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457" r:id="rId3"/>
    <p:sldId id="458" r:id="rId4"/>
    <p:sldId id="472" r:id="rId5"/>
    <p:sldId id="484" r:id="rId6"/>
    <p:sldId id="473" r:id="rId7"/>
    <p:sldId id="474" r:id="rId8"/>
    <p:sldId id="475" r:id="rId9"/>
    <p:sldId id="476" r:id="rId10"/>
    <p:sldId id="477" r:id="rId11"/>
    <p:sldId id="478" r:id="rId12"/>
    <p:sldId id="1013" r:id="rId13"/>
    <p:sldId id="256" r:id="rId14"/>
    <p:sldId id="1102" r:id="rId15"/>
    <p:sldId id="259" r:id="rId16"/>
    <p:sldId id="260" r:id="rId17"/>
    <p:sldId id="1098" r:id="rId18"/>
    <p:sldId id="261" r:id="rId19"/>
    <p:sldId id="1099" r:id="rId20"/>
    <p:sldId id="1014" r:id="rId21"/>
    <p:sldId id="101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5597" autoAdjust="0"/>
  </p:normalViewPr>
  <p:slideViewPr>
    <p:cSldViewPr>
      <p:cViewPr varScale="1">
        <p:scale>
          <a:sx n="114" d="100"/>
          <a:sy n="114" d="100"/>
        </p:scale>
        <p:origin x="87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239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31 238 8084,'0'0'1854,"0"0"-373,0 0-356,0 0-396,0 0 90,0 0-67,-5 1-277,-16 6 11,16-5-156,5-2-114,2 0-205,1-1-1,-1 1 0,0-1 1,0 1-1,0-1 0,0 0 0,0 0 1,0 0-1,0 0 0,0 0 0,0 0 1,0-1-1,0 1 0,1-2 1,24-26 6,-17 18 17,12-16 72,33-53 0,0 0 2,-55 80-109,0-1-1,1 1 1,-1 0-1,0 0 1,0-1-1,0 1 1,0 0-1,1-1 1,-1 1 0,0 0-1,0 0 1,0 0-1,1-1 1,-1 1-1,0 0 1,1 0-1,-1 0 1,0 0 0,0-1-1,1 1 1,-1 0-1,0 0 1,1 0-1,-1 0 1,0 0-1,1 0 1,-1 0 0,0 0-1,1 0 1,-1 0-1,1 0 1,2 10 1,-3 27 74,0-26-43,-5 36-6,-1 0 1,-2 0 0,-19 62-1,0 0 1,25-98-283,0 1-1,1 0 1,1 14 0,0-25 181,0-1-1759,0-1-1916,0-6-2428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9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1 339 6899,'0'0'243,"0"0"18,0 0 9,20-6-81,62-20 22,-76 24-144,0 0 0,0-1 0,0 0 0,0 0 0,0 0 0,-1-1 0,0 0 0,0 0 0,0 0 0,0-1 0,0 1 0,-1-1 0,0 0 0,0-1 0,-1 1 0,1 0 0,-1-1 0,0 0 0,0 0 0,-1 0 0,0 0 0,2-8 0,-1-5 474,0-1 0,-2 1 0,0-1 0,-1 1-1,-4-27 1,4 43-368,-1 0 0,0-1 0,0 1-1,0 0 1,0 0 0,0 0 0,0 0 0,-1 0 0,0 0-1,1 1 1,-1-1 0,0 0 0,-4-3 0,5 5-131,0 1 1,1-1-1,-1 0 1,0 1-1,0-1 1,0 1 0,0-1-1,0 1 1,0-1-1,0 1 1,0 0 0,0-1-1,0 1 1,0 0-1,0 0 1,0 0-1,0-1 1,0 1 0,0 0-1,0 1 1,0-1-1,0 0 1,0 0-1,0 0 1,0 1 0,0-1-1,0 0 1,0 1-1,0-1 1,0 1 0,0-1-1,1 1 1,-1-1-1,0 1 1,0 0-1,0-1 1,1 1 0,-1 0-1,0 0 1,1 0-1,-1 0 1,1-1-1,-1 1 1,1 0 0,-1 2-1,-4 5-19,1 1 1,0 0-1,0 0 0,1 0 0,1 1 0,-1-1 1,2 1-1,-2 11 0,0 82 41,3-79-62,0-5-408,1 0-1,0 0 1,2 0 0,0-1-1,1 1 1,7 17-1,-9-30 236,0 0 0,0 0-1,1 0 1,0-1 0,0 1-1,1-1 1,-1 0 0,1 0-1,0 0 1,1 0 0,-1-1 0,1 0-1,0 0 1,0 0 0,0 0-1,0-1 1,1 0 0,-1 0-1,1 0 1,0-1 0,11 3-1,-11-3-270,0-1-1,0 0 0,0-1 0,0 1 1,1-1-1,-1 0 0,10-2 1,-13 1 448,0 0 0,0 0 0,0 0 0,0 0 0,-1 0 0,1-1 0,0 1 0,-1-1 0,1 0 0,-1 1 0,1-1 0,-1 0 0,0-1 0,0 1 0,0 0 0,2-4 0,-2 4 127,0 1 0,-1 0 0,1-1 0,0 1 0,-1 0 0,1 0-1,0 0 1,0 1 0,0-1 0,0 0 0,0 1 0,0-1 0,0 1-1,0 0 1,0 0 0,0-1 0,3 2 0,45 0-392,-30 0 469,3-1-145,-10 1-51,0 0-1,0-2 1,0 0-1,20-3 1,-30 3 1,-1 0-1,1 1 1,-1-1 0,0 0 0,1 0 0,-1 0 0,0 0-1,0-1 1,1 1 0,-1-1 0,0 1 0,0-1 0,-1 0-1,1 1 1,0-1 0,-1 0 0,1 0 0,-1-1 0,1 1-1,-1 0 1,0 0 0,0-1 0,0 1 0,0 0-1,0-1 1,-1 1 0,1-1 0,0-4 0,-1 3 168,1 0 0,-1 0 1,0 0-1,0-1 0,0 1 1,-1 0-1,1 0 0,-1 0 1,0 0-1,0 0 0,-1 1 1,1-1-1,-1 0 0,1 0 1,-1 1-1,-1-1 0,1 1 1,0 0-1,-1-1 0,1 1 1,-1 0-1,0 1 0,0-1 1,-1 0-1,1 1 0,0 0 1,-1-1-1,1 2 0,-1-1 1,0 0-1,1 1 0,-1-1 1,0 1-1,0 0 0,0 0 1,0 1-1,0-1 0,-6 1 1,8 0-178,0-1 0,0 1 0,-1 0 0,1 0 0,0 0 0,0 0 0,0 0 0,-1 1 0,1-1 0,0 0 0,0 1-1,0 0 1,0 0 0,0-1 0,0 1 0,0 0 0,0 1 0,0-1 0,0 0 0,1 1 0,-1-1 0,-2 3 0,3 0-291,-1 0 0,1 0-1,-1 0 1,1 0 0,0 0-1,1 0 1,-1 0-1,1 0 1,0 0 0,0 7-1,0 3-2974,0-5-1622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5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19 1793,'0'0'1646,"0"0"499,0 0-270,0 0-810,0 0-809,-3-3-117,3 3-134,0-1 0,0 1 0,-1 0 0,1 0 0,0-1 0,0 1 0,0 0 0,0 0 0,-1-1 0,1 1 1,0 0-1,0 0 0,0-1 0,0 1 0,0 0 0,0-1 0,0 1 0,0 0 0,0 0 0,0-1 0,0 1 0,0 0 0,0-1 0,0 1 1,0 0-1,0 0 0,0-1 0,0 1 0,0 0 0,0-1 0,1 1 0,-1 0 0,0 0 0,0-1 0,0 1 0,0 0 0,1 0 0,-1 0 1,0-1-1,0 1 0,1 0 0,-1 0 0,0 0 0,0-1 0,1 1 0,-1 0 0,0 0 0,0 0 0,1 0 0,-1 0 0,0 0 0,1 0 1,-1 0-1,0 0 0,0 0 0,1 0 0,-1 0 0,0 0 0,1 0 0,-1 0 0,38-4 269,-15 4-137,42 6-1,-54-3-72,0-1-1,0 2 1,0-1 0,17 10-1,-25-12-11,0 0 0,0 1-1,0 0 1,0 0-1,0 0 1,-1 0-1,1 1 1,-1-1 0,1 0-1,-1 1 1,0 0-1,0 0 1,0 0 0,0-1-1,0 2 1,-1-1-1,0 0 1,1 0 0,0 7-1,-1-1 117,0 0 0,-1 0-1,-1 0 1,0 0 0,0 0-1,0 0 1,-1 0 0,-1 0-1,0 0 1,0-1 0,0 1 0,-1-1-1,0 0 1,-1 0 0,-9 12-1,-8 7-177,-1 0-1,-48 42 0,24-25 33,-14 17-2423,53-51-1344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6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1 1905,'0'0'5280,"0"0"-2994,0 0-269,0 0-360,0 0-585,0 0-293,1 1-136,-1-1-643,1 1 19,-1 0-1,1 0 0,-1-1 1,0 0-1,0 1 1,0 0-1,0 0 0,0-1 1,0 1-1,0 0 1,0 0-1,0-1 0,0 0 1,0 1-1,0 0 1,0 0-1,0-1 1,-1 1-1,1 0 0,-1-1-18,-8 24 127,-2-1 0,0 0 0,-2 0 0,-1 0-127,-15 25 5,-74 143 113,8 4 1,-27 96-119,120-287-13,0 1 6,0 1 1,0 0-1,1 0 1,-1 0-1,2 0 1,-1 0-1,0 1 7,1-6-314,0-1-732,0-4-4251,2-10 1296,1-1-2039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8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7956,'0'0'2734,"0"0"-2021,0 0-268,0 0 347,26 24-301,82 77-317,51 48 141,-146-134-1390,-11-7-5614,-2-8 2642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8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1 230 10213,'0'0'640,"0"0"288,0 0 353,0 0-865,0 0-96,104-154-288,-80 132 96,2 1-48,-7 6-80,4 3-208,-7 7-768,-13 5-2690,-3 0-1888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8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10005,'0'0'2033,"0"0"-1041,0 0-112,0 0-543,0 0 31,0 0-336,0 0 64,126 156-96,-106-128 0,-1-3 128,-5-7-128,0-6-224,-6-2-1009,-5-7-1408,-3-3 576,0 0-1761,0 0 209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9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0 288 4642,'0'0'5267,"0"0"-3875,0 0-351,0 0-561,0 0-16,81-131 208,-36 94-143,2 4-241,-5 3-224,-2 6 0,-7 7-16,-2 7-96,-6 5-272,-25 5-2466,0 0-2864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9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8596,'0'0'1681,"0"0"848,0 0-768,0 0-1601,0 0 32,0 0-112,-14 179-64,14-104-16,0-4 16,0-5-32,0-8 16,0-13-3282,0-40-2672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1 448,'0'0'7107,"0"0"-5106,0 0 128,0 0-512,0 0-833,0 0-591,0 0 367,-34 98-512,23-22 48,0-1-96,3-4 16,-1 2-64,4-5-721,2-8-1808,3-45-1072,0-9-3731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2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10117,'0'0'517,"0"0"-277,0 0-40,0 0-186,26 10-52,91 33 108,-94-37-9,0 0 0,0 0 0,1-2 0,12 1-61,-8-2 25,170 14 89,159-9-114,-11 0 153,752 90-65,-1029-91-112,683 47 70,-377-32-113,-32 10 110,-4 1-22,227-15 883,-509-18-563,0-3-1,0-1 1,56-13-341,-66 7 107,-22 5 219,-1 0 0,1-1 0,-1-1 0,10-6-326,-27-3 2996,-4 13-3024,0 1 0,0-1 0,0 1 0,0-1 0,1 0-1,-1 1 1,1 1 0,0-2 0,-1 2 0,4-1 28,45-13-56,-13 5 110,-38 9-53,51-16 23,43-22-24,-84 33 19,-8 4-19,0 1-1,0-1 1,0 1-1,0-1 1,0 1 0,0 0-1,1 0 1,-1 1-1,3-1 2,-2-1-29,-2 1-4418,-2 1 4429,0 0-5102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3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54 303 9300,'0'0'299,"0"0"293,29-12-520,89-43-552,-109 52 384,-2-2-1,1 1 0,-1-2 1,1 1-1,-2 0 0,3-3 97,-6 4-49,1-1 0,-1 1-1,1-1 1,-1 0 0,2-5 49,-3 7-4,1-6-6,1 0-1,-1 0 0,-1 0 0,1 0 0,-2 0 0,1 0 0,-1 0 0,-1-1 0,1 0 0,-2 1 0,0-5 11,1 12 45,0-1 1,-1 2-1,0-1 0,0-1 0,1 1 0,-2 1 0,1-2 0,0 2 0,0-1 0,0 0 0,-1 1 0,1-1 0,-1 0 0,1 0 0,-1 1 0,0 0 1,0 0-1,1-1 0,-1 1 0,-1 0 0,2 0 0,-1 0 0,-1 1 0,2-1 0,-1 0 0,-1 0 0,1 1 0,-2 0-45,-8-3 466,0 1 1,0 1-1,0 0 0,-9 1-466,5 0 473,5-1-54,1 1 0,-1 1 0,-8 1-419,15-1 55,1 0 0,-1-1-1,1 2 1,0-1 0,0 0-1,0 1 1,0-1 0,0 1 0,0 0-1,0 0 1,0 0 0,1 1-1,-2 1-54,-4 4 108,1 1 0,1 0-1,0 0 1,1 0 0,0 0 0,0 1-1,1 0 1,-1 0 0,2 1 0,0-1-1,1 1 1,-1 4-108,-1 19 220,1 1 0,1 0 0,2 6-220,0-38-11,0 0 1,0 0-1,0 0 0,0 0 0,1 0 1,-1 0-1,1 0 0,-1-1 0,2 1 1,-1 0-1,0-1 0,0 1 0,0 0 1,1-1-1,-1 1 0,2 0 0,-2-1 1,1 0-1,0 0 0,0 0 0,0 0 1,1 0-1,-1 0 0,0-1 0,1 1 1,-1-1-1,1 1 0,0-1 0,0 0 1,0 1-1,0-2 0,-1 1 0,4 0 11,7 0-734,1 1 0,-1-2-1,1 0 1,2-1 734,-11 1-454,-4 0 138,1 0 0,-1 0 0,1 0 0,-1 0 0,1-1 0,-1 1 0,0 0 0,1 0 0,-1-1 0,1 1 0,-2-1 0,2 0 0,-1 1 316,9-15-6499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8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1 432 7443,'0'0'4410,"0"0"-3238,0 0-487,0 0-445,16-16-237,107-97-376,-114 106 306,0-2 1,0 0 0,-2 0 0,2 0-1,-3 0 1,2-2 0,-2 1 0,0-1 0,0 1-1,-2-2 1,1 1 0,-1 0 0,-1-1-1,0 1 1,0-1 0,-1 0 0,0-6 66,-1 3 79,0 6 113,-1-1-1,0 1 1,0-1 0,0 0 0,-2 0-192,2 8 30,0 0 1,-1 1-1,1-1 1,0 1-1,-1-1 0,1 1 1,-1-1-1,0 1 0,1-1 1,-1 1-1,-1-1 0,2 1 1,-1-1-1,-1 1 1,2 0-1,-2 0 0,1 0 1,0 0-1,-1-1 0,1 2 1,0-1-1,0 0 0,-1 0 1,1 1-1,-1-1 0,0 0 1,0 1-1,1-1 1,-1 1-1,1 0 0,-1 0-30,-1 0 47,-4-1 48,1 0 0,0 1 0,-1 0 0,1 1 0,-1 0-95,5-1 13,1 0-1,-2 1 1,1 0 0,0 0 0,0-1 0,0 1 0,0 0 0,0 0 0,1 0 0,-1 1 0,0-1 0,1 1 0,-1-2 0,1 3 0,-1-2 0,1 1 0,-2 0-13,-5 11 0,1 1 0,-1 0 0,2 0 0,0 1 0,1 0 0,0 0 1,1 0-1,1 0 0,1 0 0,-1 1 0,-2 40-17,3-1 0,2 11 17,0-33-15,1-26 7,-1 0-1,1 0 1,0 0 0,0 0-1,1-1 1,0 1 0,0 0-1,1-1 1,0 1 0,0-1-1,0 0 1,1 0 0,0 0-1,0-1 1,1 0 0,-1 0-1,2 1 1,-2-2 0,1 1-1,1-1 1,6 4 8,-1-1-28,-1-1 0,2 0 0,0-1 0,0 0 0,0-1 0,0 0 0,0-1 0,1 0 0,-1-1 0,1-1 0,9 1 28,-4-2 4,0 0 0,0 0 0,2-3-4,-14 3 2,1-2 0,-1 1 0,0-2 1,0 1-1,0 0 0,0-1 1,0 0-1,0 0 0,4-3-2,3-3-42,0-1 1,-1 0-1,-1-2 0,0 1 1,0 0-1,1-5 42,-7 10-19,-1-1 0,0 1 0,0 0-1,0-1 1,-1 0 0,0 0 0,0-1 0,-1 1 0,0 0 0,0-1-1,-1 1 1,0-1 0,0-4 19,-1 10 32,0 0 1,0 0-1,0 1 0,0-1 0,0 0 1,0 1-1,0-1 0,-1 0 0,1 0 0,-1 1 1,0-1-1,1 1 0,-1-1 0,0 0 1,0 1-1,0-2-32,-1 3 36,1-1-1,-1-1 1,0 2 0,1-1 0,-1 0 0,0 1-1,0-1 1,1 1 0,-1 0 0,0 0 0,0-1-1,0 1 1,0 0 0,1 0 0,-1 1 0,0-1-36,-2 0 0,0 0 1,0 0-1,0 0 1,0 1-1,0 0 1,0 0-1,0-1 1,0 2-1,0-1 1,1 1-1,-1 0 1,1 0-1,-1 0 1,-1 2-1,1-1-12,0 1 1,0 0-1,0 0 0,1 1 1,-1-1-1,1 1 0,0 0 1,0 0-1,1 0 0,-1 2 12,-3 8 19,1 0-1,0 0 0,1 0 0,1 0 1,0 0-1,1 5-18,-1 26-8,2 22 8,1-65-11,0 0 1,0 1-1,0-1 0,0 0 1,1 0-1,-1 0 1,2 0-1,-2 0 1,1 0-1,1 0 1,-2 0-1,2-1 0,1 3 11,-1-3-17,0 0 0,0 0 0,-1 0 0,2-1 0,-1 1 0,0-1 0,0 1 0,1-1 0,-1 0-1,0 0 1,1 0 0,-1 0 0,1 0 0,0-1 0,-1 1 0,2-1 17,9 2-49,1 1 0,-2-3 0,1 1 0,1-1-1,-2-1 1,2 0 0,2-1 49,-7 0-199,0 0 0,0 0 0,-1-1 1,0-1-1,0 1 0,0-2 0,0 2 0,0-2 0,-2 0 0,2 0 0,1-3 199,7-5-322,-1-2 1,-1 0 0,-1-1-1,0-1 1,0 0-1,-2-1 1,0 0-1,4-10 322,-9 14 182,6-10 134,-8 9 2865,-4 15-3113,0 0-1,0-1 0,0 1 1,0 0-1,1 0 1,-1 0-1,0 0 1,0 0-1,0 0 0,1 0 1,-1 0-1,0-1 1,0 1-1,0 0 1,0 0-1,0 0 0,1 0 1,-1 0-1,0 0 1,0 0-1,1 0 0,-1-1 1,0 1-1,1 0 1,-1 0-1,0 0 1,0 1-1,0-1 0,0 0 1,0 0-1,1 0 1,-1 0-1,0 0 1,0 0-1,1 0 0,-1 0 1,0 1-1,0-1 1,1 0-1,-1 0 1,0 0-1,0 0 0,0 0 1,0 0-68,3 8 10,-2 0 0,1 0-1,-1 0 1,0-1 0,0 2 0,-1-2 0,-1 8-10,1 5 99,0 70 46,1 34-34,-1-121-116,1 0-1,0 0 1,0-1 0,-1 1-1,2 0 1,-1 0 0,1 1 5,-1-3-10,-1-1 0,0 1 1,0-1-1,0 0 0,0 0 1,1 1-1,-1-1 0,0 1 1,1-1-1,-1 0 0,1 1 1,-1-1-1,0 0 0,0 0 1,1 0-1,-1 0 0,1 1 1,0-1-1,-1 0 0,0 0 0,1 0 10,0 0-11,-1 0-1,1 0 0,-1-1 0,0 1 0,1 0 1,0 0-1,-1 0 0,1-1 0,-1 1 0,0-1 1,1 1-1,-1-1 0,1 1 0,-1 0 0,1-1 0,-1 1 1,0-1-1,0 0 0,0 1 0,0 0 0,1-1 1,-1 1-1,0-2 12,11-26 14,-1-1 0,-1-1 0,1-12-14,-4 15 42,1 2 0,0-1-1,2 1 1,2 0 0,1-2-42,-12 26 8,0 1 1,0 0 0,0-1-1,0 1 1,0-1-1,0 0 1,1 1 0,-1 0-1,0-1 1,1 1 0,-1-1-1,1 0 1,-1 1 0,0 0-1,0 0 1,1-1 0,-1 1-1,1-1 1,0 1 0,-1 0-1,0-1 1,1 1 0,-1 0-1,1 0 1,0 0-1,-1 0 1,0 0 0,1 0-1,0-1 1,-1 1 0,1 0-1,-1 0 1,1 0 0,-1 0-1,1 0 1,0 1 0,-1-1-1,0 0 1,1 0 0,0 0-1,-1 0 1,1 0 0,-1 0-1,0 1 1,1-1-1,0 0 1,-1 1 0,1-1-1,-1 1 1,0-1 0,0 0-1,1 0 1,-1 1-9,3 3-19,0 0-1,0 0 0,-1 0 1,1 0-1,0 5 20,0-3 64,10 23-32,-10-21-147,0 0 0,1 0 0,0-1 0,0 1 0,1-1 0,-1 1 0,1-1 0,1-1 0,4 5 115,-8-10-131,-2 0 0,2 0 1,-1 0-1,1-1 1,-1 1-1,1 0 0,-1 0 1,1-1-1,-1 0 1,1 0-1,-1 1 0,1-1 1,-1 0-1,1 0 1,-1 0-1,1 0 0,-1 0 1,2 0-1,-2-1 0,1 1 1,-1 0-1,1 0 1,-1-1-1,1 0 0,-1 0 1,1 1 130,1-2-105,0 0 1,0 0 0,0 0-1,-1 0 1,1-1 0,-1 1-1,0-1 1,1 0 0,-1 1-1,1-2 105,10-18-93,-10 15 281,1 0-1,1 0 1,-1 1 0,1-1-1,1 1 1,0-1-188,-6 7 43,0 0 0,0 0 1,0 0-1,1 0 0,-1 0 1,1 0-1,-1 0 0,1-1 0,-1 1 1,0 0-1,0 0 0,1 0 1,-1 0-1,1 0 0,-1 0 0,1 0 1,-1 0-1,0 0 0,0 0 1,0 0-1,1 1 0,-1-1 1,1 0-1,-1 0 0,1 0 0,-1 0 1,0 0-1,0 0 0,0 0 1,1 1-1,-1-1 0,1 0 1,-1 1-1,0-1 0,1 1 0,-1-1 1,0 0-1,0 0 0,0 0 1,0 1-1,0-1 0,0 1 0,1-1-43,7 17-159,-8-15 276,22 67 314,-15-42-333,1-1 0,2-1 0,2 5-98,-9-24 8,0 0 1,1 0-1,-1 0 1,1 0-1,1 0 1,-1-1-1,1 0 1,0 0-1,0 1 0,0-2 1,1 0-1,0 0 1,0 0-1,0 0-8,3 0-7,0-1 0,0-1 0,0 0 0,0 0 0,0-1 0,0 1 0,0-2-1,1 0 1,-1 0 0,0 0 0,1-2 0,0 1 7,-6 0 7,-1 0 0,1 0 0,0-1 0,-1 1 0,0-1 0,0 1 0,0-2 0,0 2 0,0-1 0,0-1 0,0 1 0,0-1 0,-1 1 0,1-1 0,-1 0-7,8-9 23,-2 0 1,0-1-1,1-2-23,-3 5-4,4-11 118,0 1 1,-1-2-1,-2 1 1,1 0-1,-2-2 1,-2 1-1,1-1 0,-2 1 1,-2-2-1,1 2 1,-2-4-115,-1 26 42,1-1 1,0 1-1,-1-1 0,1 1 1,0 0-1,0-1 0,-1 1 1,1 0-1,-1 0 1,1 0-1,-1-1 0,1 1 1,0 0-1,0-1 0,-1 1 1,0 0-1,1 0 0,-1 0 1,1-1-1,0 1 0,-1 0 1,1 0-1,-1 0 1,0 0-1,1 0 0,0 0 1,-1 0-1,1 1 0,-1-1 1,1 0-1,-1 0-42,0 0 9,-1 0 1,1 1-1,0-1 0,0 0 1,-1 1-1,1-1 0,0 0 0,-1 0 1,1 1-1,0 0 0,0 0 1,-1-1-10,-2 7-6,1-1 1,0 1-1,0 0 1,0 0 0,0 0-1,2 0 1,-1 0 0,0 1 5,1-2 5,-6 35 7,2 1 0,1-1 0,2 1 0,2 25-12,1-33 14,-2-31-23,1 1 0,0 0 0,1-1 1,-1 1-1,1-1 0,0 0 0,-1 1 1,1-1-1,1 0 0,-1 1 0,1-1 1,0 2 8,-1-3-10,1-1 1,-1 1 0,0-2 0,1 2 0,-1-1 0,1 0-1,0 1 1,-1-2 0,1 1 0,0 0 0,0 0-1,0-1 1,-1 1 0,2 0 0,-2-1 0,1 1 0,0-1-1,0 0 1,0 0 0,0 0 0,0 0 0,0 0 9,6 0-61,-1 0 1,2 0 0,-2-1-1,7-2 61,-11 2-13,0 0 0,0 0 0,0 0 0,-1 0 0,1-1 0,-1 1 0,0-1 0,1 0 0,0 0 0,-2 0 0,1 1 0,1-2 0,0-1 13,48-68 136,-51 71-144,0 1 0,0-1 0,0 1 1,1 0-1,-1 0 0,0-1 0,1 0 0,-1 1 0,1 0 1,-1-1-1,0 1 0,0 0 0,0 0 0,1-1 0,0 1 1,-1 0-1,1 0 0,-1-1 0,0 1 0,0 0 0,1 0 1,0-1-1,-1 1 0,1 0 0,-1 0 0,0 0 0,1 0 0,0 0 1,-1 0-1,1 0 0,-1 0 0,0 0 0,1 1 0,-1-1 1,1 0-1,0 0 0,-1 0 0,0 1 0,0-1 0,1 0 1,-1 1-1,1-1 0,-1 0 0,1 0 0,-1 0 0,0 1 1,0-1-1,1 1 0,-1 0 8,13 32-430,-12-27 298,2 0 0,-1-1 0,0 1 0,0-1 0,1 1 0,2 2 132,-4-6-123,1-1 0,-1 1 1,1 0-1,0 0 0,0-1 0,-1 0 1,1 0-1,0 1 0,0-1 1,0 0-1,1 0 0,-2 0 0,1-1 1,1 1-1,-1 0 0,0 0 1,0-1-1,1 0 0,-1 0 0,2 0 123,4 1-247,0-1-1,0 0 0,1-1 0,-1 1 0,0-1 0,0-1 0,1 0 0,-1 0 0,0 0 0,0-1 0,-1 0 1,1-1-1,6-4 248,-7 4 1,10-7-65,0 1-1,9-3 65,-20 10 65,1 0-1,0 1 1,0 0 0,0 1-1,1-1 1,-2 2 0,2-1-1,4 0-64,-11 1 30,0 0-1,0 1 0,0-1 1,1 1-1,-1-1 1,0 0-1,0 1 1,0-1-1,0 1 0,0 0 1,0-1-1,0 1 1,0 0-1,0 0 1,-1-1-1,1 1 0,0 1 1,0-2-1,-1 1 1,1 1-1,0-1-29,14 29 631,-7-13-279,-6-12-344,1-1-1,-1-1 1,0 1 0,1 0-1,-1-1 1,1 1 0,0-1 0,1 0-1,-1 0 1,1 0 0,0-1 0,-1 1-1,1-1 1,0 0 0,0 0-1,-1 0 1,2 0 0,-1-1 0,0 0-1,1 0 1,-1 0 0,1 0-1,-1-1 1,1 1 0,-1-1 0,0 0-1,0-1 1,2 1-8,-3-1 12,0 1 0,0-1 0,1 1 0,-1-1 0,0 0 0,0 0 0,0 0 0,-1-1 0,1 1 0,0-1 0,0 0 0,0 1 0,-1-2 0,1 2-12,2-4 38,0-1 0,0 1 0,-1 0 0,1 0 0,-1-1 0,2-3-38,6-13 63,-2 0 0,0 0-1,3-11-62,-13 33 0,22-72 170,-2 0 0,-4-1 0,6-62-170,-14 55 1535,-3-1 1,-3-23-1536,-2 104 23,-1 0 1,1 0-1,0 0 1,-1 0 0,1 0-1,0 0 1,0 0 0,0 0-1,0 0 1,0 0-1,-1 0 1,1 1 0,0-1-1,-1 0 1,1 0-1,0 0 1,0 0 0,-1 1-1,1-1 1,0 0 0,0 0-1,0 0 1,0 0-1,0 0 1,0 0 0,0 1-1,0-1 1,0 0 0,-1 1-1,1-1 1,0 0-1,0 1 1,0-1 0,0 0-24,-10 27 65,2 2 1,1-1-1,-3 21-65,7-30 28,-10 65 49,3 0 1,3 21-78,3 170-862,4-273 400,0-17 110,0 8 421,0-22 173,1 0 0,2-2-242,-2 21 46,1 0-1,0 1 0,0-1 0,1 1 0,1 0 1,0 0-1,-1 0 0,4-3-45,2-2 74,1 1-1,0 0 1,2 0-1,-1 1 1,1 0 0,1 1-1,5-3-73,4-2-40,1 0 0,1 2 0,16-8 40,-3 8-1166,-11 8-3327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28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1441,'0'0'0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13878,'0'0'1009,"0"0"335,0 0-943,0 0-401,0 0 0,0 0-224,173 2 224,-144-2-2354,-7 0-4209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9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14134,'0'0'1452,"0"0"-374,0 0-334,0 0-525,0 0-174,5 24-24,15 79-82,-13-63-70,-5-28-31,0 0 1,1 0 0,1 0-1,0 0 1,0 0 0,1 0 161,-4-10-64,0 0-1,0 0 1,-1-1 0,2 1-1,-1 0 1,0-1 0,0 2-1,0-2 1,1 1 0,-1-1-1,1 1 1,-1-2 0,1 2 0,-1-1-1,2 0 1,-2 0 0,1 0-1,0 0 1,0 0 0,0 0-1,0-1 1,-1 0 0,2 1-1,-1-1 1,-1 1 0,2-1 0,-1 0-1,0 0 1,0 0 0,0 0-1,0-1 1,0 1 0,0-1-1,0 1 1,0 0 0,0-1-1,0 0 1,0 0 0,0 0-1,1-1 65,5-2-184,0-1 0,0 0 0,-1-1 0,0 0 0,1 0 0,-2-1 0,0 1 0,2-3 184,13-17 337,-2-1 0,0-1 1,14-29-338,-26 47 516,0-4 971,-7 14-1356,0 6-377,0 18-150,0-8 35,0 1 1,0 0-1,2 4 361,-1-17-52,-1 1-1,1-1 1,1 1-1,-1-1 0,1 0 1,-1 1-1,1-2 1,0 1-1,0 1 0,0-2 1,1 1-1,0-1 1,0 1-1,3 2 53,-4-5-12,0 1 1,1-1-1,-1 0 0,1 1 1,0-2-1,0 1 0,0 0 1,0 0-1,0-1 0,0 0 1,0 1-1,0-1 0,0 0 12,2 0 28,0 0 0,0 0 0,-1-1 0,1 1 0,-1-1 0,1 0 0,-1 0 0,2-1-28,2-4 159,1 1 0,-2-1 0,1-1 0,-1 0 0,0 1 0,0-2 0,-1 1 1,0-2-1,1 0-159,5-7 91,8-8-135,22-30 347,-18 16-3464,-23 38-2879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49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13526,'0'0'1345,"0"0"672,0 0-1473,0 0-288,0 0-192,3 154 64,-3-101-208,0-8 112,3-7-64,14-15-1393,-12-23-2320,1 0-4371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5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14038,'0'0'1537,"0"0"256,0 0-1633,0 0-160,0 0-2017,0 0-3329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50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40 9973,'0'0'2977,"0"0"-915,0 0-909,0 0-633,0 0-45,-11-7-203,-39-20-40,48 27-228,0-2 0,-1 1 0,1 1 0,-1-1 0,0 1 0,0-1 0,1 1 0,-1 0 0,0 0 0,1 0 0,-1 0 0,0 1 0,1-1 0,-1 1 0,0-1 0,0 1 0,1 0 0,0 0 0,-1 0 0,1 1 0,-1-1 0,1 0 0,0 1-1,0 0 1,-1-1 0,2 1 0,-2 1-4,-2 2-14,0 0-1,1 1 0,-1 0 0,1 1 1,0-1-1,0 1 0,1-1 0,-1 3 15,0 2-22,1-1 0,0 2-1,1-2 1,-1 1 0,2 1 0,0 9 22,2 69-1,0-64-3,1-5-62,1 0 1,3 14 65,-2-17 68,-1 1 1,-1 0-1,0 9-68,-2-26 8,-1-2-1,1 1 0,0 0 0,0 0 1,-1-1-1,0 1 0,1 0 1,-1 0-1,1-1 0,-1 1 0,1 0 1,-1 0-1,0-1 0,1 0 1,-1 1-1,0 0 0,0-1 0,1 1 1,-1-1-1,-1 0 0,2 0 0,-1 1 1,0-1-1,0 0 0,1 1 1,-2-1-1,1 0 0,0 0-7,-33 4 28,29-4-30,-8 1-55,-44 1-112,53-2-12,1 0 1,-1 0-1,0 0 1,0-1-1,1 0 0,0 0 1,-1 1-1,0-2 1,1 1-1,-1-1 0,1 1 1,-3-3 180,5 2-299,-1 1 1,1-1 0,0 0-1,0 1 1,0-2 0,-1 2-1,2-1 1,-1 0 0,0 0-1,0 0 1,1-1 0,0 1-1,-1 1 1,0-4 298,1 4-169,0 0 1,0 0-1,0 0 0,0 0 1,0-1-1,0 1 0,0 0 1,0 0-1,0 0 0,1-1 1,-1 2-1,1-2 0,-1 1 1,0 0-1,1 0 0,0 0 1,-1 0-1,1 0 0,-1 0 1,1 0-1,0 0 0,0 0 1,-1 1-1,2-2 0,-1 1 1,-1 1-1,2 0 0,-1-1 1,0 0 168,19-6-261,1 2 0,0 1 0,-1 1 1,1 0-1,4 1 261,21-3 306,-6-1 743,0-2 1,-1-1-1,33-14-1049,-49 15 432,-1-1-1,-1-2 0,0 0 1,0-1-1,-1-1 1,-1-1-1,3-3-431,-15 12 449,-1-1 1,1 0 0,-2-1-1,4-4-449,-8 9 182,1-1-1,0 1 1,0-1 0,-1 0-1,0 0 1,0 0-1,0 0 1,1 0 0,-2 0-1,0 0 1,1-1 0,-1 1-1,1-2-181,-1-5 250,-2-10 1366,2 19-1588,-1 0 1,1 1 0,-1 0-1,0-1 1,1 0 0,0 1 0,-1-1-1,0 1 1,0 0 0,1-1-1,-1 1 1,0 0 0,0-1-1,1 1 1,-1-1 0,0 1-1,0 0 1,1 0 0,-1 0-1,0 0 1,0 0 0,1 0-1,-1 0 1,0 0 0,0 0-29,-2 1 7,0-1-1,0 1 1,0 0 0,0 0 0,0 0 0,1 0-1,-1 0 1,0 1 0,1-1 0,0 1 0,-1 0-1,0-1 1,1 2 0,1-2 0,-2 1 0,1 1-1,1-1 1,-2 0 0,2 1 0,-1-1 0,1 1-1,-1 0 1,2 0 0,-3 1-7,-3 10-23,1 1-1,0 0 1,0-1-1,1 5 24,-1 7 8,2 1 0,0-1 0,2 1 0,1 0 0,1-1 0,2 4-8,-3-24 1,1 0 1,0 0-1,0 0 0,1-1 0,0 1 0,0-1 1,0 0-1,1 1 0,-1 0 0,1-1 1,1-1-1,-1 2 0,1-2 0,-1 1 0,5 2-1,-1-1 5,0 0-1,0-1 1,0 0-1,2 0 1,-2-1-1,1 0 1,1-1-1,-1 1 1,8 1-5,13 1 10,-1 0-1,1-3 1,0 0 0,0-2 0,0-1-1,1-1-9,-7 0-315,0-1 0,0-1-1,0-1 1,0-1-1,-1-1 1,0 0-1,0-3 1,5-2 315,-23 9-724,1 0 0,-1-1 1,1 0-1,-1 0 0,1 0 1,-2 0-1,1-1 0,2-2 724,11-20-9567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56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9 503 11509,'0'0'2295,"0"0"-729,0 0-62,0 0-765,0 0-560,-2-5-133,2 5-50,0 0-1,0 0 1,0 0 0,0 0-1,0 0 1,0 0 0,0 0-1,-1 0 1,1 0 0,0 0-1,0 1 1,0-1 0,0 0-1,0 0 1,0 0 0,0 0 0,0 0-1,0 0 1,0 0 0,0 0-1,0 0 1,0 0 0,0 0-1,-1 1 1,1-1 0,0 0-1,0 0 1,0 0 0,0 0 0,0 0-1,0 0 1,0 0 0,0 0-1,0 0 1,0 0 0,0 0-1,0 0 1,0 0 0,0 0-1,0 0 1,0 0 0,0 0 0,-1 0-1,1 0 1,0 0 0,0 0-1,0 0 1,0 0 0,0-1 4,-3 195-1393,3-215 1492,-1 5-21,1-1-1,2 1 1,1-11-78,-3 22 17,2-1-1,-1 2 1,0-1-1,1 0 1,0 1-1,0-1 1,0 1-1,1-1 1,0 1-1,0 0 1,0-1-1,0 2 1,0-1-1,2-1-16,-4 5-5,1-1 0,-1 0 0,1 0 0,-1 1-1,1-1 1,-1 1 0,1-1 0,-1 0 0,1 1 0,-1 0 0,1 0 0,-1 0 0,1 0 0,-1 0-1,1 0 1,-1 0 0,2 0 0,-2 0 0,1 1 0,-1-1 0,1 1 0,-1 0 0,1-1-1,-2 1 1,2 0 0,-1 0 0,1-1 0,-1 1 0,0 1 0,1-2 0,-2 1 0,2 1-1,-1-2 1,0 2 0,0-1 5,3 10 18,1-1 0,-1 1-1,-1-1 1,0 7-18,13 34-388,-14-47 270,-1-1 0,1 0 1,0 1-1,0 0 1,0-1-1,1 0 0,-1 0 1,1 0-1,-1 0 0,1 0 1,1 0 117,-3-2-77,-1-1 0,2 0-1,-1 1 1,-1 0 0,2-1 0,-1 1 0,-1-1 0,2 0 0,-1 0-1,0 1 1,0-1 0,0 0 0,0 0 0,0 0 0,0 0 0,0 0-1,1 0 1,-2 0 0,2-1 0,-1 1 0,0 0 0,0 0-1,0 0 1,0-1 0,0 1 0,0-1 0,0 0 0,0 1 0,0 0-1,-1-1 1,1 0 0,0 0 77,3-3 4,1 0 0,-1 0 0,-1-1-1,1 1 1,1-4-4,-1 2-23,49-65 271,-52 69-251,1 2 0,0-1-1,-1 0 1,2 1 0,-2-1 0,1 1 0,0 0 0,0-1 0,0 1-1,0 0 1,0 0 0,0 0 0,0 0 0,-1 1 0,2-1 0,-1 0 3,7 0-150,-5 1 154,0-1 0,0 1 0,0 0 0,0-1 0,1 1 1,-2 1-1,1-1 0,1 1 0,-2-1 0,1 1 0,-1 0 1,1 0-1,0 0 0,-1 1 0,0 0-4,8 6 81,-1 2 1,0-1-1,7 11-81,-8-10 40,0 0 1,0 0-1,8 4-40,-11-11-7,0 1 0,0-2-1,0 1 1,1-1 0,-1 1 0,0-2 0,1 1 0,1-1 0,-2 0 0,3 0 7,5 0-248,-1 0 0,2-1 1,-1-1-1,11 0 248,-22 0 3,0-1-1,0 1 1,0-1 0,0 0 0,0 1-1,-1-2 1,1 1 0,0 0-1,-1 0 1,1 0 0,-1-1 0,1 0-1,0 0 1,-1 1 0,2-3-3,-1 0-1,1 0-1,-1 0 1,1 0-1,-1-1 1,-1 1 0,1-2-1,-1 2 1,2-4 1,1-5 292,-2 1 0,0 0 1,0-1-1,-1 0 0,-1 1 0,0 0 0,0-6-292,-1 18 75,0-1 0,0 0 0,0 0 0,1 1 0,-2-1-1,1 0 1,0 0 0,0 1 0,0-1 0,0 0 0,-1 0 0,1 1-1,0-1 1,-1 0 0,1 0 0,0 1 0,0-1 0,-1 0-1,0 0-74,-15 1 483,14 0-491,0 1-1,0 0 0,0 0 0,1 0 0,-2 0 1,2 0-1,-1 0 0,1 1 0,-1-1 0,1 1 1,-1-1-1,1 1 0,-1-1 0,2 1 0,-2 0 1,1-1-1,0 1 0,0 0 0,0 0 1,1 1 8,-4 6-31,1-1 0,0 0 0,1 0 0,-2 6 31,2 25-127,2-26-151,18-12-1251,-14-2 1440,0 1 0,-1-1 0,1-1 0,-1 2-1,0-2 1,1 1 0,-1-1 0,0 0 0,0 0 0,0 0 0,0 0-1,0 0 1,0-1 0,-1 0 0,1 1 0,0-1 0,0-1 89,0 0-340,0 0 1,1 0-1,0 1 1,0 0 0,0 0-1,0 0 1,0 0 0,1 1-1,2-2 340,-6 4-49,-1 0 0,1 0 1,0-1-1,-1 1 0,0 0 0,1 0 0,-1 0 0,1-1 0,0 1 1,-1 0-1,0 0 0,1 0 0,0 0 0,0 0 0,-1 0 0,0 0 1,1 0-1,0 1 0,-1-1 0,1 0 0,-1 0 0,0 1 0,1-1 1,0 0-1,-1 0 0,1 0 0,-1 1 49,3 13-665,-2-8 843,-1-6-176,2 24 124,1 0 0,1-1 0,1 0-1,9 22-125,-13-40 12,2 1 1,-1-1-1,0 0 0,1 0 0,-1 1 0,1-2 0,1 1 0,0-1 0,0 1 0,-1-1 0,1 0 0,1 0 0,-1-1 0,1 1 0,-1-1 0,1 0 1,0 0-1,0 0 0,0-1 0,1 1 0,-1-2 0,0 1 0,1-1 0,-1 1-12,1-1 3,-1 0 0,0 0 0,0-1 0,1 0 0,-1 0 0,0 0 0,0 0 0,1 0 0,-2-1 1,1-1-1,1 2 0,-1-2 0,-1 0 0,2 0 0,-2 0 0,1 0 0,-1-1 0,1 1 0,-1-1 0,1 0 0,0-2-3,11-12 35,0-1 1,-1-1-1,-1 0 0,-1-1 1,0-1-1,-2 0 0,0 0 0,5-18-35,3-13-24,-2 0-1,-3-1 0,2-19 25,2-21 30,-4 0-1,-5 0 0,-2-42-29,-7 134 819,0 0 1076,-3 7-1557,-8 44-274,2 1 0,1-1 0,4 8-64,-7 172 58,6-103-1404,-5 10 1346,9-135-105,-4 25-2099,5-26 2000,-1 0-1,1-1 1,-1 1-1,1 0 0,-1 0 1,1-1-1,0 1 0,-1 0 1,0 0-1,0-1 0,1 0 1,0 1-1,-1 0 0,0-1 1,0 1-1,1-1 1,-1 0-1,0 0 0,0 1 1,1-1-1,-1 1 0,0-1 1,0 0-1,0 0 0,0 1 1,0-1-1,1 0 0,-1 0 205,-1-1-30,2 1 0,-2 0 0,1-1 0,1 0 0,-2 1-1,1 0 1,1-1 0,-2 0 0,1 1 0,1-1 0,-1 1-1,0-1 1,0-1 0,1 2 0,-1-1 0,0 0 0,0 0-1,1 0 1,-1 0 0,1 0 0,-1 0 0,1 0 0,-1 0 0,1 0-1,0 0 1,0 0 0,0 0 0,0-1 0,0 2 0,-1-3 30,-1-5 232,-12-38 3755,2-1 0,2 0-1,-4-47-3986,14 94 55,0-1 0,0 1 0,0-1 0,0 0 0,0 0 0,0 1 0,0 0 0,0-1-1,0 0 1,0 0 0,0 1 0,1 0 0,-1-1 0,0 0 0,0 0 0,1 1 0,-1 0 0,0-1 0,0 1-1,0-1 1,1 0 0,0 1 0,-1 0 0,1 0 0,-1-1 0,0 0 0,1 1 0,-1 0 0,1-1 0,0 1 0,-1 0-1,0 0 1,1 0 0,0-1 0,-1 1 0,1 0-55,24 0-396,-13 1 424,6-1-796,0 1 1,0 1-1,-1 1 1,1 0-1,-1 2 0,0-1 1,9 5 767,64 22-4405,-89-29 4520,0-2 0,0 1 0,0 1 0,1-2 0,-2 2 0,2-1 0,-1 0 0,-1 1-1,1-1 1,0 1 0,0-2 0,-1 2 0,0-1 0,1 1 0,0-1 0,-1 1 0,0-1 0,1 2 0,-1-2-1,0 1 1,0-1 0,0 1 0,0 1-115,0 4-79,10 89 963,9 56-719,-12-122-131,-7-29-42,1 0 0,-1 0-1,1 0 1,-1 0-1,1 0 1,-1-1 0,1 2-1,-1-1 1,1-1-1,0 1 1,-1 0-1,1 0 1,0-1 0,0 0-1,-1 1 1,1 0-1,1 0 1,-2-1-1,1 0 1,0 0 0,0 1-1,0-1 1,0 1-1,0-1 1,0 0-1,0 1 9,0-1 1,-1-1 0,0 1 0,0 0-1,0 0 1,1 0 0,-1 0 0,0 0-1,1-1 1,-1 1 0,0 0 0,1 0-1,-1 0 1,0-1 0,0 1 0,0 0-1,0 0 1,0 0 0,1 0 0,-1-1-1,0 1 1,0 0 0,0-1 0,0 1-1,1 0 1,-1-1 0,0 1 0,0 0 0,0 0-1,0 0 1,0-1 0,0 1 0,0 0-1,0-1 1,0 1 0,0-1 0,0 1-1,0 0 1,0 0 0,0 0-1,6-51 2298,-1-33-2298,-2 32 1632,-2 49-1580,-1 0 0,1 0 1,-1 0-1,1 0 1,1 0-1,-2 1 0,2-1 1,-1 0-1,1 0 1,-1 0-1,2 1 0,-2-1 1,1 1-1,0 0 1,0-1-1,0 2 1,1-1-1,0-1 0,-1 2 1,1-1-1,-1 1 1,1-1-1,-1 1 0,1-1 1,3 1-53,8-4-36,0 1 0,0 1 1,0 0-1,13-1 36,-26 4 6,78-5-1399,-26 5-4935,-35 0 1924,-9 0 2603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56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1 260 3778,'0'0'1953,"0"0"720,0 0-1200,0 0-417,0 0-384,0 0-159,0 133-177,0-92-304,0-4 80,0-7-224,0-10-16,0-20-3618,0 0-3489</inkml:trace>
  <inkml:trace contextRef="#ctx0" brushRef="#br0" timeOffset="1">135 0 8996,'0'0'2449,"0"0"-624,0 0-1825,0 0-1024,0 0-5363,0 0 1392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59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1 128,'0'0'9698,"0"0"-5974,0 0-2123,0 0-731,-4 5-614,2-3-257,1-1 0,1 1 0,-2-1 0,1 0 0,1 1 1,-1-1-1,0 1 0,0-1 0,1 1 0,0 0 0,-1-1 0,1 1 1,-1-1-1,1 1 0,0 0 0,0 0 0,0-1 0,0 1 0,0 0 1,0 0 0,2 3-7,-1-2 1,1 1 0,0 0 0,0 0 0,0-1 0,1 1 0,0 0 0,-1-1 0,4 3 6,17 19 21,1-2-1,2-1 1,0 0 0,1-2 0,1 0-1,1-3 1,0 0 0,2-2 0,16 6-21,-28-13-22,-12-5-72,2 0-1,-2 0 1,1 1 0,-2 0 0,2 1 0,4 4 94,-11-8-347,0 1 1,1 0 0,-2-1 0,1 2 0,0-2 0,0 1-1,-1 0 1,0 0 0,1 0 0,-1 0 0,0-1 0,1 2 0,-1-1-1,0-1 1,0 2 0,-1-1 0,1-1 0,0 2 0,-1-1-1,1 0 347,-5 3-4703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59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10085,'0'0'2673,"0"0"-352,0 0-1041,0 0-895,0 0-385,0 0-16,39-76-64,29 26 128,16-2-48,5-2 128,3 1-128,0 3-865,-69 35-3681,-6 5-3569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13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18 159 11173,'0'0'1812,"0"0"-417,0 0-435,-2 30-733,-6 98-198,1 75-1789,7-201 778,0-2 40,2-5 222,28-83 1057,16-24-337,-24 60 103,-15 32 282,-6 15-110,1 0 1,-1 0 0,1 1-1,1-1 1,-1 1-1,0 0 1,0 0 0,1 0-1,3-4-275,-6 8 190,0 0-6,0 0-109,1 6-72,0 1 1,0-1-1,-1 1 1,3 4-4,3 13 26,-3 10 45,-1-15-95,0-1 0,1 0 0,1 0 0,0 0 1,3 4 23,-5-20-124,-1 1 0,1 0 0,-1-1 0,1 0 1,-1 0-1,1 1 0,0-1 0,0 0 1,0 0-1,0 0 0,0-1 0,0 2 0,1-2 1,0 1-1,1 0 124,-2-1-95,-1-1-1,1 0 1,-1 1 0,1 0-1,0-1 1,-1 1 0,1-1 0,0 0-1,0 0 1,-1 0 0,1 0-1,0 0 1,-1 0 0,1-1 0,-1 1-1,2-1 1,-2 0 0,1 1-1,-1 0 1,1-1 0,-1 0 0,1 0-1,-1 0 1,1 0 0,-1 0-1,1 0 1,-2-1 0,2 2 95,73-87-1177,-67 79 1145,0-1 30,0 2-1,0-1 0,1 1 0,0 0 0,3-1 3,-11 7 6,0 0-1,1 0 0,-1 0 0,2 0 1,-2 0-1,1 1 0,-1-1 0,1 1 1,0-1-1,-1 1 0,1-1 1,0 1-1,0 0 0,-1 0 0,1 0 1,0 0-1,-1 0 0,2 0 1,-2 1-1,1-1 0,0 1 0,-1 0 1,1-1-1,-1 0 0,1 1 0,-1 1 1,1-2-1,-1 1 0,1 0 1,-1 0-1,1 0 0,-1 1 0,0-1 1,1 0-1,0 2-5,8 13 62,0-1 1,-1 2-1,-1 0-62,0-1 49,0-1 0,0-1 0,2 0-1,10 13-48,-17-24-21,0 1 1,0 0-1,1-1 0,0 0 0,0 0 0,0-1 1,1 1-1,-2-1 0,2 1 0,-1-1 0,1-1 0,-1 1 1,2-1-1,-2 0 0,1 1 0,0-2 0,-1 0 0,2 1 1,0-1 20,-3 0-53,1-1-1,1 1 1,-2 0 0,1-2 0,1 1 0,-2 0 0,1-1 0,0 1 0,0-1-1,-1 0 1,0 1 0,1-2 0,-1 1 0,0-1 0,1 1 0,-1-1 0,-1 0-1,1 0 1,2-2 53,4-8-32,0-1-1,0 0 0,-2 0 0,3-6 33,-6 12-20,-2 4 315,0 1 1,0-1-1,-1 0 0,1 0 0,-2 0 1,2 0-1,-1 0 0,-1 0 0,0-4-295,0 8 1286,0 0-525,0 15-468,0 125-253,1-139-56,-1-1 0,0 0 0,0 1 0,1 0 0,-1 0 0,0-1 0,1 0 0,-1 1 0,0 0-1,0-1 1,0 1 0,1-1 0,0 0 0,-1 1 0,1-1 0,-1 1 0,0 0 0,1-1 0,-1 0 0,1 0 0,0 0 0,-1 1 0,0-1 0,1 0 0,0 1 0,0-1 0,-1 0-1,1 0 1,-1 0 0,1 0 0,0 0 0,-1 0 0,1 0 0,0 0 0,0 0 16,0 0-46,1 0 0,0 0 0,-1 0-1,2-1 1,-2 1 0,1-1 0,0 1 0,-1 0-1,1-1 1,0 0 0,0 0 0,-1 1 0,1-1 0,-1 0 46,4-5-105,1 1 1,-1-1 0,-1-1 0,1 1 0,0-3 104,17-21-352,-22 30 348,1-1 0,-1 1 0,0 0 1,0 0-1,0 0 0,1-1 0,-1 1 0,1 0 0,-1-1 0,1 1 0,-1 0 1,0 0-1,0-1 0,1 1 0,-1 0 0,1 0 0,-1 0 0,1 0 0,-1 0 0,0 0 1,0 0-1,1 0 0,-1 0 0,1 0 0,0 0 0,-1 0 0,0 0 0,0 0 1,1 0-1,-1 0 0,1 1 0,-1-1 0,1 0 0,-1 0 0,0 1 0,0-1 1,1 0-1,-1 1 0,0-1 0,1 0 0,-1 0 0,1 0 0,-1 1 0,0-1 0,0 1 1,0-1-1,0 1 0,0-1 0,1 0 0,-1 0 4,9 21 35,-8-19-20,2 5-15,0 0-1,1 0 1,-1 0 0,2-1-1,-1 0 1,1 0 0,0 0-1,0 0 1,1 0 0,0-1-1,0 0 1,0 0 0,1-1-1,-1 0 1,4 1 0,0 0-18,2 0 0,-2-1 0,1-1 0,1 0 0,-1 0 1,1-1-1,-1-1 0,1 1 0,-1-2 0,1 0 18,-1 1-33,8-1 15,-18 0 26,0 0 0,-1 0 0,1 0 0,-1 0 0,0-1 0,0 1 0,1 0 0,-1 0 0,1-1 0,-1 1 0,1 0 0,-1-1 0,0 1 0,0 0 0,1 0 0,-1 0 0,1-1 0,-1 1 0,0 0 0,1-1 0,-1 1 0,0-1 0,0 1 0,0 0 0,0-1 0,0 1 0,0-1 0,1 1 0,-1-1 0,0 1 0,0 0 0,0-1 0,0 1 0,0-1-8,-1-9 206,1-1 0,1 1 0,0-1-1,0 1 1,1 0 0,0-1-1,1 2 1,0-1 0,2-3-206,-3 12 264,-1-2 0,2 2 1,-1-1-1,0 1 0,0-1 0,1 1 1,-1-1-1,0 2 0,1-1-264,10-6 50,0-1 8,-1 0 0,-1-1 0,1-1 0,-2 0 0,1 0 0,-1-2 0,-1 1 0,0 0 0,0-1 1,-1-1-1,-1 0 0,0 1 0,-1-2 0,0 1 0,-1-2 0,0 1 0,-1 0 0,-1 0 0,0-1 0,-2 0 1,1 1-1,-2-3-58,1-7 154,0 14-20,-1 0 0,0 0 0,0 0 0,-2 0 0,1 0 0,-3-9-134,3 17 16,1 0 1,-1-1 0,-1 1-1,2 0 1,-2 0-1,1 0 1,-1 0-1,1 0 1,-1 0-1,1 1 1,-2-1-1,2 0 1,-1 0-1,0 2 1,0-2-1,0 1 1,0 0-1,0-1 1,0 2-1,-1-1 1,1 0-1,-1 0 1,1 1 0,0-1-1,-1 1 1,1-1-1,-1 1 1,1 0-1,0 0 1,-2 1-17,2-1-4,1 0 1,-1 0-1,1 0 1,-1 1-1,2-1 1,-2 0-1,1 0 1,-1 1-1,1 0 0,0 0 1,-1-1-1,2 1 1,-2 0-1,1 0 1,0-1-1,0 1 1,0 1-1,0-2 1,0 1-1,0 1 1,0-1-1,0 0 1,0 0-1,1 0 1,0 1-1,-2 1 4,0 3-42,0 2 0,-1-1-1,1 1 1,0 5 42,0 0-44,-6 44-16,3 0-1,2 1 0,4 34 61,-1-34-36,0-41 31,1 1 1,1-1-1,0 0 1,1 0-1,1 0 1,1 0-1,0-1 1,3 8 4,-2-14-14,-1 1 0,1-1 1,0 0-1,1 0 0,0-1 1,1 0-1,-1 0 0,1 0 1,1-1-1,0-1 0,0 1 1,9 4 13,-12-8-24,0-1 1,0 0-1,0 0 1,1-1-1,0 0 1,0 0-1,-1 0 1,7 0 23,7 0-53,1-1 1,7-1 52,-18 0-6,0-1-7,-1 0 0,0-1 1,0 0-1,1 0 0,-1-1 0,0 0 1,0-1-1,-1 0 0,1 0 0,0-1 1,-2 0-1,1-1 0,0 1 1,5-6 12,14-14-162,-1-1 0,-1-1-1,4-9 163,-10 13-77,-1-2 0,-1 1 0,-1-3 0,-1 1 0,-2-1-1,0-1 1,-3 0 0,1-1 0,-3 0 0,0 0 0,-2-1-1,-1 0 1,-2 0 0,0-18 77,-3-21 1153,0 69-1103,-1 0 1,1 0-1,-1 0 1,1 0-1,0 0 1,0-1 0,-1 1-1,1 0 1,-1 0-1,0 0 1,1 0-1,0 0 1,0 1 0,-1-1-1,1 0 1,-1 0-1,1 0 1,0 0 0,-1 1-1,1-1 1,0 0-1,0 0 1,-1 0-1,1 0-50,-2 3 14,-1-1-1,2 0 0,-1 0 0,0 1 0,1-1 1,-1 0-1,1 1 0,-1-1 0,1 1 1,0 0-1,0 0 0,0 0 0,1 0 0,-1 0 1,1 1-14,-4 12 15,-14 45-27,3 0 0,2 1 1,4 1-1,2 0 0,2 26 12,4-37-67,-1 8-575,5-24-3600,-8-60 4191,0-1 0,-2 1 0,0 0 1,-2 1-1,0-1 0,-5-4 51,13 25 92,-2-2 293,0-1 0,0 1 0,0 0-1,0 0 1,-1 0 0,-1 0 0,0-1-385,4 6 42,25-2-188,0 1-1,17 2 147,2 1-16,-23-3 29,1 1 0,0 2 0,0 0 0,-1 1 0,0 1 0,1 1 0,-1 1 0,0 1-13,-10-4 19,0 1 1,-1 1-1,0-1 1,0 2-1,0-1 1,-1 1-1,2 2-19,-7-4 26,2 0 0,-1 1 0,-1-1 0,0 1 0,1-1 0,-1 1 1,0 0-1,-1 0 0,1 0 0,-1 1 0,0-1 0,0 1 0,0 3-26,1 11 97,-1 0 1,0 1-1,-2 8-97,0-13-834,1 0-1,1 0 0,0 0 0,0 0 0,3 4 835,-4-17-4341,-1-3-2278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6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8356,'0'0'627,"0"0"629,0 0 697,0 0-248,0 0-211,8 0-283,402-22 1153,-174 4-2332,-108 11 12,710-60 69,-559 28-111,168-19 59,-247 40 7,52 8-68,863-2 48,-662 11 88,-250 1-112,-136 1 22,0 3-1,11 5-45,-71-7 58,-11-1-240,-15 0-1314,18-1 1214,-30 0-6212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14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11877,'0'0'3058,"0"0"-993,0 0-1377,0 0-688,0 0-1473,0 0-4129,0 0-4947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14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13878,'0'0'907,"0"0"-66,0 0-281,-7 30-427,-19 101-141,22-102-9,1 1-1,1-1 0,2 1 0,1 6 18,1 15 31,-2 62-1255,0-112 1200,0-1 0,0 1 0,-1-1 0,1 0 0,0 1 0,0-1 1,0 0-1,-1 0 0,1 0 0,0 0 0,0 0 0,0 1 0,-1-1 0,1 0 0,0 0 0,0 1 0,0-1 1,0 0-1,-1 0 0,1 0 0,0 0 0,-1 1 0,1-1 0,0 0 0,-1 0 0,1 0 0,0 0 0,0 0 1,0 0-1,-1 0 0,1 0 0,0 0 0,-1 0 0,1 0 0,0 0 0,-1 0 0,1 0 0,0 0 0,0-1 1,0 1-1,-1 0 0,1 0 0,0 0 0,0 0 0,-1-1 0,1 1 0,0 0 0,-1 0 0,1-1 0,0 1 1,0 0-1,0 0 24,-1-1 0,0 0 1,1 0 0,-1 0 0,1 0-1,-1 0 1,1 1 0,-1-2-1,1 1 1,-1 0 0,1 0-1,0 0 1,0 0 0,0 0 0,0 0-1,0-1 0,-3-31 87,1-1-1,4-23-86,-1 2 25,-1 41-25,0-1 1,2 0-1,-1 0 0,2 1 1,0 0-1,1 0 0,5-13 0,-7 20-13,1 1-1,1 0 1,-1 0-1,1 0 1,0 0-1,0 1 1,0-1-1,2 1 1,-2 0-1,1 0 1,1 1-1,0-1 1,-1 2-1,1-1 1,0 0-1,0 1 1,6-2 13,2 0-74,1 2 1,0 0-1,0 0 1,1 1-1,-1 1 0,0 1 1,1 0-1,0 0 74,11 1 31,-27-1-17,1 0 0,-1 0 0,0 0 0,1 0 0,-1 1 0,0-1 0,0 0 0,0 0 0,0 1 0,0-1 0,1 0 1,-1 0-1,0 0 0,0 0 0,1 1 0,-1-1 0,0 0 0,0 1 0,0-1 0,0 0 0,0 1 0,1-1 0,-1 0 0,0 0 0,0 0 0,0 1 0,0-1 0,0 0 0,0 1 0,0-1 0,0 1 0,0-1 0,0 0 0,-1 0 0,1 0-14,-2 13 480,2-10-400,-2 0 0,1-1 0,0 1 0,0 0 0,0 0 0,-1-1-1,0 0 1,0 0 0,1 1 0,-1-1 0,-1 0 0,1 0 0,-2 2-80,-35 22 121,24-17 27,9-5-191,-6 4-328,2-2-1,-1 1 1,-1-1-1,-9 3 372,15-7-1521,4-2-3345,2 0-2052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15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1 383 10485,'0'0'979,"0"0"-285,25-10-230,79-37-131,-97 44-317,-1 0 0,1-1 0,-1 0 0,0 0 0,0 0 0,-1-1 0,0 1 0,0-1 1,1-1-1,-2 1 0,1-1 0,-1 0 0,0 0-16,2-3 29,1 0-18,-2 0 1,0-1 0,0 1 0,0-1-1,-1-1 1,-1 2 0,0-2-1,0 1 1,0-3-12,0-13 83,-1-1 0,-1 1 1,-1-4-84,0 29 9,0-1 1,0 1-1,0-1 1,0 1 0,0-1-1,0 1 1,0-2 0,0 2-1,-1-1 1,1 1 0,-1-1-1,0 2 1,1-2 0,-1 1-1,0-1 1,0 1-1,1 0 1,-1-1 0,-1 1-1,2 0 1,-2 0 0,1 0-1,0 0 1,0 0 0,0 0-10,-3-1 77,0 2-1,1-2 1,-1 1 0,1 1 0,-1-1 0,0 1 0,0-1 0,1 1 0,-5 1-77,7-1 22,-1 0 0,1 0 0,-1 0 0,1 1 0,-1-1 0,1 0 0,-1 1-1,1 0 1,-1-1 0,1 1 0,-1-1 0,1 1 0,0 1 0,-1-2 0,2 1 0,-2 1-1,1-2 1,0 2 0,0-1 0,0 0 0,-1 1-22,-1 4 25,0 0 0,0 0 0,0-1 0,-1 6-25,3-6 19,-9 22-3,3 1 0,0 0 1,1 0-1,2 2 0,0 18-16,0 48-123,5 6 123,0-15 2,-1-71 26,1 0 0,0-1 1,1 1-1,1-1 0,0 0 0,2 6-28,-3-18-7,-2 2 0,2-1 0,0-1 0,0 1 0,-1 0 1,1-1-1,1 1 0,-1-1 0,1 0 0,-1 0 0,1 0 0,0 0 0,0 0 0,0 0 0,1 0 1,-1-1-1,1 0 0,-1 0 0,1 0 0,0-1 0,0 1 0,-1-1 0,1 1 0,0-1 0,0-1 1,1 1 6,11 1-24,0-1 1,0 0 0,0-1 0,3-2 23,-11 2 1,0-2 0,0 1-1,0-1 1,-1 0 0,1-1 0,-1 0 0,1 0-1,-1-1 1,2 0-1,17-14 9,-2-2 0,-1 1 0,0-2 0,-1-2 0,-2 0 0,0 0 0,-2-2 0,1-2-9,-6 13 216,-13 14-213,0 0 0,0-1 0,1 1 0,-1 0 0,0 0 0,0-1 1,0 1-1,0 0 0,1 0 0,-1-1 0,1 1 0,-1 0 0,0 0 0,1 0 0,-1 0 1,0 0-1,0 0 0,1 0 0,-1 0 0,0 0 0,1 0 0,-1 0 0,1 0 1,-1 0-1,0 0 0,0 0 0,0 0 0,1 0 0,-1 0 0,1 0 0,-1 0 1,0 0-1,1 1 0,-1-1 0,0 0 0,0 0 0,0 1 0,1-1 0,-1 0 1,0 1-1,0-1 0,1 0 0,-1 0 0,0 0 0,0 0 0,1 1 0,-1-1 1,0 1-1,0-1 0,0 0 0,0 1 0,0-1 0,0 0 0,0 0 0,0 1 1,0-1-1,0 0 0,0 1 0,0-1 0,0 1-3,6 30 1,-4-14 0,2-1 0,-1 1 0,2-1 1,0 1-1,1-2 0,2 5-1,-5-16-2,-1 0 1,1 0-1,-1 0 0,1-1 1,0 1-1,0 0 1,1-1-1,-1 0 0,1 0 1,-1 0-1,1 0 1,0-1-1,0 0 0,0 1 1,1-2-1,-1 1 1,0 0-1,0-1 1,1 0-1,-1 1 0,2-2 1,-2 0-1,1 1 1,-1-1-1,4 0 2,-2 0-62,0 0 0,0 0-1,0-1 1,0 1 0,6-3 62,-8 2-35,-1-1 1,0 1 0,0-1 0,0 1-1,-1-1 1,1 0 0,0 0 0,0 0-1,-1-1 1,0 1 0,3-3 34,10-15-178,0 1 1,-1-3 177,-1 3-126,1 0 1,8-8 125,-22 26-4,0 1 0,0-1 0,1 1 0,-1 0 0,0 0-1,1-1 1,-1 1 0,1 0 0,-1-1 0,0 1 0,0-1 0,0 1 0,1 0 0,-1 0 0,1 0-1,-1 0 1,1 0 0,-1 0 0,0-1 0,1 1 0,-1 0 0,1 0 0,-1 0 0,1 0 0,-1 0-1,0 0 1,1 0 0,-1 0 0,1 0 0,-1 0 0,1 0 0,-1 0 0,0 1 0,1-1-1,-1 0 1,1 0 0,-1 0 0,1 0 0,-1 0 0,0 0 0,0 1 0,1-1 0,-1 1 0,0-1-1,1 0 1,-1 1 0,1-1 0,-1 0 0,0 0 0,0 1 0,0-1 0,0 1 4,8 23-35,-4 8 119,-1 0 0,-1 1 0,-2 0 0,-2 5-84,2 25 80,0-10-68,-2 85 37,0-110 37,-1 0-1,-2 0 1,-6 23-86,4-28 17,1 3 19,0-1 1,-3 0-1,0-1 1,-2 0 0,-11 21-37,19-42-4,1 0 1,0 0-1,-1-1 1,1 1-1,-1 0 1,0 0-1,0-1 1,0-1-1,0 2 1,0-1-1,-1-1 1,1 1-1,-1-1 1,0 1 0,1-1-1,0 0 1,-1 0-1,0 0 1,0-1-1,1 0 1,-1 0-1,0 0 1,0 0-1,1 0 1,-1 0-1,0-1 1,0 0-1,1 0 1,-1 0-1,0-1 1,1 2-1,-1-3 1,1 2-1,0-1 1,0 0-1,-3-2 4,0-2 52,0-1 0,0 0 0,1 0 0,0-1 0,0 1-1,1-2 1,0 1 0,0 0 0,1 0 0,0-1 0,0 0 0,0-6-52,-2-9 187,1 0 1,2-1 0,1 1 0,0-7-188,1 15 12,1 0 1,-1-1-1,3 2 0,0-2 0,1-3-12,-2 11-6,1 1 0,1-1 0,0 1 0,0 0 0,0 0 0,1 1-1,0-1 1,1 1 0,-1 0 0,4-3 6,16-14-155,1 1-1,1 1 0,1 1 0,0 2 0,8-3 156,1 2-2301,0 1 0,9-2 2301,-43 20-747,1-1-1,0 1 1,0 0 0,-1 0-1,1 0 1,0 1-1,0-1 748,8 1-5394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20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616 734 8756,'0'0'1889,"0"0"-182,0 0 30,0 0-838,0 0-547,0 0-10,-15-11 2,-50-30 24,59 38-310,1 1 1,0-1-1,0 1 0,-1 0 0,0 0 1,1 1-1,-1-1 0,1 1 0,-1 0 1,0 1-1,0-1 0,1 1 0,-1 1 1,0-1-1,0 1-58,-17 0 113,21-1-123,0 0 0,1 0 0,-1 0 0,0 0 0,1 1-1,-2-1 1,2 1 0,-1 0 0,0-1 0,1 0 0,-1 1-1,1 0 1,-1 0 0,1 0 0,-1 0 0,1 0 0,-1 0 0,1 1-1,-1-1 11,0 3-36,-1 0-1,1-1 1,-1 1-1,1 1 1,1-2 0,-1 2-1,0-1 37,0 5-66,-1 1-1,1-1 1,1 0-1,0 1 1,0-1 0,1 1-1,0-1 1,1 3 66,-1 11-344,0-22 309,0 1-1,0-1 1,0 0 0,1 0 0,-1 0-1,0 0 1,0 1 0,0-2-1,0 2 1,1-1 0,0 0-1,-1 0 1,1 0 0,-1 0 0,1 0-1,0 0 1,0 0 0,-1 0-1,1 0 1,0-1 0,0 1-1,-1 0 1,2 0 0,-1-1-1,-1 1 1,2 0 0,-1-1 0,0 1-1,0-1 1,0 0 0,0 1 35,5 0-396,-1 0 0,1-1 0,0 1 0,-1-1 0,1 0 0,1 0 396,5-1-772,-9 1 736,0 0 0,0-1 0,0 0-1,0 0 1,0 1 0,0-2 0,0 1 0,0-1 0,0 1-1,-1-1 1,1 1 0,-1-2 0,0 2 0,1-1 0,-1-1-1,0 1 1,0 0 0,1-1 0,-2 1 0,1-1 36,4-6 85,0 0 0,-1-1-1,0 0 1,0 0 0,0-4-85,-3 21 181,0-1 0,1 0 0,0 0 0,-1 0 0,5 4-181,-5-6-21,0-1 1,0 0-1,1 0 0,0-1 1,-1 1-1,1 0 1,0 0-1,1-1 1,-1 0-1,0 0 0,0 0 1,0-1-1,1 1 1,0-1-1,0 1 0,2-1 21,6 2-115,-1-2-1,0 1 1,0-2-1,12 0 116,-10 0-38,-7-1 36,-1 0 0,0 0 1,0 0-1,1-1 0,-1 1 0,-1-1 1,2-1-1,-1 1 0,-1 0 0,1-1 0,-1 0 1,1 0-1,-1 0 0,0-1 0,4-3 2,1-2 31,-1 0 0,-1 0-1,1-1 1,-1-1 0,-1 1-1,5-8-30,-5 5 48,-1 0 0,0-2-1,-1 2 1,-1-1-1,0-1 1,-1 1 0,1-9-48,-1-25 279,-3-31-279,0 23 100,1 42-84,-1-1 0,-1 1 0,0 1 0,0-2 1,-2 2-1,0-1 0,0 1 0,-1-1 0,-1 2 1,0-1-1,-1 0 0,-1 1 0,0 1 0,-1-2-16,-7-11 276,-2 2-1,0-1 0,-2 2 1,0 0-1,-18-12-275,26 23 152,0 1 0,-1 1 0,0 1-1,0-1 1,-1 1 0,0 1 0,0 1 0,-1 0 0,0 1-1,0 0 1,-12 0-152,-6 2 570,-32 0-570,40 3 54,16-1-68,1 1 0,-1 0-1,1 1 1,0 0 0,-1 1-1,1-1 1,0 2-1,0-1 1,0 1 0,1 0-1,-1 1 1,1-1 0,0 1-1,0 1 1,1 0-1,-1 0 1,1 0 0,-1 3 14,-9 10-91,1 1 1,1 0 0,1 1 0,1 1 0,-9 21 90,2 4-22,1 1 1,2 0-1,2 1 1,3 1-1,0 15 22,0 25-138,4 1 0,3 48 138,4-118-29,2 0 1,-1-1 0,2 1-1,5 20 29,-5-29-7,1 0 0,1-1 0,0 0 0,0 1-1,1-1 1,0-1 0,1 1 0,7 8 7,-6-10-14,1 1 0,0-1 0,1 0 0,0-1 0,0 1 0,2-2 0,-2 0 0,1 0 0,1-1 0,0 0 0,0-2 0,13 4 14,-4-2-24,2-1 0,-2-2 0,2 0 0,-1-2 0,0 0 0,1-2 0,4 0 24,-8-1-142,0-2 0,0-1-1,-1 0 1,0-1 0,0-1 0,0 0 0,0-1 0,-2-1 0,1-1 0,-1-1-1,7-6 143,-19 15-555,-1-1-1,1 0 0,-1 0 1,0-1-1,0 1 0,-1-1 1,1 0 555,-2 3-187,11-15-7924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24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4802,'0'0'10981,"0"0"-9348,0 0-64,0 0-1233,0 0-240,0 0-80,0 0-32,8-10-1057,-8 10-2224,0 0-4066,0 0 1664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2:2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15079,'0'0'1377,"0"0"159,0 0-655,0 0-769,0 0-112,0 0-1089,0 28-4161,0-28-4291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1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49 13142,'0'0'923,"0"0"-58,0 0-12,0 0-413,0 0-328,0 1-61,0 2 96,0-2 93,0-1 299,0 0-8,0 0-200,0 0 7,0 0-92,0 0-110,0 0-80,0 0-61,0 0 50,0 0-61,0 0 53,0 0 6,0 0 29,0 0 53,0 0 1,0 0 2,0 0-104,0 0-99,0 0-53,0 0 8,0 0-64,0 0-235,0 0-18,0 0 162,0 0 200,0 0 118,0 0 282,0 0 27,0 0-2,0 17-254,-1-9 310,1-8-484,0 1-1,-1-1 0,1 0 1,0 1-1,0-1 0,0 1 1,0-1-1,0 1 0,0-1 1,0 0-1,0 1 1,0 0-1,0-1 0,0 1 1,0-1-1,0 0 0,0 1 1,0-1-1,1 1 1,-1-1-1,0 1 0,0-1 1,1 0-1,-1 1 0,0-1 1,0 1-1,0-1 0,1 0 1,-1 1-1,1-1 1,-1 0-1,1 0 0,-1 0 1,0 1-1,0-1 0,1 0 1,-1 1-1,1-1 0,0 0 1,-1 0-1,0 0 1,0 1-1,1-1 0,0 0 1,-1 0-1,1 0 0,-1 0 1,0 0-1,1 0 79,-1 0 14,0 0-1,0 0 1,1 0-1,-1 0 1,0 0-1,0 0 1,0 0 0,0 0-1,1 0 1,-1 0-1,0 0 1,0-1-1,0 1 1,0 0 0,0 0-1,0 0 1,0 0-1,0 0 1,0 0-1,0 0 1,1 0-1,-1-1 1,0 1 0,0 0-1,0 0 1,0 0-1,0 0 1,0 0-1,0-1 1,0 1 0,1 0-1,-1 0 1,0 0-1,0 0 1,0 0-1,0 0 1,0 0-1,0 0 1,0 0 0,0-1-1,0 1 1,0 0-1,0 0 1,0 0-1,0 0 1,0-1 0,0 1-1,0 0 1,-1 0-1,1 0 1,0 0-1,0-1 1,0 1-1,0 0 1,0 0-14,0 0 87,-1 0 0,1 0 0,0-1 0,0 1 0,0-1 0,0 1 0,-1 0 0,1-1 0,0 1 0,-1 0 1,1 0-1,-1 0 0,1 0 0,0-1 0,0 1 0,-1 0 0,1 0 0,-1 0 0,1 0 0,-1-1 0,1 1 0,0 0 0,0 0-87,-1 0-102,0-1-1,1 1 1,-1 0 0,1 0-1,0-1 1,-1 1 0,0-1 0,1 0-1,-1 1 1,1 0 0,0-1-1,0 0 1,0 1 0,-1-1-1,1 1 1,0-1 0,-1 1-1,1-1 1,0 0 0,0 1-1,0-1 1,0 0 0,0 1 0,0-1-1,0 1 1,0-1 0,0 0-1,0 0 1,0 1 102,2-25-408,13-13 652,-14 33 2012,-1 9-2288,0 0 0,0-1-1,1 0 1,-1 1 0,1-1 0,-1 1 0,1-1-1,1 1 1,0 1 32,-1-4-15,-1 0 0,1 1 0,0-2 0,0 2 0,-1-1 0,2 0 0,-1 0 0,0 0 0,0-1 0,0 1 0,0 0 0,1 0 0,-1-1 0,0 1 1,0 0-1,1 0 0,-1-1 0,1 0 0,-1 0 0,0 1 0,1-1 0,-1 0 0,1 0 0,-1 0 0,2 0 15,8-1 39,-14-3 900,-24-1-626,27-3-8303,0 4 3676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2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8 7331,'0'0'1009,"0"0"26,0 0 667,0 0-403,0 0-106,0 0-166,3-5-84,-1 3-591,-2 6 1461,0 41-1686,-3 0 1,-1-1-1,-2 0 1,-5 13-128,4-31-24,1-4-134,1 2 0,1-1 0,0 0-1,1 19 159,3-41-368,0-1-283,0 0-48,0 0 8,0 0-427,2-47-4641,-4 21 2474,2 6-981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 5330,'0'0'2159,"0"0"-41,0 0-80,0 0-808,0 0-451,-3-3-275,3 2-481,0 1 0,0 0 1,0 0-1,-1 0 0,1 0 0,0 0 1,0 0-1,0 0 0,0 0 0,0 0 1,0 0-1,0 0 0,0 0 0,0 0 1,0-1-1,-1 1 0,1 0 0,0 0 1,0 0-1,0 0 0,0 0 0,0 0 1,0 0-1,0 0 0,0-1 0,0 1 0,0 0 1,0 0-1,0 0 0,0 0 0,0 0 1,0 0-1,0 0 0,0 0 0,0 0 1,0 0-1,0 0 0,0 0 0,0 0 1,0 0-1,1 0 0,-1 0 0,0 0 1,0-1-1,0 1 0,0 0 0,0 0 0,0 0 1,0 0-1,0 0 0,0 0 0,0 0 1,0 0-1,1 0 0,-1 0 0,0 0 1,0 0-1,0 0 0,0 0 0,0 0 1,0 0-1,0-1 0,0 1 0,0 0 1,0 0-24,554 11 3892,-551-5-3551,-3-6-3579,0 1-3517,0-1-2450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3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12870,'0'0'2785,"0"0"-1376,0 0-49,0 0-1248,0 0-112,0 0-544,0 0-2241,6 0-4434,-6 15 384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29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19 102 3201,'0'0'8604,"0"0"-5885,0 0-1513,0 0 5,0 0-787,-4-10-234,-11-29 295,22 96-477,77 219-6,-63-211 68,-9-25-72,2 0 0,2 0 0,2-2 0,1 0 0,15 20 2,-27-48-43,0-1 1,0 1 0,1-1-1,1-1 1,0 0 0,0 0-1,0-1 1,1 0 0,0 0 0,2 0 42,-4-4-89,0 1 1,0-2 0,0 1 0,0-1 0,0 0 0,1 0 0,-1-1 0,1 0 0,-1-1-1,1 0 1,-1 0 0,1-1 0,-1 0 0,1-1 0,2 0 88,-2-1-87,1 0-1,-1-1 1,0 0 0,0 0-1,0-1 1,-1 0 0,0-1 0,0 1-1,0-2 1,-1 1 0,1-1-1,1-3 88,14-17-9,-1 0-1,15-27 10,37-67 1007,48-108-1007,10-19 1063,-129 242-1159,-2 4-1,0 0-1,0 0 0,0 0 0,0 0 1,0 1-1,1-1 0,-1 0 0,1 0 1,-1 1-1,1-1 0,-1 1 0,1 0 1,0-1-1,0 1 0,0 0 1,0 0 97,0 1-3650,-2 5-3831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4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8548,'0'0'1232,"0"0"-1151,0 0-81,0 0-1185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4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4642,'0'0'7508,"0"0"-6260,0 0 657,0 0-897,0 0-575,0 0-433,-9 176 16,-5-100-16,6-2 32,-1-9 112,7-7-288,-4-8 144,6-7-1025,-3-13-527,-3-10-2050,3-20-672,-2 0-1953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5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60 7700,'0'0'3110,"0"0"-335,0 0-419,0 0-977,0 0-896,-6-10-408,-15-31-73,19 33-2,9 8 0,12 5 19,1 1 0,-1 2 1,-1 0-1,12 6-19,39 17-66,-43-23-1271,0 0 0,1-1 0,-1-2 0,18 0 1337,17 0-7149,31-3 7149,-91-2 186,-1 1-1,2-1 0,-1 0 0,-1 0 0,1 0 1,0 1-1,0-1 0,-1 1 0,1 0 0,0-1 1,0 0-1,-1 1 0,1 0 0,0 0 0,0-1 1,-1 1-1,1 0 0,-1 0 0,1-1 0,-1 1 0,1 0 1,-1 0-1,0-1 0,0 1 0,1 1-185,8 28 2358,-6-18-1553,35 150 631,-32-156-1657,-6-6 203,0 0-1,0 0 1,0 0 0,1 0-1,-1 0 1,0-1 0,1 1 0,-1 0-1,0-1 1,1 1 0,-1-1 0,0 1-1,0 0 1,0 0 0,0 0-1,0-1 1,0 1 0,0 0 0,0-1-1,0 1 1,0-1 0,0 1-1,0 0 1,0 0 0,0-1 0,0 1-1,0 0 1,0-1 0,0 1 0,0-1-1,0 1 1,0 0 18,0-126 414,0 123-381,0-2 0,0 1 0,0 0 0,1 0 0,0 0 1,0 0-1,0 0 0,1 0 0,-1 1 0,1-1 1,-1 0-1,1 1 0,1-1 0,-1 1 0,0 0 0,0 0 1,1 0-1,0 0 0,0 0 0,0 0 0,0 0 1,0 1-1,1 0 0,-1 0 0,1 0 0,0 0 0,-1 0 1,1 1-1,3-1-33,9-3-227,0 1 1,1 1-1,-1 1 0,1 1 1,-1 0-1,11 2 227,-8-2-825,-1 2-1,0-1 1,0 3-1,0 0 1,17 5 825,-4-1-315,0 1 0,1-3 0,-1-1 1,2-1-1,26-2 315,0-1 2777,-58 0-853,-1-2-1596,0 1 1,0-1 0,0 1 0,0-1-1,0 1 1,-1-2 0,1 2 0,-1-1-1,1 1 1,0-1 0,-1 1 0,0-1 0,0 0-329,-2 1 58,-1 0 0,-1-1 0,2 2 1,-1-1-1,0 0 0,0 1 0,0-1 1,-1 1-1,2 0 0,-1 1 0,-1-1 1,2 1-1,-1 0 0,0-1 1,0 2-1,0-1 0,0 1 0,0-1 1,0 2-59,-1 2 0,0 1 1,1 0 0,-1 0-1,1 1 1,1-1 0,-1 0-1,1 2 1,0-1 0,1-1-1,-1 2 1,0 3-1,0 6-1,0-1 0,0 1 0,1 0-1,1 12 2,1-14-105,-1-10-40,1 0 0,-1 0 1,2 0-1,-1 0 0,1 4 145,-1-8-28,0-1 1,1 1-1,-1 1 1,0-2-1,1 1 1,-1 0-1,1 0 1,-1-1-1,0 1 1,1 0-1,0 0 0,0-1 1,-1 1-1,0 0 1,1 0-1,0-1 1,0 0-1,-1 1 1,1-1-1,0 1 0,0-1 1,-1 1-1,1-1 1,1 0-1,-2 0 1,1 0-1,0 1 1,0-1-1,0 0 0,0 0 1,0 0 27,6 1-302,-2 0 200,-2-1 1,1 0-1,1 0 0,-2 0 1,2 0-1,-1 0 0,-1 0 0,2-1 1,-1-1-1,-1 2 0,1-2 1,1 1-1,-2-1 0,1 1 1,-1-1-1,2-1 102,5-7-199,1 1 0,-2-2 1,0 0-1,-1 0 0,0-1 0,2-4 199,12-22-2201,7-19 2201,-23 41-16,-6 16 291,0 0 427,0 0 80,0 2-222,0 14-363,-1-8-174,1 0 1,0 1-1,1-1 0,0 0 0,0 0 1,3 8-24,-3-14-10,-1 0 1,1-1 0,0 2 0,0-2 0,0 1 0,0 0-1,0-1 1,1 1 0,-1-1 0,1 1 0,-1-1-1,1 1 1,-1-1 0,1 0 0,-1 1 0,2-2 0,-2 2-1,1-1 1,0-1 0,0 1 0,0 0 0,0 0-1,0-1 1,0 0 0,0 0 0,0 0 0,0 1 0,1-1-1,-2 0 1,2-1 9,0 1-5,1 0 0,-1 0 0,0 0 0,0 0 0,0 0 0,1-1 0,-1 0-1,0 0 1,0 0 0,0-1 0,-1 1 0,1-1 0,2 0 5,-1-2 7,0 1 0,-1-1-1,1 0 1,0 0 0,-1 0 0,0-1 0,2-4-7,35-63 1227,-40 72-1304,0 0 110,0 0 1,0 0 0,0 1 0,0-1-1,0 0 1,0 0 0,0 0 0,0 0-1,1 1 1,-1-1 0,0 0 0,0 0-1,0 0 1,0 0 0,0 0 0,0 1-1,0-1 1,0 0 0,0 0 0,0 0-1,0 0 1,0 0 0,0 0 0,0 0-1,0 0 1,1 0 0,-1 0 0,0 0-1,0 0 1,0 0 0,0 0 0,1 0-1,-1 0 1,0 0 0,0 0-1,0 0 1,0 0 0,1 0 0,-1 0-1,0 0 1,0 0 0,0 0 0,0 0-1,0 0 1,0 0 0,0 0 0,0 0-1,0 0 1,0 0 0,1 0 0,-1 0-1,0 0 1,0 0 0,0 0 0,0 0-1,0-1 1,1 1 0,-1 0 0,0 0-1,0 0 1,0 0 0,0 0 0,0-1-34,4 19 100,0 0 0,-1 0 0,-1 0 1,0 3-101,-1-3-17,1 0 0,1 0 0,0-1 0,6 17 17,-8-32-58,-1-2-1,0 2 1,0-1-1,0-1 1,1 2-1,0-1 1,-1-1-1,1 1 0,-1 0 1,1 0-1,0 0 1,0 0-1,-1 0 1,1-1-1,0 1 1,0-1-1,-1 1 1,1 0-1,1-1 59,-2 0-32,1 0-1,-1 0 0,1 0 1,0 0-1,-1 0 1,0 0-1,1 0 0,0 0 1,0 0-1,-1 0 0,0 0 1,1 0-1,0-1 1,-1 1-1,1 0 0,-1-1 1,0 1-1,1-1 0,0 1 1,-1 0-1,1 0 1,-1-1-1,0 0 33,4-3-57,-1-1-1,0 1 1,0-1 0,-1 1-1,1-2 1,-1 1 57,14-36 16,7-13 293,-22 53-280,-1 0-1,0 0 1,0 0-1,1 0 1,0 1-1,-1-1 1,1 0-1,-1 0 1,1 1 0,0-1-1,0 1 1,-1-1-1,1 0 1,0 1-1,0 0 1,-1-1-1,1 1 1,0-1-1,0 0-28,0 1 11,0 0 1,0 0-1,-1 1 0,0-1 0,1 0 0,0 0 1,0 0-1,-1 1 0,0-1 0,1 0 0,-1 1 1,1-1-1,0 0 0,-1 0 0,0 0 0,1 1 0,-1-1 1,1 1-1,-1 0 0,1-1 0,-1 0 0,0 1-11,3 3 35,-1 0 0,0 0 0,0 0 0,0 0 0,0 1 0,0 0-35,0 2-54,3 9 201,1-1 1,1 1 0,6 13-148,-10-26-127,-2 0 1,1 0-1,1 0 1,-1 0-1,0 0 0,0 0 1,1 0-1,0 0 1,0-1-1,0 0 1,0 0-1,0 1 1,0-2-1,0 1 1,1 0-1,-1-1 0,1 0 1,0 1-1,-1-2 1,2 2 126,34-1-3567,-38-1 3301,0 0 0,0 0 1,0 0-1,0 0 0,0 0 0,0 0 0,0 0 0,1 0 1,-2 0-1,1 0 0,1-1 0,-2 1 0,1-1 1,1 0-1,-2 1 0,1 0 0,0-1 0,0 0 1,0 0-1,0 1 0,0-1 0,-1 0 0,1 0 0,0 1 1,-1-1-1,1 0 0,-1 0 0,1 0 0,-1 0 1,1 0 265,0-12-2599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6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16 5491,'0'0'1221,"0"0"396,0 0-502,0 0-352,0 0 382,0 0 213,5-2-136,-1 0-1004,11-5 355,-14 4-355,-10 2-64,-14 0-23,-28 2 325,48-1-430,0 1 0,0-1-1,0 1 1,0 0 0,0 0-1,0 0 1,0 0 0,1 0 0,-1 1-1,0-1 1,1 2 0,0-2-1,-1 1 1,0 1-26,-2 3 12,0-1-1,0 1 1,2 0-1,-1 0 1,0 1-1,0-1 1,1 0-1,1 1 1,-1 0-1,1 0 1,0 0-1,1 0 1,-1 2-12,-1 15-33,2 1 0,0-1 1,2 9 32,0 4 17,-1-27-27,1 0 1,1 0-1,-1 0 0,1 0 0,1-1 0,0 1 0,1 2 10,-3-10 10,0-1-1,-1 1 1,1-1-1,-1 1 1,1 0 0,-1-1-1,1 1 1,-1-1 0,0 2-1,0-2 1,0 1-1,0-1 1,0 1 0,0 0-1,-1-1 1,1 2 0,-1-2-1,1 1 1,-1-1-1,1 1 1,-1-1 0,0 1-1,0-1 1,1 1-1,-2-1 1,1 1 0,0-1-1,0 0 1,0 0 0,0 1-1,-1-1 1,0 0-10,-2 1-8,-1 0 0,1 0 0,-1 0-1,1-2 1,-1 2 0,0-1 0,0-1 0,1 1 0,-1-1 0,0 0 0,-1 0 8,5 0-24,1 0 0,0-1 0,0 1 0,0 0 0,0 0 0,-1 0 0,1 0 0,-1 0 0,1 0 0,0 0 0,-1 0 0,1 0 0,0-1 0,0 1 0,0 0 0,0-1 0,0 1 1,-1 0-1,1-1 0,0 1 0,0 0 0,0 0 0,-1 0 0,1 0 0,0-1 0,0 1 0,0-1 0,0 1 0,0-1 0,0 1 0,0 0 0,0 0 0,0 0 24,0-15-683,0 11 255,0-52-4027,0 30-175,0 16-196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6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7507,'0'0'1380,"0"0"223,6 28 22,17 96-513,-20-96-822,0 0-1,-2-1 1,0 1-1,-3 4-289,1 17 152,-2 82-280,4-419-61,-1 270 168,2 0 1,0 1-1,1-1 1,1 1 0,0 0-1,2-1 1,0 1-1,5-9 21,-7 18-23,0 0-1,1 0 0,0 0 1,1 2-1,-1-2 0,1 1 1,1 1-1,1-3 24,-3 6-20,0-1-1,0 1 1,0 0-1,1 0 1,-1 0 0,1 1-1,-1-1 1,1 1-1,-1 1 1,1-1 0,0 1-1,6-1 21,4 0-20,1 1-1,-2 1 0,2 0 1,14 3 20,-22-1 18,-1-1 0,0 1 0,0 1 0,1 0 0,-1 0 0,0 0 0,0 1 0,-1 1 0,7 4-18,-5-4 21,-2 1-1,1 1 1,0-1 0,-1 2-1,1 1-20,-6-6 17,1 0 1,-1 0-1,0 0 0,0 1 0,0-1 0,-1 0 0,1 1 0,-1 0 1,0 0-1,0-1 0,-1 1 0,1 0 0,0 0 0,-1-1 0,0 2-17,0 7 41,1-8 31,-1 1 0,0-1 1,0 1-1,0-1 0,0 1 1,-1-1-1,0 1 1,0-1-1,0 1 0,-1-1 1,1 0-1,-1 1 1,0-2-1,0 1 0,-3 4-72,0-2 84,0-1-1,-1 0 0,1 0 0,-1-1 0,-1 1 1,1-1-1,-1 0 0,0-1 0,1 1 1,-1-1-1,-1-1 0,-1 1-83,-6 1 51,0-1 0,1 0 0,-1 0 0,0-3 0,-13 2-51,26-4-214,1-1-1,1 0 1,0 1 0,-1 0-1,1 0 1,-1-1-1,1 0 1,0 1-1,0-1 1,0 1 0,1-3 214,-1 2-350,0 3 190,0-2 1,0 1-1,1 0 0,-1 0 0,0 0 0,0 0 1,0-1-1,0 2 0,1-1 0,0-1 0,-1 2 0,1-1 1,-1-1-1,1 2 0,-1-1 0,1 0 0,0 0 0,0 0 1,0 0-1,0 0 0,-1 1 0,1 0 0,0-1 1,0 0-1,0 0 0,0 1 0,0 0 0,0-1 0,1 1 1,-2 0 159,4-2-614,10-4-4110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6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3570,'0'0'4084,"0"0"-864,0 0-480,0 0-1312,0 0-351,-9 3-679,4-2-383,0 0 0,0 1 0,1-1 0,-1 2-1,1-1 1,-1 0 0,1 0 0,0 1 0,0 0 0,0 0 0,0 0 0,0 1 0,1 0 0,0 0 0,0-1-1,0 1 1,-1 1-15,-1 7-4,0 0-1,1-1 1,0 1-1,0 0 0,1 1 1,1-1-1,0 0 0,1 0 1,1 1-1,-1-1 1,3 8 4,-2-19-10,0 1 0,0 0 0,0-1-1,0 2 1,0-2 0,1 1 0,-1 0 0,1-1 0,0 1 0,-1-1 0,1 1 0,0-1 0,0 1 0,0-1 0,0 1 0,0-1 0,0 1 0,1-1 0,-1 0 0,1 0 0,-2 0 0,2 0 0,-1 1 0,1-2 0,-1 1-1,2 0 1,-2 0 0,1-1 0,-1 0 0,1 1 0,1 0 10,6 0-141,0 2 0,1-3-1,0 1 1,0-1 0,4 0 141,-6 0-122,-2-1 101,1 1 0,-1-1 0,1-1 0,-1 1 0,0-1 0,0-1 0,0 1 0,0-1 0,0 0 0,-1 0 0,1-1 0,-1 1 0,0-1-1,0 0 1,0 0 0,0-1 0,-1 0 0,3-3 21,-2 1 35,0 0 1,1 0-1,-2 0 0,0 0 1,0 0-1,-1-2 0,1 2 0,-2-1 1,1-1-1,0 2 0,-2-1 1,1-1-1,-2 0 0,1-3-35,0 2 277,0 8-148,-1-1 0,0 1 0,0 0 0,0 0-1,0-1 1,0 1 0,0 1 0,0-2 0,-1 1-1,1 0 1,-2-2-129,2 4-8,0-1-1,0 1 0,0 0 1,0 0-1,0 0 1,0 0-1,0 0 0,0 0 1,0-1-1,0 1 0,0 0 1,0 0-1,0 0 0,0-1 1,0 1-1,0 0 1,-1 0-1,1 0 0,0 0 1,0-1-1,0 1 0,0 0 1,-1 0-1,1 0 1,0 0-1,0 0 0,-1 0 1,1 0-1,0 0 0,0 0 1,0 0-1,0 0 0,0 0 1,0 0-1,-1 0 1,1 0-1,0 0 0,0 0 1,-1 0-1,1 0 0,0 0 1,0 0-1,-1 0 1,1 0-1,0 0 0,0 0 1,0 0-1,0 0 0,0 0 1,0 0 8,-1-2-7770,1 0 951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7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23 4866,'0'0'1265,"0"0"1005,0 0 11,0 0 48,0 0-720,2-3-974,-1 3-622,-1-1 0,0 1-1,0 0 1,0-1 0,1 1 0,-1-1-1,0 1 1,0 0 0,1-1 0,-1 1-1,0-1 1,0 1 0,0-1 0,1 1-1,-1 0 1,0-1 0,0 0 0,0 1-1,0-1 1,0 1 0,0 0 0,0-1-1,0 1 1,-1-1 0,1 1 0,0-1-1,0 1 1,0 0 0,-1-1 0,1 1-1,0-1 1,-1 1 0,1-1 0,0 1-1,0 0 1,0 0 0,-1-1 0,1 1 0,-1-1-1,1 1 1,-1 0 0,1-1 0,0 1-1,0 0 1,-1 0 0,1 0 0,-1 0-13,-3-1 83,-1 1 1,1-1 0,-1 1-1,1 0 1,0 1 0,-4 0-84,5-1 11,0 1 0,0 0 0,1 0 0,-1 0 0,0 1 0,1-2 0,-1 2 0,1-1 0,-1 1 0,1 0 0,-1 0 0,1 0 0,0 0 0,0 0 0,0 1 0,0-1 0,1 0 0,-1 0 0,0 1 0,1 0-1,0 0 1,-1-1 0,2 1 0,-1 0 0,-1-1 0,2 2-11,-3 8 17,0 1-1,0 0 1,1 0-1,1 0 1,0 6-17,0-4 23,0 35-106,1-1-1,3 7 84,1-26-11,2 18 187,-6-46-170,0-1-1,0 1 1,0-1-1,0 1 0,0-1 1,-1 2-1,1-2 1,0 1-1,0-1 0,-1 1 1,0-1-1,1 1 1,-1-1-1,1 0 0,-1 0 1,-1 1-1,2-1 1,-1 0-1,-1 1-5,0 0-5,0-1 0,0 0 1,-1 0-1,0 0 0,1 0 0,0 0 1,-1-1-1,1 1 0,-1-1 0,0 0 0,1 0 1,-1 0 4,-12 2-261,1-1 0,0-1 0,-1-1 1,-1-1 260,14 2-130,2 0 0,-2 0 1,1 0-1,0-1 0,0 1 1,0-1-1,0 0 0,-1 1 1,2-1-1,-1 0 0,-1 0 1,2 1-1,-1-1 0,0 0 1,0 0-1,1 1 1,-1-2-1,0 1 0,0 1 1,1-2-1,0 1 0,-1 0 1,0 0-1,1 0 0,0 0 1,-1-1-1,1 2 0,0-2 1,0 1 129,-1-6-1037,0 0 0,1 0 1,0 1-1,0-7 1037,1 2-1500,0-12-1870,3 9 1294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6:17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1 261 6387,'0'0'2108,"0"0"-326,0 0-558,26-8-306,17-5-51,21-9-867,-60 20 31,-1 2-1,0-2 1,0 1-1,0-1 1,0 0 0,-1 0-1,1 0 1,0 0-1,0 0 1,-1-1-1,0 1 1,0 0 0,1-1-1,-1 1 1,-1-1-1,2 0 1,-2 0-1,1 0 1,-1 0 0,0 0-1,0 0 1,0-1-1,1-1-30,0-4 87,0-2 115,0 0 1,1 0-1,-3-1 0,1 0 1,0 0-1,-2 0 1,0 1-1,0-5-202,0 15 39,0-1 1,1-1-1,-1 1 0,0 1 0,0-2 0,0 2 0,0-1 1,0 0-1,-1 0 0,1 0 0,-1 1 0,1-1 0,-1 1 1,1-1-1,-1 1 0,0-1 0,0 2 0,0-2 1,1 1-1,-2 1 0,2-2 0,-1 1 0,-1 1 0,1 0 1,0-1-1,0 0 0,0 1 0,-2 0-39,-5-1 73,-1-1 0,0 2 0,0 0 0,1 0 0,-10 2-73,15-2 7,1 1-1,0 1 1,-1-2 0,1 2-1,0-1 1,0 1 0,0-1-1,0 2 1,0-2 0,0 1-1,1 1 1,-1-1 0,1 0-1,0 1 1,-1-1 0,1 1-1,0 0 1,0 0 0,0 0-1,1 0 1,-1 0-1,1 0 1,0 0 0,-1 3-7,-2 7 1,0 1 0,1-2 0,0 3 0,1-2 1,0 12-2,0 36 85,4 19-85,-2-69 12,1 0 0,1 0 0,0 0 0,0 0 0,1 0 0,1-1 0,0 1 0,0-1 0,1 0 0,0 0 0,1 0 0,0-1 0,1 0 0,-1 0 0,1-1 0,1 0 0,0 0 0,0 0 0,1-1 0,0-1 0,0 0 0,0 0 0,1 0 0,0-1 0,0 0 0,1-1 0,-1 0 0,1-1 0,0 0 0,5 0-12,8 0-36,0-2-1,0 0 0,-1-2 1,1 0-1,0-2 1,13-3 36,-19 2-369,-2-1 1,1 0 0,-1 0-1,1-2 1,-2 0-1,1-1 1,-1 0-1,9-8 369,-21 14-594,0 0 0,0-1 0,-1 1 0,1 0 0,0-1 0,0 0-1,-1 1 1,-1-1 0,2 0 0,0-3 594,7-22-8260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0:59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33 7379,'0'0'1313,"0"0"-1033,0 0-307,0 0-71,5-3 31,3-2 36,1 1-1,-1 1 1,0 0-1,0 0 1,1 0-1,0 1 1,0 1-1,0-1 1,0 1-1,7 1 32,1-1-53,-11 0 67,0 1-1,1 0 0,-1 0 1,0 1-1,1 0 0,4 1-13,-9-1-30,0-1 0,-1 0 0,1 1 0,-1 0-1,1 0 1,-1 0 0,0 0 0,1 0-1,-1 0 1,0 0 0,0 0 0,0 0 0,1 1-1,-2-1 1,1 1 0,0-2 0,0 2-1,-1-1 1,1 1 0,0-1 0,0 1 0,-1 0-1,0 0 1,1-1 0,-1 1 0,0-1-1,0 1 1,0 1 30,2 7-39,-2 0 1,0 0-1,0-1 0,0 1 0,-1 0 0,-1 0 1,1-1-1,-1 1 0,-1-1 0,0 1 1,0-1-1,-2 0 0,-1 4 39,-10 14-264,-2-1 0,-1-1 0,-1 0 0,-10 9 264,12-17 830,1 0 1,-2-2-1,-14 10-830,33-25 14,-1 0 0,1 0-1,0 0 1,-1 0 0,1 0-1,0 1 1,-1-1-1,1 0 1,0 0 0,0 1-1,0-1 1,0 0 0,0 0-1,-1 0 1,1 0 0,0 0-1,0 1 1,0-1 0,-1 0-1,1 1 1,0-1 0,0 0-1,0 1 1,0-1 0,0 0-1,0 0 1,0 0-1,0 0 1,0 1 0,0-1-1,0 1 1,0-1 0,0 0-1,0 1 1,0-1-14,10 5-7,21 0-238,-26-5 326,80 5-3,59-4-78,-69-2-2287,-54 1-2115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3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0 284 10533,'0'0'435,"0"0"-326,0 0-200,0 0-400,0 0-514,5 0 466,0-1 524,0 0 0,0 0 0,-2-1 0,2 1 0,-1-1 0,1 0 0,-1 0 0,0-1 0,0 1 0,0-1 0,-1 0-1,1 0 1,-1 0 0,2-1 15,11-14 22,0 0-1,5-9-21,-11 14-6,6-7 33,97-131 109,-110 147 2764,-1 6-1827,-2 11-1424,-1-2 622,-1 35-241,-3 1 0,-2-1 0,-7 20-30,-6 44-56,4 19-2846,13-96-788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49 13734,'0'0'990,"0"0"-384,-20-9 202,-67-24 54,80 31-839,0 0 0,0 1-1,0 0 1,0 0 0,0 1 0,-1 0 0,1 0 0,0 1 0,0 0 0,0 0-1,0 1 1,0 0 0,0 0 0,0 0 0,1 1 0,-1 0 0,1 1 0,-1-1-1,1 1 1,0 0 0,1 1 0,-1-1 0,1 1 0,0 0 0,0 1 0,0-1-1,1 1 1,0 0 0,0 0 0,0 0 0,1 0 0,0 1 0,0 0 0,1-1-1,0 1 1,0 0 0,0 0 0,1 0 0,0 0 0,1 2-23,-1-3 21,0 2-161,1 1 0,0-1 0,0 0 0,1 1-1,0 2 141,0-9-68,-1 0-1,1 0 0,-1-1 1,1 1-1,-1 0 1,1 0-1,0-1 0,0 1 1,0-1-1,0 1 0,0-1 1,0 1-1,1-1 0,-1 1 1,0-1-1,1 0 0,-1 0 1,1 0-1,-1 0 0,1 0 1,0 0-1,-1 0 0,1 0 1,0-1-1,1 1 69,4 1-156,-1 0 0,1-1 1,0 0-1,0 0 0,0-1 0,0 0 0,0 0 0,0-1 1,0 0-1,0 0 0,-1 0 0,1-1 0,0 0 0,-1 0 1,1-1-1,-1 0 0,0 0 0,0 0 0,0-1 1,0 0-1,-1 0 0,6-5 156,13-15-349,-2 0 1,0-2 0,-1-1-1,-2 0 1,12-22 348,-30 56 6480,1 31-6675,-2-13 241,1 0 0,2 0 0,1 0 0,0-1 0,3 4-46,-5-19-136,1 1-1,0 0 1,1-1-1,0 0 1,1 0-1,0 0 1,0 0-1,0-1 1,1 0-1,1 0 1,-1-1-1,1 1 1,1-1 0,2 1 136,-6-5-562,0-1 1,0 0-1,0 0 1,0 0-1,0 0 1,0-1-1,1 0 1,-1 0-1,1 0 1,-1 0-1,1-1 1,-1 0-1,4 0 562,-3-3-2686,-5-12-1258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4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8052,'0'0'162,"0"0"-84,0 0-172,0 0-130,0-4 62,0 2 159,0 0 0,1 1 0,-1-1 0,0 1 0,1-1 1,-1 1-1,0-1 0,1 1 0,-1-1 0,1 1 0,0 0 1,-1-1-1,1 1 0,1-1 0,-2 2 0,1-2 0,1 1 0,-1-1 3,3-1-4,0 1-1,-1-1 1,1 1-1,0-1 1,0 1-1,1 1 1,0-2 4,7 0-3,1 0-1,0 0 1,-1 1 0,2 1 0,-1-1 0,-1 2-1,2 0 1,3 1 3,12 0 189,-29 5 45,0 12-112,-1 0-1,-1 0 0,0 0 0,-1-1 0,-4 14-121,4-22-64,0 1 0,2-1 0,-1 2 0,2-2 0,-1 1 0,1 7 64,1-12-94,-1-1 1,0 2 0,1-2-1,0 1 1,0 0 0,1-1-1,-1 1 1,2-1-1,-2 1 1,1-1 0,1 0-1,0 1 1,2 1 93,-1-1 41,-1-1-1,0 0 1,0 1 0,-1-1-1,0 1 1,0-1 0,1 1-1,-2 0 1,2 4-41,-2-6 270,0 1 1,-1-1-1,0 0 0,0 0 1,0 0-1,0 0 1,0 0-1,0 0 0,-1 0 1,0 0-1,0 0 0,1 0 1,-1 0-1,-1 0 0,1 0 1,-1-1-1,0 2-270,-7 8 276,0 0 0,-1-1-1,0-1 1,-4 4-276,1-3 23,2 1 0,-1 1-1,-7 10-22,17-18-441,0-1 0,1 1 0,-1-1 0,1 1 0,0-1-1,0 1 1,0-1 0,1 1 0,0 0 0,0-1 0,0 4 441,0-1-3245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6915,'0'0'2756,"0"0"-499,0 0-235,0 0-602,0 0-617,-1 2-222,-5 4-578,0 0 0,1 1 0,-1 1 0,2-2 0,-1 2 1,1-1-1,0 2 0,0-2 0,1 1 0,0 1-3,-4 15-66,0 0 0,-2 23 66,4-3-269,2 0-1,2 43 270,1-56-403,0-28 342,0-1-1,0 1 1,0 0 0,0 0-1,1 0 1,0-1-1,-1 0 1,0 1 0,2-1-1,-1 1 1,-1 0-1,2-1 1,-1 0 0,1 0 61,-1 0-169,0-1-1,1 0 1,-1 1 0,1-2 0,-1 2 0,1-1 0,-1-1 0,1 1 0,-1 0-1,1 0 1,0-1 0,-1 0 0,2 1 0,-2-1 0,1 1 0,0-1 0,-1 0-1,2 0 1,-2 0 0,2 0 169,2 0-166,-2 0 0,2 0 0,-1-1 1,1 1-1,-1-1 0,0 0 0,1 0 0,-2 0 0,2-1 0,-1 1 0,-1-2 0,1 1 0,4-2 166,-6 2 50,0 0 0,0 0 0,0-1 0,0 1-1,0 0 1,-1 0 0,1-1 0,-1 0 0,1 0-1,-1 0 1,0 1 0,0-1 0,-1 0 0,1 0 0,0 0-1,0 0 1,-1 0 0,0 0 0,0 0 0,0-2-50,0 3 192,0-1 1,0 2 0,0-1-1,0-1 1,0 1-1,-1 1 1,0-2 0,1 1-1,-1 1 1,1-2-1,-1 1 1,-1 1 0,2-2-1,-2 1-192,1 1 50,0 0-1,-1 0 1,2 0-1,-2 0 1,1 0-1,-1 0 1,1 1 0,-1-1-1,1 0 1,-1 0-1,1 1 1,-1 0-1,1 0 1,-1-1-1,0 1 1,0 0-1,1 0 1,-2 0-50,-2-1 87,-1 0 0,0 1 0,0 0-1,0 1 1,1-1 0,-5 2-87,8-1-28,0 0 0,0 0-1,0-1 1,0 2 0,0-1 0,0 0 0,1 1-1,-1-1 1,1 1 0,-2-1 0,2 1 0,-1-1-1,2 1 1,-2 0 0,1-1 0,0 2 0,-1-2-1,1 3 29,0-3-84,-2 5-564,0 0 1,0 1-1,1-1 0,0 1 1,-1 0-1,2-1 0,-1 7 648,0 8-3721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1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4754,'0'0'3034,"0"0"-2234,0 0-624,0 0 91,1 11 101,3 223 1264,-4-201-1135,0-30-493,1 0 1,0 0-1,0 1 0,-1-2 1,2 1-1,-1 0 1,0 0-1,1 0 0,-1 0 1,1 0-1,0-1 0,0 0 1,0 1-1,0-1 0,0 1 1,0-2-1,1 1 1,0 1-1,-1-2 0,1 1 1,-1-1-1,1 1 0,2 0-4,7 3 191,-1 0-1,1 0 0,0-1 0,-1-1 0,9 1-190,3-1-687,0-1-1,0 0 1,9-2 687,-31 0-79,-1 0 0,2 0 0,-1 0 0,-1 0 0,1 0 0,0-1 0,0 1 0,-1 0 0,1 0 0,0-1 1,0 1-1,-1 0 0,1 0 0,0-1 0,-1 1 0,1-1 0,-1 0 0,1 1 0,0 0 0,-1-1 0,1 0 0,-1 0 0,0 1 0,1 0 1,0-1-1,-1 0 0,1 0 79,2-21-3184,-3 5-2018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2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12662,'0'0'976,"0"0"-15,0 0-561,-65 137-400,52-32 32,5 13-32,5 2 32,3 5-32,0-10 0,0-84-2865,0-15-4643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5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7027,'0'0'1516,"0"0"-89,0 0 326,0 0-443,0 0-451,-1 0-783,0 0 1,0 0-1,-1 0 1,2 0-1,-2 1 1,1-1 0,0 0-1,-1 1 1,2-1-1,-1 0 1,-1 1-1,2-1 1,-2 1-77,-1 2-36,1-1 0,0 1 0,-1 0 0,1 0 0,0 0 0,0 0 0,0 1 0,1-1 0,-2 1 0,3-1 0,-2 0 1,1 1-1,0 0 0,0 0 0,1-1 0,-1 3 36,0 13-119,0 0 0,2 18 119,0-10-41,-1-21 20,-1 15-12,1-1 0,1 0 1,1 0-1,0 1 0,2-1 0,0 0 0,5 10 33,-3-16 21,0 1 0,1-1 0,1-1-1,0 0 1,0 0 0,9 9-21,-14-18-215,2 1-1,-1-1 1,0 0 0,1 0-1,-1-1 1,1 0 0,0 1-1,-1-1 1,2-1 0,-1 1-1,1 0 1,-1-2 0,0 1 0,1 0-1,0-1 1,0 0 0,0 0-1,5 0 216,-5-1-147,-5 0 131,1 0-1,-1 0 1,1 0-1,-1 1 0,1-1 1,0-1-1,0 1 1,-1 0-1,1 0 1,-1 0-1,1-1 1,-1 1-1,1-1 1,-1 0-1,1 1 0,-1-1 1,1 0-1,-1 0 1,1 1-1,-1-2 1,0 1-1,0 0 1,0 0-1,1 0 1,-2-1-1,1 1 0,1 0 1,-2-1-1,1 0 17,3-5 101,-1 1-1,-1-1 1,0-1-1,1 2 1,-2-2-1,1 1 1,-1-1-1,0-2-100,0-67 1930,-2 44-1030,1 17-637,-2 1 0,1 0 0,-2-1 0,0 1 0,-1 0 0,0 0 0,-2 0 0,0 0-263,3 5 109,-2 1 0,1 0 1,-2 1-1,1-1 0,-1 1 0,0 0 1,-1 0-1,1 0 0,-2 2 0,1-1 1,-1 0-1,0 1 0,-1-1-109,-15 0-252,13 6-5184,11 1-1932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6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84 7171,'0'0'1660,"0"0"-1255,0 0-656,0 0-226,1-7 119,-1 6 346,0-1 12,1 0 0,-1 0 0,1 0 0,0 0-1,-1 0 1,0 0 0,1 0 0,1 0 0,-2 0 0,1 1-1,1-1 1,-2 0 0,2 1 0,-1-1 0,1 1 0,-1-1-1,1 1 1,-1-1 0,1 1 0,0 0 0,0 0 0,-1 0-1,1 0 1,25-12 101,-16 7-83,1 0 0,1 1 0,0 0-18,-11 5 5,-1-1 1,1 1-1,0-1 0,0 1 1,0 0-1,-1 0 0,1 0 1,0 0-1,0 1 0,0-1 1,0 1-1,-1-1 0,1 0 1,0 1-1,0 0 0,-1 0 1,1-1-1,-1 1 0,1 0 1,-1 0-1,1 0 0,-1 1 1,1-2-1,-1 2 1,0-1-1,0 1 0,1-1 1,-1 1-1,0 0-5,4 6 59,-1-1-1,0 1 1,0-1 0,-1 1-1,1 4-58,-2-7 22,10 35 186,0 2 1,-3-1-1,3 28-208,-4 2 220,-2 56-220,-4 658-28,-3-406 150,1-378 32,-1-1 1,1 0-1,-1 1 1,1-1-1,-1 1 1,1-1 0,0 1-1,0-1 1,-1 0-1,1 0 1,-1 0-1,0 1 1,1-1-1,0 0 1,-1 1-1,1-1 1,-1 0-1,0 0 1,1 0-1,0 0 1,-1 0 0,0 1-1,0-1-154,-17 2 2249,15-2-2479,-39 3 51,0-2 0,-42-5 179,80 4-116,0-1-1,1 0 0,-1 1 1,1-1-1,-1 0 0,1 0 1,-1-1-1,1 1 0,-1-1 117,3 1-204,-1 1-1,2-2 0,-2 1 1,1 1-1,0-2 1,-1 1-1,2 0 1,-2 0-1,1 0 0,0-1 1,0 1-1,0 0 1,1-1-1,-1 1 1,0-1-1,1 1 0,-1-1 1,1 1-1,0-1 1,-1 0-1,1 0 205,-1-10-5613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9460,'0'0'2348,"0"0"-1649,0 0-830,0 0-357,11 1 123,87 16 135,-46-6 302,-1-3 0,11-1-72,172-5 665,-128-4-5748,-106 2 2042,0-4-937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7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2369,'0'0'6494,"0"0"-5344,0 0-1351,18 11 108,-1 0 108,3 1 21,-1 1-1,0 1 0,0 1 1,-2 1-1,2 2-35,-18-18 3,29 32 232,6 10-235,-28-33 69,-1 1 0,-1-1 0,0 1 0,0 1 0,0-1 0,-2 1 0,1 2-69,-2-3 342,-1 0 0,-1-1 1,1 2-1,-1-1 0,-1-1 0,0 2 1,0-1-1,-1 0 0,-1 0 1,0 0-1,0-1 0,0 1 1,-1 0-1,-1 0 0,0-1 1,-4 7-343,-19 25 42,-2 0 0,-1-2 0,-1-1 0,-16 12-42,38-41-62,-28 29-941,36-37 873,0-1-1,1 0 0,-1 1 0,1 0 1,-2-1-1,2 1 0,-1-1 0,0 0 1,0 1-1,1-1 0,-1 1 1,0-1-1,0 0 0,0 1 0,0-1 1,0 0-1,0 0 131,-7 0-4202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11189,'0'0'1361,"0"0"-673,0 0 513,0 0-849,0 0-352,0 0-80,11 110-16,-4-41 192,1-1 192,-3-4-272,-2-17 16,-1-5-32,1-19-736,-3-3-161,2-16-976,-2-4-704,0 0-560,0-4-1826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07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10549,'0'0'2513,"0"0"-1670,0 0-622,0 0-639,16-3 236,49-4 846,1 2 1,7 3-665,67 2 657,12 0-682,-53 0-3136,-95 0-2666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3730,'0'0'2526,"0"0"230,0 0 67,0 0-753,0 0-752,2-8-648,2 1-571,-3 4-70,0 1 0,0-1 0,0 0 0,0 1 0,0-1 0,-1 0 0,1 0 0,-1 1 0,0-1 0,1-2-29,3 11 200,83 220-88,-82-219-470,-1-9-39,0-14-19,-4 12 507,2-8-28,0-1 0,0 1 1,1 1-1,1-1 0,0 0 0,1 1 0,0 0 1,1 0-1,0 0 0,0 0 0,1 1 1,1 0-1,-1 1 0,2 0 0,-1 0 1,1 1-1,8-6-63,-9 8 4,-1 1 0,1 0-1,0 0 1,0 1 0,1 0 0,-1 1 0,1 0-1,0 0 1,5 0-4,29-1-2833,-40 4-2121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0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2913,'0'0'48,"0"0"433,0 0 527,0 0-512,144 5-80,-118-2-159,-8-3-145,-2 0 16,-3 0-80,0 0 112,-5 0 32,0 0 32,-6 0-96,-2 0-128,0 0-3025,0 0 576,0 0 1552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1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5955,'0'0'659,"-1"20"-561,-1 2-106,-1 37-18,1 2 26,4-18 67,7 38-67,-3-32 45,-2 15-45,-2 573 869,-4-324-826,5 440 1886,-3-749-1927,0 0-1,0 0 1,0-1-1,1 1 1,0 0-1,-1-1 1,1 1-1,1-1 1,-2 1-1,3 0-1,-2-2-26,1 0-1,-1 1 1,1-1-1,-1 0 1,1 0 0,1 0-1,-2-1 1,1 1-1,1-1 1,-1 1-1,0-1 1,0 1-1,1-1 1,0-1 0,0 2 26,15 4-30,1-2 0,0 1 1,0-2-1,1-1 0,-1 0 1,15-2 29,14 3 172,19-2 158,-42-1-4592,-25-1 1154,0-8 1688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2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6483,'0'0'1803,"0"0"-682,0 0-201,0 0-730,0 0-300,7-2-330,9-2 442,0-1-1,0 2 0,0 0 1,1 0-1,-1 2 0,17 1-1,-15-1 41,0 2 0,11 2-41,-22-2 25,1 1 0,-1-1 0,-1 2-1,1 0 1,0-1 0,0 2 0,-1-1-1,0 0-24,-3-2 22,0 1 0,-1-2-1,0 2 1,0-1 0,0 1-1,0-1 1,0 1-1,0-1 1,-1 1 0,2 0-1,-2 0 1,1 0 0,-1 0-1,0 0 1,0 0 0,1 0-1,-1 0 1,-1 1 0,2-1-1,-1 1 1,-1-1-1,0 0 1,1 1 0,-1 0-1,1-1 1,-1 0 0,0 2-22,0 1 64,1 0 0,-1 1 1,-1-1-1,0 0 0,0 0 0,1 1 1,-1-1-1,-1 0 0,0 0 1,1 0-1,-2 0 0,1 0 1,0-1-1,-1 1 0,0-1 1,0 1-1,0-2 0,-1 2 1,-1 0-65,-25 25 147,-2-1 0,-1-2 1,-1-1-1,-15 7-147,49-32-29,-1-1 0,1 0 0,0 1 0,0-1 0,-1 1 0,1 0 0,0-1 0,-1 0 0,1 1 0,0 0 0,0 0 0,0-1 0,-1 0 0,1 1 0,0 0 0,0 0 0,0-1 0,0 0 0,0 1 0,1 0 0,-1 0 0,0-1 0,0 0 0,0 1 0,1 0 0,-1-1 0,0 1 0,1-1 0,-1 0 0,0 1 0,0 0 0,1-1 0,-1 1 0,1-1 0,-1 0 0,1 1 0,-1-1 0,0 1 0,1-1 29,7 5-21,1-1 0,0 0 0,0-1-1,0 0 1,0 0 0,6 1 21,13 4 28,10 2 32,0-2-1,1-1 0,-1-2 1,7-1-60,-21-3-731,-19-1-1502,-5 0-1484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3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1 184 8452,'0'0'1390,"0"0"-763,0 0-675,0 0-320,6-2 186,2-1 206,-1-1-1,0-1 1,0 1-1,0-1 1,0 0-1,0 0 1,-1 0-1,0-1 1,-1 0-1,1 0 1,1-5-24,12-12 43,-4 3-32,1 1 1,0 0-1,16-12-11,-32 31-8,0 0-1,1 0 1,-1-1-1,0 1 1,0-1-1,0 1 1,0 0-1,1-1 1,-1 1-1,1 0 1,-1 0-1,0 0 1,1 0-1,-1 0 1,0-1-1,0 1 1,1 0-1,-1 0 1,1 0-1,-1 0 1,1 0-1,-1-1 1,0 1-1,0 0 1,1 0-1,0 0 1,-1 0-1,1 1 1,-1-1-1,0 0 1,0 0-1,1 0 1,-1 0-1,1 0 1,-1 1-1,1-1 1,-1 0-1,0 0 1,0 0-1,0 0 1,1 0-1,-1 1 1,0-1-1,1 1 1,-1-1-1,0 0 1,1 1-1,-1-1 1,0 0-1,0 0 1,0 1-1,0-1 1,0 1-1,0-1 1,0 1-1,0-1 1,1 0-1,-1 0 1,0 1-1,0 0 9,1 28-12,-2-23 41,1 245 1315,0-82-4254,0-161-1844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3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1153,'0'0'6290,"0"0"-4619,0 0-740,0 0-30,0 0-239,0 9-158,1 18-200,-2 0-1,-1-1 1,-1 1-1,-3 9-303,3-17 92,0 1 0,0-1 0,1 1 0,2-1 0,0 1 0,1 1-92,0-20-1,-1 1-1,1 0 1,0-1-1,0 1 1,0-1 0,0 1-1,0-1 1,0 1-1,1-1 1,-1 1-1,1-1 1,-1 0-1,1 1 1,-1-2-1,1 1 1,-1 1-1,1-2 1,-1 1-1,1 0 1,0 0-1,0-1 2,40 14 39,-40-13-36,17 2-157,-1 0 0,1 0 0,0-3 0,18 0 154,-35 0-122,1 0-1,-1 0 1,0 0 0,0 0 0,1-1 0,0 0 0,-2 0 0,1 1-1,1-1 1,-1-1 0,0 2 0,0-2 0,0 1 0,0 0 0,0-1-1,0 1 1,-1-1 0,1 0 0,-1 1 0,1-1 0,-1 0 0,1 0-1,-1 0 1,0 0 0,1 0 0,-2-1 0,1 0 122,2-3-622,-1-2 1,1 1-1,-2 0 1,0-1-1,0 1 0,0-1 1,-1 1-1,0-1 622,0-12-4090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3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5378,'0'0'4082,"0"0"-2657,0 0 80,0 0-721,0 0-384,-11 120-384,9-54-32,2 0-16,0 0 32,0-7 64,0-2-48,16-6-32,0-13-1552,-4-17-1746,-6-21-3041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1393,'0'0'6069,"0"0"-4060,0 0-1067,0 0-638,-1 0-870,6-2 508,21 1 136,-1 0 1,20 3-79,-43-2 9,0 0-1,1 1 1,-1 0-1,1-1 1,0 0-1,-1 1 1,0 0-1,0 0 1,1 0-1,-1 1 1,0-1-1,0 0 1,0 0-1,0 1 1,0 0-1,0 0 1,-1-1-1,2 3-8,0-1 27,0 1-1,-1-1 0,0 2 0,0-1 0,0-1 0,-1 2 1,1-1-1,-1 0 0,0 1 0,0 1-26,0 3-63,0-1 1,0 0-1,-1 0 0,0 1 0,-1 0 1,0-1-1,0 0 0,-1 0 1,0 0-1,0 0 0,-3 5 63,1-4-93,0-1 11,0 0 1,0 1-1,1 0 1,0 0-1,1 0 1,-1 0-1,2 0 1,-1 1-1,2 7 82,0-14-16,0 0-1,0 0 0,0 0 1,0-1-1,1 1 0,0 0 1,0-1-1,-1 1 1,2-1-1,-1 1 0,0 0 1,1-1-1,-1 1 0,1-1 1,-1 0-1,1 1 1,0-2-1,0 1 0,0 1 1,0-2-1,0 1 0,0 0 17,4 2-29,3 5 37,19 21-142,-26-27 209,-1 0 0,1-1 0,-1 1 0,1-1 0,-2 1 0,2-1 0,-1 1 0,-1 0 0,1 0 0,-1 0 0,1 0 0,-1 0 0,0 1-75,0 1 186,0 0 0,0-1 0,-1 2 0,0-2 0,1 1 0,-2 0 1,1-1-1,-1 1 0,1-1 0,-2 1 0,1-1 0,0 0 0,0 1 0,-1-2 0,0 1 1,0 0-1,0 0 0,0-1 0,-1 0 0,0 0 0,-1 2-186,-35 32 291,-8 9-432,17-17-2951,25-24-641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5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9092,'0'0'1451,"0"0"238,0 0-720,0 0-532,-18 30-322,18-30-115,-69 130 56,65-120-50,-1-1-1,2 1 1,-1 1-1,1-1 1,1 1 0,-1-1-1,2 1 1,-1 0 0,2-1-1,0 6-5,0 5 8,-1 80-91,0-98 55,1 1 0,0-1 0,1 0 0,-1 1 0,1-1-1,-1 1 1,1-1 0,0 0 0,0 0 0,0 0 0,1 0-1,-1 0 1,1 0 0,-1 0 0,1 0 0,0-1 0,0 1-1,0-1 1,1 0 0,-1 1 0,0-1 0,1 0 0,-1 0-1,1 0 1,0-1 0,0 2 0,0-2 0,0 0 0,0 0-1,0 0 1,0 1 0,1-2 0,-1 1 0,0-1 0,1 1 0,0-1 28,10 1-388,0 1 0,0-2 0,0 0 0,-1-1 0,4 0 388,-16 0 6,-1 1 1,1 0-1,1-1 1,-2 1-1,1-1 1,0 1-1,0 0 1,-1 0-1,1-1 1,0 0-1,0 0 1,-1 1-1,1 0 1,-1-1-1,1 0 1,0 0-1,-1 1 1,0-1-1,1 0 1,0 0-1,-1 1 1,1-2-1,-1 1 1,0 1-1,0-1 1,0 0-1,0 0 1,0 0-1,1 0 1,-1 0-1,0 1 1,0-2-1,-1 1 1,1 1-1,0-1 1,0 0-1,0 0-6,0 0 64,0 0 1,-1 0-1,1 1 0,0-1 0,-1 1 1,1-1-1,-1 0 0,1 1 0,0 0 1,-1-1-1,1 0 0,-1 1 0,1-1 1,-1 1-1,1 0 0,-1-1 0,1 1 1,-1-1-1,0 1 0,1 0 0,-1-1 1,0 1-1,0 0 0,1 0 0,0 0 1,-1 0-1,0 0 0,0 0 0,1 0 1,-1 0-1,0 0-64,-27-1 40,24 1 54,0 1-145,0-1-1,1 0 1,0 0-1,-1 1 0,1 1 1,-1-2-1,1 2 1,-1-1-1,1 1 0,0-1 1,0 1-1,0 0 0,0 0 1,0 0-1,1 0 1,-1 1-1,1-1 0,0 1 1,-1 0-1,1 0 1,0 0-1,0 0 52,-4 7-697,0 1 1,1-1-1,0 1 1,1 0-1,-2 6 697,1 9-3543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5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4930,'0'0'4258,"0"0"-2569,0 0-542,-13 20-491,3-6-604,3-6-49,1 1 1,0 0-1,0 0 0,1 0 0,0 1 0,1 0 0,0-1 1,0 1-1,1 1 0,1-1 0,0 1 0,0-1 0,1 1 1,0 1-4,1 91-139,0-99 114,0-1 0,0 1 1,1-1-1,-1 0 0,1 1 0,-1-1 1,1 1-1,0-1 0,0 1 0,1-1 1,-1 0-1,1 0 0,-1 0 0,2 0 1,0 1 23,-1-2-77,0 1-1,1-1 0,-1 0 0,1 0 0,0-1 0,0 1 1,0-1-1,0 1 0,0-1 0,0 0 0,0 0 0,0-1 1,0 1-1,0 0 0,0 0 0,3-1 79,3 0-272,-1 1 0,1 0 0,-1-2 0,0 1 1,1-1-1,0 0 0,-1-1 0,0 1 0,0-2 272,-5 2 59,0 0 1,0 0 0,-1-1-1,0 1 1,0-1-1,1 1 1,-1-1-1,0 0 1,0 0-1,0 0 1,-1 0-1,2 0 1,-2 0 0,1-1-1,-1 1 1,0-1-1,0 1 1,1-1-1,-1 1 1,-1-1-1,1 0 1,0 0-1,0 1 1,-1-1 0,0 0-1,0 0 1,0 1-1,0-1 1,0 0-60,0-2 210,0-1 0,0 1 0,0 0 0,0 0 1,-1 0-1,0 0 0,0 0 0,-1 0 0,1 0 0,-1 0 1,0 1-1,0-1 0,-1 1 0,1-1 0,-1 1 0,0-1 1,0 2-1,-2-3-210,-9-7 149,1 0 1,-1 2-1,-4-3-149,-18-15-992,30 22-2330,5-2-3871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6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8740,'0'0'470,"0"0"-369,0 0-192,0 0-290,0 0 103,8 4 222,3 2 64,0-1-1,0-1 1,1 1-1,0-1 1,-1-1 0,10 1-8,2 0 68,0 0 1,0 2-1,14 5-68,-30-10 29,-6-1-26,0 0-1,-1 1 1,0-1 0,0 0 0,1 0 0,0 0 0,-1 1 0,1-1-1,-1 0 1,0 0 0,0 1 0,1-1 0,-1 0 0,1 0 0,-1 0-1,1 1 1,-1-1 0,0 1 0,0-1 0,0 1 0,1-1 0,-1 0-1,0 1 1,0-1 0,1 1 0,-1-1 0,0 1 0,0-1 0,0 0-1,0 1 1,1-1 0,-1 1-3,10 33 177,0-1 0,-2 2 0,3 26-177,6 110 167,-14-135-129,8 207 93,-11 25-131,-1-114 24,16 342 5,1-87-207,-15-233 2608,-1-139-1355,-1-34-909,1 0 0,-1 0-1,1 0 1,-2 0 0,1 0-1,0 0 1,0-1 0,0 1 0,-1 0-1,0 0 1,0 0 0,1-1-1,-1 0 1,-1 0 0,-1 3-166,-38 30 1288,39-33-1164,-9 7 42,-1 0-1,0-1 0,-1-1 1,1 0-1,-15 4-165,28-11-125,0 1 0,0-1 0,-1 0 0,1 0 0,0 0 0,0 0 0,-1 0 0,1 0-1,0 0 1,0 0 0,0 0 0,0 0 0,0 0 0,-1 0 0,1 0 0,0 0 0,0-1 0,-1 1 0,1 0-1,0 0 1,0 0 0,-1 0 0,1 0 0,0 0 0,0 0 0,0 0 0,0 0 0,0 0 0,0 0 0,0-1 0,0 1-1,-1 0 1,1 0 0,0-1 0,0 1 0,0 0 0,0 0 0,0-1 0,0 1 0,0 0 0,0 0 0,0 0 0,-1 0-1,1 0 1,0-1 0,0 1 0,0 0 0,1 0 0,-1-1 0,0 1 0,0 0 0,0 0 0,0-1 0,0 1 0,0 0-1,0 0 1,0 0 0,0 0 0,1 0 125,-1-3-648,0-12-6323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2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12198,'0'0'3441,"0"0"-2801,0 0-544,0 0 129,0 0-177,14 134-48,-14-53-16,0-7-112,11-20-1329,14-21-784,-14-33-2209,-4 0-2577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7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8148,'0'0'2113,"0"0"-513,0 0-111,0 0-993,0 0-496,0 0-112,0 0 96,39 0 32,-7 0 0,-3 0-16,-1 0-128,-4 0-1937,-6 0-496,-18 0-768,0 0-1410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13:01:18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1 6467,'18'33'2201,"-20"-7"-1782,-8 87-171,-5 52 231,-20 66-479,-44 138 116,60-277-105,4 0 1,4 1-1,4 0 0,4 15-11,2-8-15,3 112-47,-1-199 37,1 0-1,1-1 1,0 1 0,0-1-1,2 1 1,-1-1 0,2 0-1,-1-1 1,5 6 25,13 21-131,2-2 0,5 4 131,-15-22 34,-9-9 40,0-1 1,2-1 0,-1 1-1,1-1 1,0 0 0,0 0 0,1-1-1,0 0 1,0-1 0,0 0-1,1-1 1,0 1 0,0-2-1,-1 0 1,2 0 0,-1 0 0,0-2-1,1 1 1,-1-1 0,12-1-75,52 0-1564,-69 0-2045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8:02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67 11253,'0'0'739,"0"0"48,0 0-48,0 0 182,0 0 204,2-7-49,-2 5-1007,1 1 0,-1-2 0,1 2 0,-1-1 0,1 0 0,-1 0 0,0 0 0,0 0 0,0 0 0,0 0 0,-1 0 0,1 1 0,-1-2-69,0 1 23,0 1 0,0-1 0,0 1 0,0 0 0,0 0-1,0 0 1,-1 0 0,1-1 0,0 2 0,-1-1 0,1 0 0,-1 0 0,1 1 0,-1-1 0,1 0 0,-1 1 0,1-1 0,-1 1 0,1 0 0,-1 0 0,0 0-23,-35-6 307,0 1 0,0 3-1,0 1 1,-1 2 0,-15 3-307,46-4 17,1 1 0,0 0 0,0 0 0,0 2-1,0-2 1,0 2-17,5-3 2,-2 1-1,2 0 0,-1-1 0,1 1 0,0 0 1,0 0-1,-1 0 0,1 0 0,-1 0 1,1 0-1,0 1 0,0-1 0,0 0 0,0 0 1,0 1-1,0-1 0,1 1 0,-1-1 1,0 1-1,0-1 0,1 1 0,0-1 0,-1 2 1,1-2-2,-2 15-28,2 0 0,0 0 0,0 0 1,1 0-1,1 0 0,1 0 0,0 0 1,1-1-1,1 0 0,2 5 28,28 51-241,20 30 241,-8-16-36,-44-80 15,-1 1 1,0-1 0,0 0-1,0 0 1,-1 1 0,0 0-1,1 0 1,-2-1-1,0 1 1,0 0 0,0 2 20,0-6 4,0-1 1,0 0 0,0 0 0,-1 0 0,0 1-1,1-2 1,-1 2 0,1-1 0,-1-1 0,0 2-1,0-1 1,1-1 0,-1 1 0,0 1 0,0-2-1,1 1 1,-2 0 0,1 0 0,1-1 0,-2 0-1,1 1 1,0 0 0,0-1 0,0 1-5,-34 11 174,26-9-149,-13 3-78,0-2-1,-1 0 0,1-2 0,-1 0 0,0-2 1,-5 0 53,25 0-95,3 0 79,0 0 0,0 0 1,0 0-1,0 0 0,0 0 0,0 0 0,-1 0 1,1 0-1,0 0 0,0 0 0,-1 0 0,1 0 1,0 0-1,0 0 0,-1 0 0,1 0 0,0 0 1,0 0-1,0 0 0,0 0 0,0 0 0,0-1 1,0 1-1,0 0 0,-1 0 0,1 0 0,0 0 1,0-1-1,0 1 0,0 0 0,0 0 1,-1-1-1,1 1 0,0 0 0,0 0 0,0 0 1,0 0-1,0 0 0,0 0 0,0-1 0,0 1 1,0 0-1,0 0 0,0-1 0,0 1 0,0 0 1,0 0-1,0 0 0,0-1 0,0 1 0,1 0 1,-1 0-1,0 0 0,0 0 0,0 0 0,0 0 1,1-1 15,-1-6-425,0 0 1,2 1 0,-1-1-1,1 0 1,0 1 0,0-1 0,1 1-1,0 0 1,0 0 0,0 0 0,1 0-1,0 0 1,0 1 0,1 0 0,3-4 424,3-3-1285,1 1 0,1 0 0,0 1 0,0 1 0,1 0 0,5-3 1285,5 1-3732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8:03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9540,'0'0'1943,"0"0"-252,0 0-202,0 0-486,0 0-667,-5 2-133,0 0-177,1 0 0,-1 0 0,2 1 0,-2 0 0,1 0 0,1 0 0,-1 0 0,0 0 0,1 0 0,-1 1 0,1 0 0,-1 3-26,-1-1 17,2 1-1,-1 1 1,1-1-1,0 1 1,0-1-1,1 1 1,-1 4-17,-2 15-22,2 1 0,1 0-1,1 0 1,1 5 22,0-18-19,0-12-2,0 0 1,0 0 0,0 0-1,1 0 1,-1 1-1,1-1 1,-1 0 0,1 0-1,0 0 1,0 0-1,1 0 1,-1 0 0,1 0-1,-1 0 1,1 0-1,0-1 1,0 1 0,0 0-1,0-1 1,0 0-1,1 0 1,0 1 0,-1-2-1,1 1 1,-1 0-1,1-1 1,0 1 0,0-1-1,0 0 1,0 1-1,0-2 1,0 1 0,0 0-1,1 0 1,-1-1-1,0 0 1,3 0 20,-2 0-25,-1 0-1,2 0 1,-1 0 0,-1 0 0,1 0-1,0-1 1,0-1 0,-1 2-1,3-3 26,-3 2-9,-2-1 1,1 1-1,0-1 0,0 1 0,0-1 0,-1 0 0,1 1 0,-1-2 0,1 2 0,-2-1 0,2-1 0,-1 2 0,0-1 0,0-1 0,0 1 0,-1-2 9,5-8 86,-2-1 0,1-1 0,-2 1 0,-1-1 0,2-7-86,-3-72 721,-1 47-514,-7-1 767,26 47-1185,-9 0 227,0 2 0,0-1 0,0 1 0,0 0 0,0 1 0,0-1 0,-1 2 0,0 0 0,0 0 0,1 0 0,-2 1 0,1 0 0,-1 1 0,1 1-16,12 9-48,-2 1 0,0 1 0,-2 0 0,11 15 48,-8 0-379,-18-33 238,-1 0 53,0 0 69,3-12 0,0 2-34,0-2 29,0 1 0,1-1 0,1 1 0,2-7 24,-6 16-14,1 0 0,-1 0-1,0 0 1,0 0 0,1-1-1,-1 2 1,2-1-1,-2 0 1,1 0 0,0 0-1,0 1 1,0-1 0,0 1-1,0 0 1,0 0 0,1 0-1,-1-1 1,0 2 0,1-1-1,-1 0 1,1 0 0,-1 1-1,1 0 1,1 0 14,-1 0-23,6 0 4,-2 0 0,1 0 1,0 1-1,4 1 19,-9-2-3,0 1 0,0 1 0,-1-1 0,1 0 0,0 0 0,-1 1 0,1 0 0,0 0 1,-1-1-1,0 1 0,0 1 0,1-1 0,-1 0 3,14 17 278,-5-7-854,-1 0 1,2-1-1,-1 0 0,1-1 1,7 5 575,-16-13-182,0 0 0,0 0 1,0 0-1,0-1 0,1 1 1,-1-2-1,1 2 0,-1-1 1,1-1-1,-1 1 0,1 0 1,-1-1-1,1 1 0,0-1 1,-1-1-1,1 1 0,-1-1 1,1 1-1,0-1 0,-1 0 1,0 0-1,1 0 0,-1-1 1,0 1-1,1-1 0,0-1 182,22-16 165,-23 16-76,1 0 1,0-1-1,0 1 0,0 1 1,0-1-1,1 0 0,-1 1 1,1 0-1,-1 0 0,1 0 1,0 1-1,-1-1 0,6 1-89,-7 0 34,0 0-1,0 1 1,0 0-1,-1 0 1,1 0-1,0 0 0,0 0 1,0 1-1,0 0 1,0-1-1,0 1 1,0 0-1,0 0 1,-1 0-1,1 1 0,-1-1 1,0 1-1,1-1 1,0 1-1,-1 0 1,0-1-1,0 2 1,0-1-1,0 0 0,0 0 1,0 1-1,-1-1 1,2 2-34,6 16 25,0 0 1,-1 0-1,-1 1 1,-1 0-1,0 0 1,-2 0 0,0 3-26,-3-8-1991,-1-10-1778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8:03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0 309 6259,'0'0'1056,"0"0"-781,0 0-13,31 0 7,100 0-66,-115 0-174,0 0-1,-1 0 1,1-2 0,0 0 0,0-1 0,11-4-29,-21 4 31,0 0 1,1 0 0,-1-1-1,0 0 1,0 0-1,-1 0 1,1-1 0,0 0-1,-1 0 1,-1-1-1,1 0 1,-1 0-32,3-2 126,-1 0-1,0-1 0,-1 0 1,0-1-1,-1 1 1,1-1-1,-2 1 1,1-2-1,-1-2-125,0-5 649,0-1 0,0 0 0,-2 0-1,0-10-648,-1 28 99,0-1 0,0 1-1,-1-1 1,1 1-1,0 0 1,-1-1 0,1 1-1,0 0 1,0 0-1,-1-1 1,1 1 0,-1 0-1,0 0 1,1 0-1,-1 0 1,0-1 0,0 2-1,0-1 1,0-1-1,0 2 1,1-1-1,-2 0 1,1 0 0,0 1-1,0-1 1,0 0-1,-1 0 1,1 1 0,0 0-1,-1 0 1,1-1-99,-6-1 254,1 2-1,-1-1 1,1 0 0,0 1 0,-1 0 0,-1 0-254,-3 1 367,4-1-331,-1 0 1,1 1 0,-1-1-1,1 2 1,-1-1 0,1 2-1,0-1 1,0 0 0,0 1-1,1 0 1,-1 1 0,0 0-1,1-1 1,0 2 0,0-1-1,0 2 1,1-1 0,0 0-1,-1 0 1,2 1 0,-1 0-1,1 0 1,0 0 0,0 1-1,1 0 1,0 0 0,-3 6-38,3 2 1,0-1 0,0 1 0,2 0 0,-1 1 0,2-1 0,0 0 0,2 4 0,-1 0 0,-1-13-6,0 0-1,0 1 0,2-1 0,-1 0 0,0 0 0,1 0 0,0 0 0,0 0 0,1 0 0,-1 0 0,1-1 0,1 1 0,-1-1 0,1 0 0,0 0 0,0 0 1,1-1-1,-1 1 0,1-1 0,0 0 0,0 0 0,0-1 0,1 1 0,-1-1 0,6 2 7,5 2-36,0-1-1,0-1 1,1 0-1,0-1 1,0-1-1,0-1 1,0 0-1,8-1 37,-4 0-387,-2-1 0,1-2 0,0 1 0,-1-2 0,1-1 0,12-4 387,-28 6-401,0 2 1,-1-3-1,1 2 1,0-1-1,-1 0 1,1 0-1,-1 0 1,0-1-1,0 1 1,2-3 400,19-22-6269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3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10421,'0'0'1478,"0"0"-1433,0 0-285,0 0 173,3 23 524,3 10-298,2 13 306,2 42-465,-6 80 479,-4-123-449,0-44-3,0-1-56,1-12-561,1 1 550,1 0 0,1 0 0,0 0 0,1 1 0,-1-1 0,2 1 0,-1 0 0,6-5 40,1-2 17,1 0 1,0 1-1,1 1 0,8-6-17,-17 18-25,-2-1 0,2 1 0,-1 1-1,1-1 1,0 0 0,0 1 0,-1 0-1,1 0 1,1 1 0,-1-1 0,-1 2-1,3-2 26,10 1-20,-1-1-1,1 1 1,2 2 20,-2-1 60,-16 0-57,1 1 0,-2-1-1,2 1 1,-1-1 0,0 0-1,1 1 1,-2-1 0,2 1-1,-1 0 1,0-1 0,0 1-1,0 0 1,0 0 0,0 0-1,0 0 1,0 0 0,0 0-1,0 0 1,-1 0 0,1 0 0,-1 0-1,1 0 1,0 1 0,-1-1-1,0 0 1,1 1 0,-1-2-1,0 2 1,1 0-3,1 9 52,0-1 1,-1 1-1,1 7-52,-2-2 83,9 44-75,-8-59-49,-1 0 1,1-1 0,0 1 0,-1-1 0,0 1-1,1 0 1,0-1 0,0 1 0,-1-1 0,1 1-1,0-1 1,0 1 0,-1-1 0,1 0-1,0 0 1,0 1 0,-1-1 0,1 0 0,0 1-1,0-1 1,0 0 0,0 0 0,0 0 0,-1 0-1,1 0 1,0 0 0,0 0 40,2 0-176,0 0 0,0-1 1,0 1-1,0-1 0,0 1 0,0 0 1,-1-1-1,2-1 176,2-2 37,0-1-1,0 0 1,0 0 0,0 0-1,-1-1 1,0 0 0,0 0-1,4-7-36,-3 3 296,2 0-1,0 1 0,5-4-295,-13 13 31,1 0-1,-1 0 1,0 0-1,0 0 0,0 0 1,1 1-1,-1-1 1,0 0-1,1 0 1,-1 0-1,0 0 1,1 0-1,-1 0 1,0 0-1,0 0 1,0 0-1,0 1 1,1-1-1,-1 0 1,0 0-1,0 1 1,1-1-1,-1 0 1,0 1-1,0-1 0,0 0 1,1 0-1,-1 0 1,0 1-1,0-1 1,0 0-1,0 1 1,0-1-1,0 0 1,0 1-1,0-1 1,0 0-1,0 0 1,0 1-31,6 21-74,-3-9 162,3 1-3,-1-1-1,2 1 1,-1-1-1,3-1 1,0 4-85,-6-12-2,0 0 0,0-1 0,0 1 0,1-1 1,0 0-1,-1 0 0,1 0 0,0 0 0,0-1 0,0 1 1,0-1-1,1 0 0,-1 0 0,1 0 0,-1-1 0,1 0 1,-1 1-1,3-2 2,-3 1-104,0 0 0,1 0 0,-2-1 1,2 0-1,-1 0 0,0 0 0,1-1 0,-2 0 0,2 0 1,-1 1-1,0-2 0,0 1 0,0-1 0,-1 1 1,1-2-1,0 2 0,0-1 0,-1-1 0,0 0 0,0 1 1,1-1-1,-1 0 0,0-1 104,15-15-35,-1-1 1,-2-2-1,0 0 0,0 0 1,-3-2-1,0 0 0,-1 0 1,7-24 34,-12 22 5,-5 23 162,-1 8 0,0 10-66,0 192 72,0-201-169,0 0 0,0-1-1,1 1 1,1 0 0,-1-1 0,1 1-1,-1-1 1,1 1 0,1 0 0,-1-1-1,2 2-3,-2-4-32,-1 0 0,1-1 0,0 0 0,0 0-1,0 1 1,0-1 0,0-1 0,1 2 0,0-2 0,-1 1-1,0 0 1,1-1 0,-1 0 0,1 1 0,0-2-1,0 2 1,0-1 0,0-1 0,0 0 0,0 1 0,0-1-1,0 1 1,0-1 32,1-1-56,-1 0-1,0 1 1,0-1 0,0 0-1,1 0 1,-1 0-1,-1-1 1,1 1-1,0-1 1,0 1 0,-1-1-1,1 0 1,0 0-1,-1 0 1,1-1-1,-1 1 1,0 0 0,0-1-1,0 1 1,0-1-1,-1 0 1,1 0 0,0-2 56,6-11 240,0-1 0,-2 0 1,5-15-241,-8 23-19,25-100 544,-18 66-439,-8 37-174,-2 6 147,0-1-1,0 1 1,0 0-1,0 0 1,0 0-1,0 0 1,0 0-1,0-1 1,0 1-1,0 0 1,0-1 0,0 1-1,0 0 1,0 0-1,0-1 1,0 1-1,0 0 1,0 0-1,1 0 1,-1 0-1,0 0 1,0 0-1,0 0 1,1-1-1,-1 1 1,0 0-1,0 0 1,1 0 0,-1 0-1,0 0 1,0 0-1,0 0 1,0-1-1,0 1 1,1 0-1,-1 0 1,0 0-1,1 0 1,-1 0-1,0 0 1,0 0-1,1 0 1,-1 0-1,0 1 1,0-1 0,0 0-1,0 0 1,0 0-1,1 0-58,0 0 27,-1 0 5,0 0 51,0 0-33,0 0 4,0 0-12,0 0 4,0 0-38,1 33 634,5 26-642,1 13 289,-5 38-121,1-103-234,-3-7 60,0 0 1,1 0-1,-1 0 0,0 0 0,0 1 0,1-1 0,-1 0 0,0 0 0,0 0 0,0 0 1,1 0-1,-1 0 0,0 0 0,0 0 0,0 0 0,0 0 0,0 0 0,0 0 1,1 0-1,-1 0 0,0 0 0,0 0 0,1 0 0,-1 0 0,0 0 0,0 0 1,0 0-1,1-1 0,-1 1 0,0 0 0,0 0 0,0 0 0,0 0 0,0 0 0,0-1 1,0 1-1,0 0 0,0 0 0,1 0 0,-1 0 0,0 0 0,0 0 0,0 0 1,0 0-1,0-1 0,0 1 0,0 0 0,0 0 0,0-1 0,0 1 0,0 0 1,0 0-1,0-1 0,0 1 0,0 0 0,0 0 0,0 0 0,0 0 0,0 0 0,0 0 1,0-1 5,1-2-7,12-37 30,2 0-1,1 1 1,8-9-23,-10 22 9,-6 10-32,1-1-1,1 1 1,0 1 0,1 0 0,1 1-1,8-9 24,-19 21-22,2 1-1,-1-1 1,-1 2-1,2-2 1,-1 1 0,0 0-1,0 0 1,1 0-1,-1 1 1,0 0-1,0-1 1,1 0-1,0 1 23,-3 0 4,1 0 0,1 0-1,-2 0 1,1 0 0,1 0-1,-2 0 1,2 0 0,-1 0 0,-1 0-1,1 1 1,1-1 0,-2 1-1,1-1 1,0 0 0,0 0-1,0 1 1,0 0 0,0 0-1,-1-1 1,1 0 0,0 1-1,0 0 1,-1 0 0,1-1-1,0 1 1,-1 0 0,1 0-1,-1 0 1,0 0 0,1 0-4,4 18 68,0 0-1,-2 0 1,0 0 0,-2 0 0,0 0 0,-1 10-68,3 35-463,-3-62 429,0-1 0,0 1 0,0-1 0,0 0 0,1 1 0,-1-1 0,1 1 0,-1-2 0,0 2 0,1-1 0,0 0 0,-1 1 0,1-2 0,-1 2 0,2-1 34,-2-1-80,1 0 0,-1 1 0,0-1 0,0 0 0,1 0 0,-1 1 0,1-1 1,0 0-1,-1 0 0,0 0 0,0 0 0,1 1 0,0-1 0,-1 0 0,1 0 0,-1 0 0,0 0 0,1 0 0,-1-1 0,1 1 1,0 0-1,-1 0 0,0 0 0,0 0 0,1-1 0,-1 1 0,1 0 80,2-2-181,0 0 0,-1 0 0,1 0 0,-1 0-1,1-1 1,-1 0 0,0 1 0,0-1 0,2-2 181,-2 3 10,37-52 233,-36 49-221,2 0 0,0 0 0,0 0 0,0 1 0,0-1 0,1 1 0,-1 1 0,7-3-22,-9 4-5,2 1 0,-1 0 0,0 1 0,0-1 0,0 1 0,1-1 0,-1 2 0,2-1 5,4 1-109,-8-1 70,-1 1 1,1-1-1,-1 0 1,1 1-1,-2 0 1,2 0 0,-1-1-1,0 1 1,1 0-1,-2 0 1,2 0-1,-1 0 1,0 0-1,0 0 1,0 0-1,-1 0 1,1 1-1,0-1 1,0 0-1,-1 1 1,1-1-1,0 1 1,-1-2-1,1 3 39,10 37-845,-8-3-977,-3-29-488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3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5571,'0'0'2016,"0"0"-401,0 0-727,0 0-435,0 0-100,5-8-313,-2 4-66,13-17-80,-8 18 55,-8 4 49,0-1 0,1 1 0,-1-1 0,1 0 0,-1 0 0,1 1 0,-1-1 0,0 1 0,0 0 0,0-1 0,1 0 0,-1 1 0,0-1 0,0 1 0,1 0 0,-1-1 0,0 0 0,0 1 1,0 0-1,0-1 0,0 1 2,7 71 669,-4 0 0,-2 0 1,-4 2-670,2-40-168,-12 103-475,14-381-1416,-1 222 2055,2-1 0,0 1 1,2 0-1,0 0 0,3-4 4,-3 14 57,0 1-1,0 0 1,1 0 0,1 0-1,-1 1 1,2-1-1,-1 2 1,1-1-1,1 1 1,7-8-57,-11 14 19,1-2 1,1 1 0,-1 1 0,1 0-1,-1 0 1,1 0 0,0 0-1,0 1 1,1 1 0,-1-1 0,0 1-1,1-1 1,4 1-20,10-1-100,-1 2 1,1 0-1,14 3 100,-32-3 12,0 1 0,0-1 0,0 1 0,-1-1 0,1 2 0,0-1 0,-1 0 0,1 0 0,-1 0 0,1 1 0,0 0 0,-1 0 0,0-1 0,0 1 0,1 1 0,-1-1 0,0 0 0,0 0 0,-1 1 0,1-1 0,0 1 0,-1-1 0,0 1 0,1-1 0,-2 1 0,2 0 0,-1 0 0,-1 0 0,0 0 0,1 0-12,0 2 111,0 0-1,-1 0 0,0 0 0,0-1 1,0 2-1,0-2 0,-1 1 0,0 0 1,0-1-1,0 1 0,-1 0 1,1 0-1,-1-1 0,-1 1 0,1-2 1,0 2-1,0-1 0,-4 3-110,-9 9 181,-3-1 0,1-1 0,0 0 0,-2-2 1,0 0-1,0-1 0,-1-1 0,-6 2-181,25-12-902,1 0-1766,0 0-1683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4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12390,'0'0'384,"0"0"13,-9 26-213,-25 86-157,31-99-23,0 0 0,0 0 0,1 1 0,1-1 0,1 1 0,-1-1 0,3 6-4,-2 12 4,0-20 13,2 14-190,-2-25 150,1 1 0,-1 0-1,0 0 1,1-1 0,-1 1 0,1-1 0,0 1 0,-1 0 0,0-1 0,1 1-1,0-1 1,0 1 0,-1 0 0,1-1 0,0 0 0,0 1 0,-1-1-1,1 0 1,0 1 0,0-1 0,-1 0 0,1 1 0,0-1 0,0 0 0,-1 0-1,2 0 24,3 0-152,0 0 0,-1 0 0,1 0 0,0 0 0,0 0 0,0-1-1,-1-1 1,1 2 0,0-2 0,-1 1 0,1-2 0,-1 2-1,0-1 1,1-1 0,-2 0 0,1 1 0,3-3 152,6-6 9,-1-1 0,0 0 0,-1-2 1,4-5-10,5-5 68,1-3-8,-13 16-38,1 1 0,0 0 0,0 0 0,1 1 0,0 0 0,3-1-22,-13 9 2,1 0-1,0 1 1,0-1-1,-1 1 0,1 0 1,0-1-1,0 1 0,-1-1 1,1 1-1,0-1 0,0 1 1,0 0-1,0 0 0,0 0 1,-1 0-1,1 0 1,1 0-1,-2 0 0,1 0 1,0 0-1,0 0 0,0 0 1,0 0-1,0 0 0,-1 1 1,1-1-1,0 1 1,0-1-1,-1 1 0,1-1 1,0 0-1,0 1 0,-1 0 1,1-1-1,0 1 0,0-1 1,-1 1-1,0 0 1,1 0-2,1 3 27,1 0 0,-1 0 0,-1 1 0,1-1 0,-1 1 0,2 3-27,-1 0 73,10 40 337,-2 2-1,-2-1 1,-2 1 0,-2 0-410,0 203-254,-4-183 184,1-25-7,0-12 32,-1-1 0,-3 2 45,3-25-4,-1 0 1,-1-1-1,1 0 1,-1 0-1,-1 1 0,0-2 1,0 1-1,-1 0 1,0-1-1,0 2 4,1-6 7,1 0 0,0 0 0,-1 0 0,1-1 0,-1 1 0,0-1 0,0 0 0,0 1 0,0-1 0,0-1 0,0 2 0,-1-2 0,1 1 0,-1-1 0,0 0 0,1 0 0,-4 1-7,-4-1 114,-1 0 0,1-1 0,-1 0-1,1-1 1,-3 0-114,5 0 134,2-1 0,-1 0-1,1-1 1,-1 0-1,1 0 1,0 0 0,0 0-1,0-2 1,0 1-1,1-1 1,-1 1-1,1-2 1,1 1 0,-1-1-1,-3-4-133,1 0 115,-1-1 0,1 1 0,1-1 0,0-1 0,0 0 0,1 0 0,1 0 0,1 0 0,-2-3-115,4 8 35,1-1 1,-2-1-1,3 1 0,-1 0 1,0 0-1,1-1 0,0 1 1,0 0-1,2 0 0,-2 0 1,2 0-1,0 0 0,0-1 1,1 2-1,0-1 0,0 1 1,1-1-1,0 1 0,0 0 0,5-6-35,8-7-49,2 1 1,-1 0-1,2 1 0,0 1 0,21-12 49,29-20-1346,3 4 0,35-15 1346,-88 50-2099,0 1 1,16-5 2098,24-2-8076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7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0 582 12294,'0'0'-310,"0"0"166,34 10-384,-14-2 356,-3-1 18,1-2-1,0 0 1,0-1-1,0 0 1,2-2 154,-10-1-41,-1-1 0,0 0 0,0 0 1,1-1-1,-1-1 0,0 1 0,1-1 0,-1-1 1,0 0-1,-1 0 0,1-1 0,-1 0 0,1 0 0,2-3 41,24-18-256,0-1-1,-2-2 1,-2 0-1,0-3 1,-2-1-1,6-10 257,8-14-739,-2-2 0,-3-2 0,11-28 739,-46 83 54,5-9 246,-1 0-1,0 0 0,-1-1 0,0 0 0,-1 0 0,1-13-299,-15 74 6361,-18 25-5986,2-1-431,-100 413 6,91-336 55,-1 14 2,-28 105-14,60-249-26,-3-2 0,0 2 0,0-2 0,-1 1 0,-7 9 33,14-23 4,-2 0 0,1-1 0,-1 2 0,1-2 0,-2 1 0,2-1 1,-1 1-1,0-1 0,1 0 0,-2 0 0,1 0 0,0 1 1,-1-1-5,1-1 12,2 1 1,-2-1 0,1 0 0,0 1 0,0-1-1,0 0 1,-1 0 0,1 0 0,0 0 0,0 0 0,0 0-1,-1-1 1,1 1 0,0-1 0,0 1 0,0-1 0,0 1-1,-1 0 1,2-1 0,-1 0 0,-1 1 0,2-1-1,-1 1 1,-1-1 0,2 0 0,-1 0 0,0 0-13,-6-10-86,1 1 1,0-1 0,0-1-1,1 1 1,1 0 0,-3-10 85,1-5-138,1-1 1,0 0 0,2 0-1,2 0 1,0 0 0,2-9 137,-1 26-4,0-3 2,1 0 0,1 1 0,0-1-1,0 0 1,1 1 0,1-1-1,0 1 1,1 0 0,0 1-1,1-1 1,1 2 0,0-2-1,-1 2 1,2-1 0,6-5 2,3-4-46,0 2 1,1-1 0,1 2 0,0 0-1,11-6 46,-19 16-33,-1 0-1,1 1 0,1 0 0,-1 0 1,1 1-1,0 1 0,0 0 0,0 1 1,1 0-1,-1 1 0,13-1 34,-10 3-81,-2-1-16,0 0 1,-1 2 0,7 0 96,-16-1-7,1 1 0,-1 0 0,0 0 1,1-1-1,-1 2 0,0-1 0,0 0 0,0 1 1,0-1-1,0 1 0,0 0 0,-1 0 1,1 0-1,-1 1 0,1-1 7,0 1 5,7 9 89,1-1 0,0 0 0,6 3-94,-13-10 16,1-1 1,-1-1 0,1 1 0,-1-1 0,2 0-1,-2 1 1,1-2 0,1 1 0,-1-1 0,-1 0-1,2 0 1,0-1-17,1 1-93,-1 0-1,1-1 0,-1-1 0,1 1 1,-1-1-1,0 0 0,0 0 1,1 0-1,-1-2 0,2 1 94,-1-2-194,1 0-1,-2 0 0,2-1 1,-1 0-1,-1 0 0,0 0 0,3-4 195,28-29-1824,25-34 1824,-30 33-319,1 3 0,16-13 319,-49 48-3,0 1 1,1-1-1,0 1 0,0 0 1,-1-1-1,0 0 0,1 1 1,0-1-1,0 1 0,-1 0 1,1 0-1,0 0 0,0 0 1,-1-1-1,1 1 0,0 0 1,0 0 2,-1 0 10,0 0 1,1 0 0,-1 0 0,1 1 0,-1-1 0,1 0 0,-1 0 0,0 0-1,0 0 1,0 0 0,1 1 0,-1-1 0,0 0 0,1 1 0,-1-1-1,0 0 1,0 1 0,1-1 0,-1 0 0,0 0 0,0 1 0,0-1-1,0 0 1,0 1-11,3 25 637,-3-21-603,0 43 1114,1-12-409,1 1 0,3 12-739,-4-39 41,2 1-1,-1-1 1,1 0 0,0 1 0,1-2-1,0 1 1,1-1 0,0 1-1,0-1 1,3 3-41,-5-8-5,0-1-1,0 0 1,0 0 0,1 0-1,0 0 1,0 0-1,-1 0 1,1 0 0,1-1-1,-2-1 1,2 2-1,-1-2 1,1 1 0,2 0 5,4 0-707,-1 0 1,2-1 0,-1 0-1,0 0 1,1-1 706,0 0-2478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7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10789,'0'0'1467,"0"0"-586,0 0-414,0 14-321,0 181-495,0-195-454,0 0-299,0-4-480,4-13 1412,0 0 0,2 1 0,-1-1 0,2 1 1,0 1-1,1-1 0,0 1 0,2 1 0,8-13 170,-16 24 12,0 0-1,0 1 1,0 0 0,0 0-1,0-1 1,1 1 0,-1 1-1,1-2 1,-1 2-1,1-1 1,-1 1 0,1-1-1,0 1 1,0 0 0,0 0-1,0 0 1,0 0 0,0 1-1,0-1 1,0 1-1,0 0 1,0 0 0,0 0-1,0 0 1,3 1-12,-3-1 21,-1 1 1,1 0 0,0-1-1,-1 1 1,1 1-1,-1-2 1,1 2-1,0-1 1,-1 1-1,0-1 1,0 2-1,1-2 1,-1 1-1,-1 0 1,2 0-1,-2 0 1,1 1-1,0-1 1,-1 0-1,1 1-21,6 10 222,-1 0 0,0 0 0,1 5-222,14 39 626,-13-30-539,12 20-87,-20-44-119,1 0 1,-1 0 0,1-1 0,0 1-1,-1-1 1,2 1 0,-1-1-1,0 1 1,0-1 0,1 0 118,12 3-3956,-7-5 83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3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8084,'0'0'5218,"0"0"-3809,0 0-961,0 0-448,0 0-816,0 0-4387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8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30 384,'0'0'5859,"0"0"-2847,0 0-483,0 0-629,0 0-812,0 0-328,-11-6-362,5 1-332,2 3-36,1 0 1,0-1 0,-1 1 0,-1 0-1,2 0 1,-1 0 0,-1 1-31,3 0 6,1 1 1,0 0-1,-1-1 0,1 1 0,-1 0 1,2 0-1,-2 0 0,1 0 1,-1 0-1,1 1 0,0-1 1,-1 1-1,1-1 0,0 0 1,0 0-1,-1 1 0,1 0 1,0 0-1,0-1 0,0 1 1,0 0-1,-1 0 0,2-1 1,-1 1-1,-1 1 0,2-2 1,-1 2-1,0-1 0,0 0-6,-7 12-113,1 0 1,1-1-1,-1 2 0,2-1 0,-1 1 1,3 0-1,-1 0 0,1 1 0,0-1 1,1 1-1,1-1 0,0 1 0,1 0 0,1-1 1,2 13 112,-2-26-185,-1 1-1,0 1 1,0-1 0,1 0 0,0 0 0,0 0 0,0 0 0,0 0 0,0 0 0,0-1-1,1 2 1,-1-2 0,0 1 0,0 0 0,2-1 0,-2 1 0,1-1 0,-1 0 0,1 1-1,0-2 1,0 2 0,0-1 0,0-1 0,0 2 0,1-1 185,4 1-986,0 0 0,0 0 1,1-2-1,-1 2 0,0-2 1,0 1-1,2-1 986,3 0-3175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29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59 8276,'0'0'2118,"0"0"-1323,0 0-93,0 0 170,0 0 331,1-13-509,-1 2-679,2-21 398,-2 30-289,0 5-14,0 24 23,0 5 19,-2 1-1,-1-1 1,-1 0-1,-2 0 1,-4 8-152,-20 81 159,7-27-425,-32 82 266,51-165-76,-6 15-126,9-25 186,1 0 0,-1 0-1,0 0 1,1 0 0,-1 0 0,0-1 0,0 1 0,1 0 0,-1-1 0,-1 1 0,2-1 0,-1 1 0,0-1 0,0 1-1,0 0 1,0-1 0,0 0 0,0 0 0,-1 0 0,2 0 0,-1 1 0,-1-1 0,1 0 16,-1-1-25,1 1 1,-1 0-1,1-1 0,-1 1 1,1-1-1,-1 0 1,1 1-1,0-1 0,0-1 1,-1 2-1,1-1 0,0-1 1,0 2-1,0-2 1,0 1-1,0 0 0,0-1 1,0 2-1,0-2 1,0 1-1,1-1 0,0 1 1,-1-1-1,0 1 1,0-2 24,-2-6-178,-19-36-380,3-2-1,-2-12 559,-11-29 1197,28 75-271,8 13-1126,24 0 16,45-1-6,1 4 1,6 4 189,-11 1-570,-33-5-275,-1 1 0,31 10 845,-63-13-62,0-1 0,0 1 0,1 1 0,-1-2 0,0 2 0,0-1 0,-1 1-1,1 0 1,0 0 0,-1 0 0,1 0 0,0 0 0,-1 1 0,0-1 0,0 1 0,1-1-1,-1 2 63,0 0 22,0 1-1,0 0 0,-1 0 1,1-1-1,-1 1 0,-1 0 1,1-1-1,0 2 0,-1-2 0,0 1 1,0 1-22,-1 33 180,0-12 98,1 2 0,3 9-278,-2-30-187,0 0 0,0-1 0,2 1 0,-1-1 0,0 1 0,1-1 0,0 1 0,0-1 0,1-1 0,3 6 187,-4-9-274,-1-1 1,0 1-1,1-1 1,-1 0-1,1 1 1,0-2-1,0 1 1,0 0-1,0-1 1,0 1-1,0-1 1,1 1-1,-1-1 1,1-1-1,-1 1 1,1 0-1,-1 0 1,1-1 272,1 0-225,0 0-1,-1 0 0,2 0 0,-2 0 0,1-1 0,-1 0 0,1 0 0,0 0 1,-1-1-1,0 1 0,1-1 0,-1 0 0,4-2 227,1-3-100,0 0 1,-1 0-1,-1-1 1,1 0-1,-1 0 0,0-1 1,-1 0-1,0 0 1,0-1 99,10-18-164,-1 0-1,5-19 165,-10 22 601,-2-1 0,0 0 0,-2 0 0,0-1 0,-1-12-601,-1-6 11186,-2-30-11186,-2 75 85,0 0-949,0 3-3557,1 5 2424,-1-7 1356,1 5-48,1 0 0,0 0 0,0-1 0,1 1 0,0-1 0,-1 0 0,2 1 0,1 1 689,34 42-1089,-38-47 959,6 5 109,0 0 0,-1 0 0,2-1 0,-1 0 0,1 0 0,0-1 0,0 0 0,1-1 0,0 1 0,0-1 0,8 2 21,-10-4 465,2 0-1,-2 0 0,1-2 1,0 1-1,5 0-464,-12 1 7115,-1 4-3541,-1 12-1369,-2-12-2102,0 0 0,1 0 0,-1 0 0,-1-1 0,-2 5-103,-13 21-19,14-18-3,2 0 0,0 1 0,0-2 0,1 2 0,1 0 0,0 0 0,0-1 0,2 11 22,0-8-69,-1-15 10,0-1-1,0 1 1,1-1 0,0 1 0,-1 0 0,1-1-1,-1 0 1,1 1 0,-1-1 0,1 1-1,0-1 1,-1 1 0,1-1 0,0 0 0,0 0-1,-1 0 1,1 1 0,0-1 0,0 0 0,-1 0-1,0 0 1,1 0 0,0 0 0,0 0-1,-1 0 1,1 0 0,0 0 0,0 0 0,-1-1-1,1 1 1,0 0 59,0 0-55,1 0 1,-1 0-1,1 0 0,-1 0 0,1-1 1,-1 1-1,1-1 0,-1 0 0,1 1 1,-1 0-1,0-1 0,1 0 0,-2 0 1,2 0-1,-1 0 0,0 0 0,1 0 1,-2 0-1,1 0 55,7-18 10,-1 0 0,-1 0 1,-1-1-1,-1 1 0,0-1 0,-1-5-10,0-15 1106,-2 0 0,-1-6-1106,-1-2 1120,24 49-1626,-18 2 519,0 0 1,-1 1-1,1 0 1,-1-1-1,1 1 1,-1 1-1,0-2 1,0 2-1,-1 0 1,1 0-1,-1 0 1,0 0-1,1 5-13,6 12 36,-2 0 0,6 21-36,-2-6-215,-12-34 105,1 0 0,1-1 0,-2 0 1,2 0-1,-1 1 0,1-1 1,-1 0-1,1 0 0,0 1 0,0-2 1,0 1-1,-1 0 0,2-1 1,-1 1-1,0-1 0,0 1 0,1-1 1,-1 0-1,1 1 0,-1-2 1,0 1-1,1 0 0,0 0 0,0-1 1,-1 0-1,1 0 0,-1 0 0,1 1 1,-1-2-1,1 1 0,0 0 1,0 0-1,0-1 0,-1 1 0,0-1 1,1 0-1,-1 0 0,1 0 1,-1 0-1,1-1 110,7-5-47,-1 0 1,0-1-1,0-1 1,-1 1-1,-1-1 0,2-1 47,0-2 4,1 2-1,1-1 0,-1 1 0,6-3-3,-14 12-18,0-1 0,1 1 0,-1-1 0,0 1 0,1 0 0,-1 0 0,1 0 0,0 1-1,0-1 1,-1 0 0,1 1 0,-1 0 0,1-1 0,0 1 18,-1 1 10,-1-1 0,1 0-1,-1 0 1,1 1 0,-1-1 0,1 1-1,-1-1 1,1 0 0,-1 1 0,1 0 0,-1 0-1,0 0 1,0 0 0,1 0 0,-1-1-1,0 2 1,0-1 0,0 0 0,0 0-1,0 0 1,0 1 0,0-1 0,0 0-1,0 1-9,8 19 353,-2 1 0,0 0 0,-2 0 0,3 11-353,1 10-336,-4-26-387,0 3-629,-4-2-3184,-1-11-1750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30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15 5891,'0'0'3863,"0"0"-1814,0 0-635,0 0-182,0 0-274,0 0-288,-2-3-361,1 3-307,0-1-1,0-1 1,0 2 0,0-1-1,0 0 1,0 0-1,-1 1 1,1-1-1,0 0 1,0 0 0,-1 1-1,1 0 1,-1-1-1,1 1 1,0 0 0,-1-1-1,1 1 1,-1 0-1,1 0 1,-1 0 0,1 0-1,-1 0 1,1 1-1,0-1 1,0 1 0,-1-1-1,1 0 1,-1 0-1,1 1 1,0 0-1,-1 0-1,-1 1-7,0-1 0,0 1-1,0-1 1,0 2 0,0-2-1,0 1 1,1 1 0,-1-1-1,1 0 1,0 1 0,-1-1-1,2 1 1,-1 0 0,-1 3 7,-2 6-8,2 2-1,0-1 1,0 0 0,2 1 0,-1-1 0,1 1 0,1-1-1,2 13 9,-1 6 2,-1-22-12,0 1 0,0-1-1,1 1 1,1-1 0,-1 1 0,1-1 0,1 0 0,0 1 0,1-2-1,1 3 11,5 5 28,-8-13 13,1-1-1,-1 1 1,0 1 0,0-2-1,0 2 1,-1-1 0,0 0-1,1 1 1,-2-1 0,1 1-1,0 1-40,-1-5 43,-1 0 0,0 0-1,1-1 1,-1 1 0,0 0-1,1-1 1,-1 1 0,1-1 0,-1 0-1,0 1 1,0 0 0,0-1-1,0 0 1,0 1 0,1-1-1,-1 0 1,0 0 0,0 0-1,0 0 1,0 0 0,0 0 0,1 0-1,-1 0 1,-1 0-43,-3 2 144,-30 2-259,0-1 0,0 0 1,-17-4 114,37 1-382,14 0 290,0 0 1,0 0-1,0 0 0,0-1 1,0 1-1,0 0 0,0-1 1,0 1-1,0 0 0,0-1 1,0 1-1,1-1 0,-1 0 1,0 1-1,0 0 0,1-1 1,-1 0-1,0 0 0,0 1 0,1-1 1,0-1-1,-1 2 0,1-1 1,-1 0-1,0 0 0,1 1 1,0-2-1,0 1 0,0 1 1,0-2-1,-1 1 0,1 1 1,0-2 91,-1-2-1104,1 1 0,0-2 0,0 1 0,0 1 1,0-1-1,1-1 0,0 2 0,0-4 1104,6-8-5181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46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10853,'0'0'3009,"0"0"-2977,0 0-32,0 0-3969,0 0-2642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19:48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1072,'0'0'0,"0"0"-832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1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0 563 12005,'0'0'1812,"0"0"-1174,0 0-420,0 0-194,0 0-555,5 0 19,4 0 501,1 0 0,0-2 0,0 1 0,-1-2 0,0 1 0,1-1 0,-1 0 0,0-1 0,0 1 0,5-5 11,0 0-9,-1 0 0,-1-1 1,0-1-1,0-1 0,0 1 1,6-10 8,-4 3 62,0-1 1,-1-1 0,0 1 0,-2-3 0,-1 1 0,0 0-1,-1-1 1,-1-1 0,2-11-63,-4 5 83,-1 0 0,-1 0 1,-1 0-1,-1-1 0,-2 1 0,-3-12-83,3 38 15,0 0 1,0 1-1,-1-2 1,0 2-1,0-1 1,1 0-1,-1 1 1,-1-1-1,2 1 0,-2-2 1,1 2-1,0-1 1,-1 1-1,1 0 1,0 0-1,0-1 0,-2 1 1,2 0-1,-1 0 1,1 0-1,-1 0 1,0 0-1,1 0 1,-2 1-1,2 0 0,-1-1 1,0 1-1,0-1 1,0 1-1,0 0 1,0 0-16,-9-1 187,-1 0 0,0 0 0,1 2 0,-10 0-187,20-1 4,1 0-1,-1 0 0,0 1 0,0-1 1,1 0-1,-1 0 0,1 1 1,-1-1-1,0 0 0,1 1 1,-1-1-1,1 0 0,-1 0 0,0 1 1,1 0-1,0-1 0,-1 1 1,1-1-1,-1 0 0,1 1 1,-1 0-4,-5 8-14,1 0 0,0 0 0,0 0 0,2 1 0,-1-1 0,0 3 14,-17 64-244,17-56 166,-8 36-52,4 0 1,2 0-1,2 1 0,4 0 1,3 27 129,-3-75-17,0 0-1,2 0 1,-1 0 0,2 0 0,0-1-1,-1 1 1,2-1 0,-1 0 0,1 1 0,0-1-1,5 6 18,-5-9-62,-1-1 0,1 1 0,0-1-1,0 1 1,0-2 0,1 1 0,0 0-1,-1-1 1,2 0 0,-1 0 0,0 0-1,0-1 1,1 0 0,0 0 0,-1 0-1,1 0 1,-1-2 0,3 2 62,5-1-476,0 1 1,0-2-1,-1 0 0,1-1 476,-9 1-55,0-1 0,0 1 0,1-1 0,-2 0-1,2 0 1,-1-1 0,0 1 0,0-1 0,0 1-1,-1-2 1,1 1 0,-1 0 0,3-3 55,4-4-27,-1-1-1,0-1 1,-1 0-1,0 1 1,-1-2-1,4-9 28,11-23-15,2-11 15,-10 22-31,-10 24 29,-2 6 3,-2 1 0,2 0 0,-1 0 0,-1-1 0,1 1 1,0-1-1,0 1 0,-1 0 0,0-2-1,0 3 88,0 7-160,1 41 237,1 1-1,4 12-164,-3-40 48,1-1-1,1 1 1,0-1-1,2 0 0,-1 0 1,9 14-48,-11-26-86,1 0 0,-1 0 0,1 0 0,2 2 86,-7-9-110,1 0 1,0 1-1,-1 0 1,0 0-1,1-1 0,0 0 1,0 1-1,-1 0 1,1-1-1,0 1 1,0-1-1,-1 0 1,1 0-1,0 1 1,0-1-1,0 0 1,0 1-1,0-1 110,10 0-3217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1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45 102 9204,'0'0'2337,"0"0"-1873,0 0 1617,0 0-1712,0 0-369,0 0-1249,-45-101-1344,45 101-1297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8676,'5'8'51,"1"1"0,-1 0-1,-1 0 1,1 0 0,-2 1 0,2 7-51,14 60 460,-15-61-313,8 51 458,21 80-60,-33-147-544,10 28 28,-1-18 149,-9-9-151,1-1 1,-1 0-1,1 0 1,-1 0 0,0 1-1,0-1 1,1 0-1,-1 0 1,1 0 0,-1 0-1,1 0 1,-1 0-1,0 0 1,0 0 0,1 0-1,0 0 1,-1 0-1,1-1 1,-1 1-1,0 0 1,0 0 0,0 0-1,1-1 1,-1 1-1,1 0 1,-1 0 0,1 0-1,-1 0 1,0 0-1,0-1-27,1 0 35,-1 0-1,1 0 1,0 0-1,-1 0 1,0 1-1,0-1 1,1-1-1,-1 2 1,0-1-1,0-1 1,0 2-1,0-1 0,1-1 1,-2 2-1,1-1 1,0-1-1,0 2 1,0-2-35,-1-5 6,3-11-109,-1 0 0,2 0 0,0 0-1,2 1 1,0 0 0,3-9 103,-5 20-49,0 0 0,0 0 0,1 0 0,-1 0 0,2 1 0,-2 0 0,2 0 0,-1-1 0,2 2 49,-3 1-31,0 1 1,0-1 0,1 0-1,0 1 1,0 1-1,-1-2 1,1 2 0,0-1-1,0 1 1,0 0 0,0 0-1,0 0 1,1 0-1,2 1 31,-1-1-15,47 1 19,-49 1 11,0 0 0,0 0 0,0-1 0,-1 2 0,1-1 0,0 1 0,0-1 0,-1 1 0,0 0-1,1 0 1,-1 0 0,0 1-15,14 11 56,-2 1 0,0 0 0,5 10-56,20 19-2825,-32-36-814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2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31 9140,'0'0'2580,"0"0"-627,0 0-470,0 0-453,0 0-376,-9-6-294,-30-16-192,30 20-82,7 7-15,-1 20-105,2 0-1,0 0 0,2 16 35,0 4 43,0-2-32,1-1-1,2 0 1,2 1-11,-3-22 106,-1 0 0,0 0-1,-2 5-105,0-26 31,0 1-1,0-1 0,0 1 0,0 0 0,0-1 0,0 0 0,-1 0 0,1 1 0,0 0 0,0-1 0,-1 1 1,1-1-1,0 0 0,-1 1 0,1-1 0,0 1 0,0-1 0,0 1 0,-1-1 0,1 0 0,-1 0 0,1 0 0,-1 1 1,1-1-1,0 0 0,-1 1 0,1-1 0,-1 0 0,0 0 0,1 0 0,0 1-30,-18 0-9,13-1 67,-116 0-1504,121 0 1377,0 0 0,0 0-1,0 0 1,0 0-1,0-1 1,0 1 0,0 0-1,0 0 1,0 0 0,-1 0-1,1 0 1,0 0-1,0 0 1,0 0 0,0 0-1,0-1 1,0 1 0,0 0-1,-1 0 1,1 0-1,0-1 1,0 1 0,0 0-1,0 0 1,0-1 0,0 1-1,0 0 1,0 0-1,0 0 1,0 0 0,0 0-1,0 0 1,0 0 0,1-1-1,-1 1 1,0 0 69,0-2-670,1-13-3249,6 2 299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2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11157,'0'0'1203,"0"0"-1021,8 27-44,1-1-86,9 29 145,-1 2 0,0 21-197,11 100 357,9 46-111,-32-214-22,-3-10 125,0-9 241,-2-4-524,0-4-99,0 1-1,-1-2 0,-1-1 34,-14-55-439,8 37 400,0-1-1,3 1 1,0-20 39,4 25 0,0-4-100,1 0 0,2-12 100,0 38-14,-1-1 0,2 1 0,-1-1 0,1 1 0,0 0 0,1 0 0,0 0 0,1 1 0,5-9 14,-2 6-8,0 1-1,1-1 1,0 2-1,0 0 1,1 0-1,8-5 9,-13 11-12,0 0 0,1 0 0,0 1-1,1 0 1,-1 0 0,0 0 0,1 1 0,-1 0 0,1 0 0,0 1-1,0-1 1,-1 2 0,1-1 0,2 1 12,2-1-16,8 3-29,-18-2 51,0 0-1,-1 0 1,0 0 0,1 1 0,0 0-1,-1-1 1,1 1 0,-1-1-1,0 0 1,0 1 0,1 0-1,-1-1 1,1 1 0,-1-1 0,1 1-1,-1 0 1,0-1 0,0 1-1,0-1 1,0 1 0,0 0-1,0 0 1,0-1 0,0 1 0,0-1-1,0 1 1,0 0 0,0-1-6,0 6 133,0 0 1,0-1-1,0 0 1,-1 1 0,0-1-1,0 1 1,0-1-1,-1 0 1,0 0-1,0 0 1,0 0 0,-1 0-1,0 0 1,1-1-1,-3 4-133,-45 60-2,-11 8 2,56-66-2645,9-5-2008,19-4-2365,-17-1 7810,30 0-2305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3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167 471 3554,'0'0'8974,"0"0"-6164,0 0-1562,0 0-221,0 0-474,-15-5-223,-48-11-196,61 15-134,0 1 0,0 0 0,0-1 0,0 1 0,0 0 0,0 0 0,0 0 0,0 1 0,0-1 0,0 0 0,0 1 0,0-1-1,1 1 1,-1 0 0,0 0 0,0 0 0,0-1 0,1 2 0,-1-1 0,1 0 0,-1 0 0,1 0 0,-1 1 0,1-1 0,-2 3-7,0 0 1,0 0-1,1 1 0,0-1 0,0 0 0,0 1 0,-1 2 7,0 1-7,-2 8-87,1 0 1,0 0 0,1 0-1,1 1 1,0-1 0,2 1-1,0-1 1,0 1-1,2-1 94,-2-13-92,0 1 0,1-1-1,0 0 1,-1 0 0,1 0-1,1 0 1,-1 0-1,0 0 1,1 0 0,-1 0-1,1-1 1,0 1 0,0-1-1,0 1 1,0-1-1,0 1 1,1-1 0,-1 0-1,1 0 1,-1 0 0,1-1-1,0 1 1,-1-1-1,1 1 1,0-1 0,0 0-1,3 1 93,-1-1-176,0 1-1,0-1 0,0-1 1,0 1-1,0-1 0,0 1 0,0-1 1,0-1-1,0 1 0,0-1 1,0 0-1,0 0 0,0 0 1,0-1-1,0 0 0,-1 0 1,1 0-1,2-1 177,2-4-133,0 0 1,0-1 0,-1 0-1,0 0 1,-1 0 0,1-1-1,2-6 133,46-74-306,-24 34 277,-32 55 72,0 1 0,0-1 0,0 0 0,0 0 0,0 0 0,0 0 0,0 0 0,0 0 0,0 1 0,0-1 0,0 0 0,0 0 0,0 0 0,0 0 0,0 0-1,0 0 1,0 0 0,1 0 0,-1 1 0,0-1 0,0 0 0,0 0 0,0 0 0,0 0 0,0 0 0,0 0 0,0 0 0,1 0 0,-1 0 0,0 0 0,0 0 0,0 0 0,0 0 0,0 0 0,0 0 0,0 0 0,1 0 0,-1 0 0,0 0 0,0 0 0,0 0 0,0 0 0,0 0 0,0 0 0,0 0 0,1 0 0,-1 0 0,0 0 0,0 0 0,0 0-1,0 0 1,0 0 0,0 0 0,0 0 0,1 0 0,-1 0 0,0 0 0,0-1 0,0 1 0,0 0 0,0 0 0,0 0 0,0 0 0,0 0 0,0 0 0,0 0 0,0 0 0,0-1 0,0 1-43,3 19 849,-2 37-1298,-1-44 720,-1 20-257,0-8-10,1-1 0,3 18-4,-2-35 0,-1-1 0,2 1 0,-1 0 0,0-1 0,1 1 0,0-1 0,1 0 0,-1 1 0,1-1 0,0 0 0,0-1 0,1 1 0,0 1 0,-1-4-96,-1 0 0,0 0 0,1 0 0,-1 0 0,1 0 1,-1 0-1,1-1 0,0 1 0,0-1 0,0 0 1,-1 0-1,1 0 0,0 0 0,1-1 0,-1 1 0,0-1 1,0 0-1,0 1 0,0-2 0,0 1 0,0 0 0,0 0 1,0-1-1,0 0 0,2 0 96,0-1-274,0 0 1,1 0-1,-1-1 1,0 0-1,0 0 1,0 0-1,-1 0 0,1-1 1,-1 0-1,0 0 1,0 0-1,0 0 1,0-1 273,11-17-380,-1-1 1,-1 0-1,-1 0 1,-1-2 0,-1 1-1,-1-1 1,-2 0 0,3-16 379,7-49 4368,5-77-4368,-15 99 1567,0 18-591,0-4 1334,-3-1 1,-1 0-2311,-3 55 445,0 0-250,0 0-120,0 20-185,4 61-931,1 8-538,-4 0 0,-6 40 1579,-4-68-1853,5-36-479,1 1-1,0 18 2333,3-44 3,0 1-1,0-1 0,1 1 0,-1-1 0,0 1 0,0 0 0,0-1 0,1 1 0,-1-1 0,0 1 0,1-1 0,-1 1 0,0-1 0,1 1 0,-1-1 0,1 1 0,-1-1 0,0 0 0,1 1 0,-1-1 0,1 0 0,0 1 0,-1-1 0,1 0 0,-1 0 0,1 1 0,-1-1 0,1 0 0,0 0 0,-1 0-2,22 3 228,-16-3-162,79 8 620,-23-3-334,-1 3 0,10 4-352,-70-12 64,1 0 1,-1 0-1,1 1 0,-1-1 0,1 0 1,-1 1-1,1-1 0,-1 1 0,1 0 0,-1-1 1,0 1-1,1 0 0,-1 0 0,0 0 0,0 0 1,0 0-1,0 0 0,0 0 0,0 0 0,0 1 1,0-1-1,0 0 0,0 1-64,-1-1 152,0 1 0,0-1 1,0 0-1,0 1 0,0-1 0,-1 1 0,1-1 0,0 0 0,-1 1 1,1-1-1,-1 0 0,1 0 0,-1 1 0,0-1 0,1 0 1,-1 0-1,0 0 0,0 0 0,0 0 0,-1 1-152,-8 8 927,-1-1 0,0 0-1,-1 0 1,-8 4-927,12-8-399,-50 31-10,-1-3 0,-2-2 0,-8 0 409,49-25-3034,12-6-1995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0 8260,'0'0'1206,"0"0"285,0 0 248,0 0-463,0 0-780,-12 8-232,-96 62 1347,99-64-1544,0 0-1,0 1 0,1 0 0,0-1 0,0 2 0,2-1 0,-1 2 0,0-1 1,1 1-1,0 0 0,1 0 0,0 1 0,1-1 0,-1 1 0,2 0 0,0 0 0,0 0 1,0 1-1,2-1 0,-1 1 0,1-1 0,1 1 0,0 0-66,-1 7-33,1-12-18,0 1 1,0-1-1,0 0 0,1 0 1,0 0-1,2 6 51,-3-9-28,1-1 0,0-1-1,0 2 1,1-1-1,-1 0 1,0 0 0,1-1-1,-1 1 1,1 0 0,0-1-1,-1 1 1,1-1-1,0 1 1,0-1 0,0 1-1,0-1 1,0-1 0,1 2-1,-1-1 1,2-1 28,2 3-337,2-1 0,-1 0 1,2 0-1,-2-2 0,8 2 337,-11-2-102,0 0-1,0 0 1,0 0-1,0-1 1,0 0-1,0 1 1,0-1-1,-1-1 1,1 2-1,0-2 1,0 1-1,2-3 103,0-1-24,-1 1-1,0-1 1,0 0-1,0-1 1,-1 1-1,0-1 1,0 0-1,2-4 25,27-55 100,-29 58-86,24-57 76,19-59-90,-48 135-34,0-1 0,1 0-1,1 0 1,0 8 34,1-2 12,-1-4 45,2 0 0,-1 0 0,2 0-1,-1 1 1,1-2 0,1 0 0,4 8-57,-6-13-173,1 0-1,0 1 1,0-2-1,1 1 1,0 0-1,0-1 1,1 0-1,0 0 1,0-1 0,0 0-1,0 1 1,5 1 173,3-3-4261,-5-4-2395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7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 9652,'0'0'2370,"0"0"63,0 0-1505,0 0-224,0 0-79,0 0-273,-33-2-192,33 2-160,0 0-64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7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8 7523,'0'0'2916,"0"0"-845,0 0-457,0 0-718,0 0-437,-10-1 51,-61-4 2187,-19 3-2697,88 3-5,0-1 1,-1 1-1,1-1 1,1 1 0,-2 0-1,1 0 1,0-1-1,0 2 1,0-1-1,1 0 1,-2 1-1,2-1 1,-1 1-1,1-1 1,-1 1-1,0-1 1,1 1 0,0 0-1,-1-1 1,2 2-1,-2-2 1,1 1-1,1 1 1,-1-2-1,0 1 1,0 1-1,1-1 1,-1 0 4,-2 9-36,1-1-1,-1 1 1,2-1-1,-1 1 1,2 4 36,-2 7-75,2 1 1,1 0-1,2 7 75,-2-23-23,1 2-1,-1-1 1,2-1-1,0 1 1,0 0-1,0 0 1,1-2-1,0 2 1,0-1-1,5 5 24,-1-1-95,1-2-1,-1 1 0,2-2 1,-1 1-1,1-2 0,0 1 1,1-1-1,0 0 0,0-1 1,0-1-1,1 1 0,0-2 1,0 1-1,0-2 1,0 0-1,1 0 0,-1-2 1,1 1-1,0-2 0,8 1 96,-16-1-38,9 0-219,1-1 0,-1 1-1,4-3 258,-12 2-64,0 0-1,-1 0 0,0-2 1,0 1-1,0 0 0,0 0 1,0-1-1,-1 0 0,1 0 1,1-1 64,5-5-54,0-1 1,0 0-1,-1-2 1,0 2 0,-1-2-1,0 0 1,-1 0 0,0-1-1,-2 0 1,6-10 53,-6 6 80,0-1 1,0 1-1,-2-2 0,0 1 1,-2 0-1,0-1 1,0 0-1,-2-5-80,1 22 83,-1 1 0,0-2 0,0 2 0,0-1 0,-1 0 0,1 1 1,-1-2-1,1 2 0,-1-1 0,1 0 0,-1 1 0,0-2 0,0 2 0,1-1 0,-1 1 0,-1-1 0,2 1 0,-2-1 0,1 1 0,0-1-83,-2 1 56,1-1 0,-1 1 0,0 0 0,0 0 0,0 0 0,1 0-1,-1 0 1,0 1 0,0 0 0,0 0 0,0-1 0,-1 1-56,-5-1 35,0 0 0,1 1 0,0 0 0,-1 1 1,1 0-1,-1 0 0,-5 2-35,11-2 7,1 1 0,-1-1 0,1 1 0,-1-1 0,0 1 0,1 0 0,0-1 0,0 2 0,-1-1 0,2-1 0,-1 2 0,0 0 0,1-1 1,-2 0-1,2 1 0,0-1 0,0 1 0,-1 0 0,1 0 0,1 0 0,-1 0 0,0-1 0,0 4-7,-2 15-41,0 0 1,2 0-1,1 0 0,1 8 41,-1 1-34,0-22 23,0 0 1,0 0 0,0 0 0,2 0 0,-1 0-1,1 0 1,0 0 0,0-1 0,1 1-1,0-1 1,0 1 0,1-1 0,0-1 0,0 1-1,1 0 1,0-1 0,0 1 0,1-1 0,0-1-1,0 0 1,0 0 0,0 1 0,0-2 10,3 1-220,0 0 1,0-1-1,0 1 1,0-1-1,1-1 0,0 0 1,0-1-1,-1-1 1,1 1-1,1-1 1,1 0 219,-5-1-308,0 0-1,0 0 1,-1-1 0,0 1 0,1-2 0,0 1 0,-1-1 0,2-1 308,-5 2-188,0 0 1,0-1-1,0 0 1,0 1-1,0-2 1,0 2 0,-1-1-1,1-1 1,0 1-1,-1-1 1,0 1 0,0-1-1,1 1 1,-2-1-1,2-2 188,12-27-6603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48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10965,'0'0'1473,"0"0"-481,0 0-400,0 0-47,0 0-545,-25 197-16,10-97 16,7 4 0,5-4-48,3 1 48,0-8-32,0-7 32,26-8 0,4-10-64,4-12 64,5-17-561,-25-39-2608,-2 0-2162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16 8068,'0'0'1347,"0"0"198,0 0-54,0 0-386,0 0-337,0 0-205,-15-3 48,7 2-540,-15-3 111,1 1-1,-1 1 1,1 0-1,-17 2-181,37 0 9,2 1 0,-1-1 0,0 1 0,0-1 0,0 0 0,0 0 0,0 1 0,1 0 0,-1-1 0,0 1 0,0-1 0,1 1 0,-1 0 0,0 0 0,1-1 0,-1 1 0,1 0 0,-1 0 0,1-1 0,-1 1 0,1 0 0,-1 0 0,1 0 0,0 0 0,0 0 0,0 0 0,0 0 0,-1 0 0,1-1 0,0 2-9,-1 33-138,1-25 116,0-8 18,0 23-18,1-1 0,3 16 22,-2-31-22,-1 0 0,2-1-1,-1 1 1,1-1 0,1 0 0,-1 0-1,1 0 1,1 0 0,0 0 22,26 30-40,-24-30 57,0 1 0,0 0 0,-1 0-1,0 0 1,0 0 0,2 9-17,-7-17 29,-1 0-1,0 0 0,0 0 1,1 0-1,-1 0 1,0 0-1,1 0 1,-1 0-1,0 0 1,0 1-1,0-2 1,0 1-1,-1 1 0,1-2 1,0 2-1,-1-1 1,1-1-1,0 2 1,0-1-1,-1-1 1,1 2-1,-1-1 1,0-1-1,1 2-28,-2-1 24,0 1 0,0-1-1,1 1 1,-1-1 0,0 0 0,1 0 0,-2 0-1,2-1 1,-1 1 0,-1 0 0,2 0 0,-3-1-24,-6 3-55,-2-2 0,1 1 0,0-2 0,-7 0 55,16 0-23,1 0-97,-1 0 0,2 0 0,-2 0 1,1 0-1,-1 0 0,1 0 0,0 0 0,-1 0 1,1 0-1,0 0 0,0-1 0,-1 0 0,1 1 1,0-1-1,-1 1 0,2-1 0,-2 0 0,1 0 1,0 1 119,0-2-318,0 1 0,1-1 0,0 0 1,-1 0-1,1 1 0,0-1 0,-1 1 1,1-1-1,0 1 0,0-1 0,0 0 1,0 1-1,1-1 318,-1-8-802,0-9-2058,0 2-29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4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0 2593,'0'0'2537,"0"0"-1782,0 0-330,0 0-44,0 0 363,10 6 126,-5-3-778,-2-1-37,0 0 1,0-1-1,0 2 1,0-1-1,0 0 1,0 1-1,0-1 1,0 1-1,-1 0 1,0 0-1,0 0 1,1 0-1,-2 0 1,1 0-1,0 1 1,-1-1-1,0 1 1,1 0-1,-2-1 1,1 0-1,0 1 1,0 0-56,6 106 2237,-6 76-2237,-1-98-799,0-87 685,0 0 0,0 0 0,-1 0 1,1 0-1,0 1 0,-1-2 0,1 2 0,0-1 1,0 0-1,-1 0 0,1 0 0,-1 0 0,0 0 0,1 0 1,-1 0-1,0 0 0,0 0 0,1-1 0,-1 1 1,0 0-1,0 0 0,1-1 0,-2 1 0,1 0 1,1-1-1,-2 1 0,1-1 0,0 0 0,0 1 1,0-1-1,0 0 0,-1 1 114,-1-1-417,0 1 0,-1-1 0,1 0 0,0 0 0,0 0 0,-1 0-1,1-1 1,0 0 0,0 0 0,0 1 0,-1-1 0,1-1 417,-3-1-316,-1-1 1,1-1-1,0 1 0,0-1 1,1 0-1,-1 0 0,-3-4 316,-4-5 609,-81-64 8787,78 66-6989,16 12-2290,-1 0 0,0-1 1,0 1-1,1-1 0,0 0 0,0 1 0,-1 0 1,0-1-1,1 1 0,-1-1 0,1 0 0,0 1 0,0 0 1,0-1-1,0 0 0,-1 0 0,1 1 0,0 0 1,0-1-1,0 0 0,-1 0-117,2 1 8,-1-1 0,1 1 1,-1-1-1,0 0 0,0 1 0,1 0 0,-1-1 0,1 1 1,-1-1-1,1 0 0,-1 1 0,0 0 0,1 0 0,0-1 1,0 1-1,-1-1 0,0 1 0,1 0 0,0-1 0,0 1 1,-1 0-1,0 0 0,1 0 0,0 0 0,0 0-8,26-6-238,2 1-1,-1 1 0,26 1 239,94 3-2663,-65 1 928,-32-2 933,-2 4 1,49 7 801,-80-5 72,-18-5 226,0 0 940,0 0 558,0 0-219,0 0-681,0 0-389,0 0-246,0 0-207,0 15-249,0-12 238,-1 2 0,0-1 1,0-1-1,-1 2 0,1-1 1,-1-1-1,1 1 0,-2 0 1,1 0-1,0-1 0,0 0 0,-1 1 1,-2 2-44,1-1 12,0-1 1,1 1 0,-1 1-1,1-1 1,1 1-1,-1-1 1,-1 4-13,-1 20-14,0-1 1,2 1-1,1-1 0,1 1 1,3 10 13,-2-5-87,0-32 78,0 1-1,0-1 1,0-1-1,0 2 1,0-1 0,1 0-1,-1 0 1,0 1-1,1-2 1,0 1 0,0 1-1,-1-2 1,3 2 9,-3-1-19,1-2 1,1 1-1,-1 0 1,0 0 0,0-1-1,1 1 1,-1 0-1,0 0 1,1-1 0,-1 0-1,1 1 1,-2-1-1,2 0 1,-1 1-1,1-1 1,-1 0 0,1 0-1,-1 0 1,1 0-1,-1 0 19,2 0-140,0 1-1,0-1 1,0 0 0,-1 0-1,1-1 1,-1 1-1,1 0 1,-1-1 0,1 0-1,0 1 1,0-1-1,-1-1 1,0 2 0,1-2-1,-1 1 1,1 0-1,-1-1 1,0 1 0,0-1-1,0 0 1,0 0-1,0 0 1,0 0 0,-1 0 140,8-9 1,-3 0 0,1 0 0,-1 0 0,0-1 1,-1 0-1,3-10-1,0-4 307,-2 0 0,4-21-307,-10 47-16,-1-1 0,1 1 0,0 0 0,0-1 0,0 1-1,0 0 1,0 0 0,0 0 0,1 0 0,-1-1 0,0 1 0,0 0-1,0-1 1,0 1 0,0 0 0,0 0 0,0-1 0,1 1 0,-1 0-1,0 0 1,0 0 0,0 0 0,0 0 0,0-1 0,0 1 0,0 0-1,1 0 1,-1 0 0,0 0 0,1-1 0,-1 1 0,0 0 0,0 0-1,1 0 1,-1 0 0,0 0 0,0 0 0,0 0 0,1 0 16,7 7-249,4 15 224,-12-22 24,7 14 65,9 16 246,13 22-310,-24-44 2,1-1 0,0 1 0,0-1 0,0 0 0,1 0 0,0-1-1,0 0 1,6 4-2,-11-10-85,-2 2 0,2-1 0,-1-1-1,1 1 1,-1 0 0,2 0 0,-2-1-1,1 0 1,-1 1 0,1-1-1,0 1 1,-1-1 0,1 0 0,-1 0-1,2 0 1,-2 0 0,1 0 0,-1-1-1,1 1 1,0-1 0,-1 1 0,1 0-1,-1-1 1,1 0 0,-1 1-1,1-1 1,-1 0 0,1 0 0,-1 0-1,1 0 1,-1 0 0,0 0 0,1 0-1,-2-1 1,2 1 0,-1-1 0,1 0 85,3-6-152,0 0 1,-1-1 0,0 0 0,0 0 0,-1 0-1,0-1 152,0 3 61,9-31-274,0-15 213,-5 25 95,-7 27-70,0 1 1,0 0-1,0-1 0,0 1 0,0 0 0,0 0 0,0-1 1,0 1-1,0 0 0,1-1 0,-1 1 0,0-1 1,0 1-1,0 0 0,0 0 0,1 0 0,-1 0 0,0-1 1,0 1-1,0 0 0,0-1 0,0 1 0,1 0 1,-1-1-1,0 1 0,1 0 0,-1 0 0,0 0 0,1 0 1,-1 0-1,0 0 0,0 0 0,0 0 0,1 0 1,-1 0-1,1 0 0,-1 0 0,1-1-25,-1 2 25,1-1-1,-1 1 1,1-1-1,0 1 1,-1 0-1,0-1 1,1 1 0,0 0-1,-1 0 1,1-1-1,-1 1 1,0 0-1,0 0 1,0-1 0,1 1-1,-1 1-24,17 60 679,-1-6-168,15 36-511,-31-91-2,1 0 1,-1 0-1,0 0 1,0 0 0,0 0-1,1-1 1,-1 2 0,1-1-1,0-1 1,-1 1-1,0 0 1,1 0 0,0-1-1,0 1 1,-1 0 0,1 0-1,0-1 1,0 0 0,-1 1-1,1 0 1,0-1-1,0 1 1,-1-1 0,2 0-1,-1 0 2,-1 0-21,0-1 197,1-19-133,1-1 0,1 1 0,1 1-1,1-2 1,0 2 0,2 0 0,-1 0 0,3 1 0,-1-1 0,2 1-1,0 1 1,1 0 0,1 1 0,0 0 0,1 0 0,11-9-43,-20 22 26,1-4 46,-5 6-37,0 1 96,0 0 418,0 0 636,0 0-409,0 0-429,0 0-157,0 0-148,0 0-47,0 0 16,0 0 5,0 0-48,0 0-329,0 0-831,0 0-1449,0 0-1228,0 0 1335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4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1 224,'0'0'10890,"0"0"-8472,0 0-2064,0 0-108,0 0-147,-1 32 13,-3 109-43,-1-73 10,-3 3-79,-2 19 49,7 65-28,3-142-18,0-7 14,0 1 0,1 0 0,0-1 0,-1 0 0,2 1 0,-1-1 0,2 0 0,-1 0 0,0 1 0,1-2 0,0 1 0,0 0 0,1-1-17,-2-2-157,0 0 0,1 0 0,-1 0 0,1 0 0,0-1 0,-1 0 0,1 0 0,0 0 0,0 0 0,1 0 0,-1-1 0,0 1 0,1-1 0,-1 1-1,0-2 1,1 1 0,0 0 0,0 0 0,-1-1 0,0 0 0,1 0 0,0 0 0,1 0 157,-3 0-185,-2 0-1,2-1 1,-1 1-1,0-1 1,0 0-1,0 1 1,0 0-1,0-1 1,0 0-1,0 0 1,0 1-1,0-1 1,-1 0-1,1 0 1,0 0-1,0 0 1,-1 0-1,1 0 1,0 0-1,-1 0 1,1 0-1,-1 0 1,0 0-1,1 0 0,-1-1 1,0 1-1,1 0 1,-1 0-1,0 0 1,0-1 185,2-43-2952,-3 36 2089,1-40-386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4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11 384,'0'0'12262,"0"0"-9493,0 0-576,0 0-1281,0 0-912,0 0-80,-28-3-112,70 3 192,11 0 0,3 0 0,0 0-768,-9-5-2033,-35 2-2834,-9 3-2192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14343,'0'0'1072,"0"0"-1056,0 0 0,0 0-16,0 0 0,0 0 96,30 131 112,-30-75-208,0 6-144,-16-1-976,-1-46-3715,0-8-3969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7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0 308 9124,'0'0'371,"0"0"-414,0 0-10,26 7 32,-3 0 10,2-1 0,-1-2 1,10 2 10,-31-6-2,0 0 0,0 0 1,0 0-1,0-1 1,0 0-1,-1 1 1,1-1-1,0 1 1,0-2-1,0 1 0,0 0 1,-1-1-1,1 1 1,-1-1-1,1 1 1,-1-1-1,1 0 1,0-1 1,1-1 4,0-2 0,0 1 0,0 0 0,-1-1 0,1 0 0,0-2-4,2-3 22,1-4 71,0 0 0,0-1-1,-2 1 1,0-1 0,0 0-1,-2 0 1,0 0-1,-1-1 1,-1 0 0,0 1-1,-2-14-92,1 28 129,0-1-1,0 1 0,0 0 1,-1-1-1,1 1 0,-1 0 1,0 0-1,1-1 0,-1 1 0,-1 1 1,2-2-1,-2 1 0,1 0 1,0 0-1,-1 0 0,1 1 1,-1-1-1,1 1 0,-1-2 0,0 2 1,0 0-1,0 0 0,0-1 1,1 1-1,-2 0 0,1 0 1,0 0-1,0 1 0,-1-1 0,0 0-128,-7-2 506,-1 1-1,0 0 1,1 1-1,-2 0 1,-9 1-506,20 1 3,-1-1 0,1 0 0,-1 1-1,1-1 1,-1 0 0,1 0 0,-1 1 0,2 0 0,-2 0 0,1-1 0,-1 1 0,1 0 0,0 0 0,0-1 0,0 2 0,0-1 0,-1 0 0,2 0 0,-1 0 0,0 0 0,0 1 0,1-1 0,-1 1 0,0-2 0,0 3-3,-2 3-16,0 2 1,1-1-1,0 2 1,-1 1 15,2-5-7,-5 27-31,2 1-1,1-1 1,2 1 0,1 0-1,2 5 39,-2-28-8,1-2-2,0 1-1,0-2 1,1 1 0,-1 0 0,1 0 0,1 0-1,0-1 1,0 1 0,1-1 0,0 0-1,0 0 1,1 0 0,-1-1 0,2 1 0,-1-1-1,1 0 1,-1-1 0,2 1 10,-4-4-56,1 1 0,-1-1 0,0 0 1,1 0-1,0-1 0,-1 1 0,1-1 0,0 0 0,0 0 1,0-1-1,-1 1 0,1 0 0,1-1 0,-2 0 0,1 0 1,1 0-1,-2-1 0,1 0 0,0 1 0,0-1 0,-1 0 1,2 0-1,-2-1 0,1 1 0,-1-1 0,1 0 0,1-2 56,4-6-22,0 0 0,-2-1-1,1 1 1,-2-1 0,0-1-1,0 0 1,0 0-1,0-3 23,13-28 129,-18 41-134,0 1 0,-1-1 0,1 1 0,1-1 0,-2 1 0,2-1 0,-1 1 0,0-1 1,1 2-1,-1-2 0,1 1 0,-1 0 0,1 0 0,-1 0 0,1 1 0,-1-1 0,1 0 0,1 0 5,-2 1-2,0 0 0,0 0-1,1 0 1,-1 0 0,0 0-1,1 0 1,-1 0-1,0 0 1,0 0 0,1 0-1,-1 1 1,0-1 0,0 1-1,0 0 1,0-1 0,1 1-1,-2-1 1,2 1 0,-1 0-1,-1 0 1,2 0-1,-1 0 1,-1-1 0,1 2-1,0-1 1,0-1 0,-1 2 2,25 35 158,-17-24-334,0 0 0,1-1 1,1 0-1,-1 0 0,2-1 176,-9-10-204,0 0 0,0 1 0,0-1 0,0 0 0,0 0 0,0 0-1,0-1 1,1 1 0,-1 0 0,0 0 0,0-1 0,1 0 0,-1 0 0,0 0-1,0 0 1,1 0 0,-1 0 0,0 0 0,0-1 0,1 1 204,0-1-53,0 0 1,1 0-1,-1 0 0,0 0 1,1-1-1,-1 1 0,0-1 1,0 1-1,-1-2 0,1 2 1,0-1-1,1-2 53,11-14-10,-11 13 47,1-1 0,-1 2 0,1-1 0,5-4-37,-8 8 3,0-1 1,0 2-1,1-2 1,0 1-1,-1 0 1,1 0-1,-1 0 1,1 1-1,-1-1 1,1 0-1,0 1 1,0-1-1,0 1 1,0 0-4,0 0 2,2 0 0,-1 1 0,0-1 0,1 1 0,-1 0 0,0-1 0,0 2 0,0-1 0,1 1 0,-2-1 0,1 2 0,0-2 0,0 1 0,-1 1-1,0 0 1,1-1 0,-1 1 0,0 0 0,2 2-2,2 2-92,7 6 285,0 0 0,14 9-193,-23-19-320,-1 0 1,2 0-1,-1 0 1,0-1 0,0 0-1,1 0 1,0 0-1,-1 0 1,1-2 0,0 1-1,3 1 320,10-2-2740,-13 0 409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4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1 609 4194,'0'0'1537,"0"0"194,25-6-674,14-2-746,97-26 426,-110 27-674,0-2-1,0-1 1,-1 0 0,-1-2-1,0-1 1,11-9-63,-21 12 68,0 0 0,0-2 0,-2 1 0,1-2 0,-2 0 0,1 0 0,-2-1 0,0 0 0,-1-1 1,7-12-69,-6 4 398,0-1 1,-2 0 0,0 0-1,-2-1 1,-1 0 0,-1 0-1,0 0 1,-2 0 0,-2-21-399,0 44 110,0-1 0,-1 0 1,1 1-1,-1-1 0,1 1 1,-1-1-1,0 1 0,0-1 1,0 1-1,-1 0 0,1 0 0,-1-1 1,1 1-1,-1 0 0,0 0 1,1 0-1,-1 1 0,0-1 1,0 0-1,0 1 0,-1-1 1,1 1-1,0 0 0,-1-1 0,1 1 1,0 0-1,-1 1 0,1-1 1,-1 0-1,0 1 0,1-1 1,-3 1-111,0-1 61,0 0 0,0 1 0,-1 0 0,1 0 0,0 0 1,-1 0-1,1 1 0,0 0 0,0 0 0,-1 1 1,1-1-1,0 1 0,0 0 0,1 0 0,-1 1 1,-2 1-62,0 2-5,0 0 0,1 0 1,0 1-1,0 0 0,1 0 1,0 1-1,0-1 0,0 1 1,-2 7 4,-4 12-47,0-1-1,-2 17 48,2 0-10,1 1-1,3 0 0,2 0 1,1 0-1,3 1 0,1-1 1,6 35 10,-5-68-25,1 1 0,1 0 0,0-1 0,1 0 0,0 1 0,1-2 0,0 1 0,0 0 0,1-1 0,1 0 0,0 0 0,0-1 0,0 0 0,2 0 0,-1-1 0,6 5 25,-5-6-447,0-1 0,0 0 0,0 0 0,1-1 0,0 0 0,7 2 447,-14-6-499,0 0 0,0 0 0,0-1 0,0 1-1,0-1 1,1 1 0,-1-1 0,0 0 0,1 0 499,21-2-5397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8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158 467 7411,'0'0'4909,"0"0"-2286,0 0-1060,0 0-757,0 0-369,0 0-244,-24 12-84,-2 1-98,1 0-1,-21 16-10,43-26-2,0 0 0,0 0 0,0 0 1,0 0-1,1 0 0,-1 0 0,0 0 0,2 1 0,-1 0 0,0 0 0,0-1 0,0 1 0,2 1 0,-2-2 0,1 1 0,1 1 0,-1-2 0,1 2 1,-1-1-1,1 0 0,0 0 0,1 0 0,0 2 2,-1 9-14,-1-3-2,0 12-87,1-1 0,2 8 103,-1-28-79,-1 0 1,1-1-1,0 0 0,0 0 0,0 1 1,0 0-1,0-1 0,1-1 1,-1 2-1,1-1 0,-1 0 0,1 0 1,0 0-1,0-1 0,0 1 0,0-1 1,0 1-1,0-1 0,1 1 1,-1-1-1,0 0 0,0 1 0,1-2 1,-1 1-1,1 0 0,-1 0 0,0-1 1,1 0-1,0 0 0,1 0 79,2 1-244,-1 0-1,1-1 1,0 0-1,-1-1 1,1 0 0,-1 1-1,0-1 1,1-1-1,-1 1 1,1-1-1,-2 0 1,2 0 0,-1-1-1,3-2 245,0-1-231,1-1-1,-2-1 1,1 0-1,-2 0 1,1 0-1,-1-1 1,0 0-1,-1 0 0,1 0 1,0-5 231,6-12-327,-2-1 1,-1 0-1,2-14 327,1-10-32,-3 0 0,-2 0-1,-2-24 33,0-156 584,-6 176-217,2 53-205,-1 1 0,0-1 0,0 1 0,0-1 0,0 1 0,-1-1 0,1 1 0,0-1 0,-1 1 0,1-1 0,0 1 0,-1-1 0,0 1 0,0-1-162,0 2 337,0-1 1,0 0 0,0 0 0,0 1-1,0 0 1,0-1 0,-1 1-1,2 0 1,-2-1 0,1 1 0,0 0-1,-1 0 1,2 0 0,-2 0 0,1 0-1,0 0 1,-1 0-338,2 0 25,0 1-1,-1-1 1,0 0 0,1 0 0,-1 1-1,1-1 1,0 0 0,-1 0-1,1 1 1,-1-1 0,1 1-1,-1-1 1,1 1 0,0-1 0,0 0-1,-1 0 1,1 1 0,0 0-1,-1-1 1,1 1 0,0-1-1,0 0 1,-1 1 0,1 0 0,0 0-1,0-1 1,0 0 0,0 1-1,0-1 1,0 1 0,0 0-25,-6 24 13,2 0 0,0 0 1,0 26-14,3 84-1,2-82-4,-2-19-158,0 4 230,3 0-1,2 18-66,-3-47-268,0 0-1,1-1 0,0 0 0,0 0 1,1 1-1,0-1 0,0 0 0,1 0 0,1-1 1,-1 1-1,1-2 0,0 2 0,1-1 269,-5-6-186,-1 0-1,0 0 0,1-1 1,-1 0-1,1 0 0,0 1 1,-1-1-1,0 1 1,1-1-1,0 1 0,0-1 1,-1 0-1,0 0 0,1 0 1,0 0-1,0 1 1,-1-1-1,1 0 0,0 0 1,0 0-1,-1 0 187,0 0 0,9 0-6339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8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8820,'0'0'1153,"0"0"767,0 0-367,0 0 144,53 194-673,-53-119-207,-3 9-289,-11 1-432,9-4-96,5-61-1104,-3-8-5155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 12102,'0'0'1910,"0"0"-400,0 0-582,0 0-544,-1-2-293,0 2-92,1-1-1,0 1 0,0 0 1,0 0-1,0 0 1,0 0-1,0 0 1,0 0-1,0 0 1,-1 0-1,1 0 1,0-1-1,0 1 1,0 0-1,0 0 0,0 0 1,0 0-1,0 0 1,0 0-1,0 0 1,-1-1-1,1 1 1,0 0-1,0 0 1,-1 0-1,1 0 1,0 0-1,0 0 1,0 0-1,-1 0 0,1 0 1,0 0-1,0 0 1,0 0-1,0 0 1,0 0-1,0 0 1,0 1-1,-1-1 1,1 0-1,0 0 1,0 0-1,0 0 0,-1 0 1,1 0-1,0 1 1,0-1-1,0 0 1,0 0-1,-1 0 1,1 0-1,0 0 1,0 0-1,0 0 1,0 0-1,0 0 0,0 1 1,0-1-1,0 0 1,0 0-1,0 0 1,0 1-1,0-1 2,-2 19 14,6 32 64,31 191-84,-34-234 17,3 11-395,-4-19 355,0 1-1,1-1 1,-1 0 0,1 1 0,0 0 0,-1-1 0,0 1 0,0-1 0,1 0-1,0 1 1,0-1 0,-1 0 0,0 1 0,1-1 0,0 1 0,0-1-1,-1 0 1,0 0 0,1 0 0,0 0 0,0 0 0,-1 0 0,1 0-1,-1 0 1,1 0 0,0 0 29,-1 0-7,0 0 0,0 0 0,0 0 0,1 0 0,-1 0 0,0 0 0,0 0 0,1 0 0,-1 0 0,0 0 0,0-1-1,0 1 1,0 0 0,1 0 0,-1 0 0,0 0 0,0-1 0,0 1 0,0 0 0,0 0 0,0 0 0,0-1 0,0 1 0,0 0 0,0 0 0,0 0-1,0 0 1,0 0 0,0 0 0,0-1 0,0 1 0,0 0 0,0 0 0,0-1 0,0 1 0,0 0 0,0 0 0,0-1 0,0 1 0,0 0 7,0-5-94,9-44-62,0 0-1,4 1 1,3-5 156,-15 50-8,-1 1 0,1 0 1,0 0-1,0-1 0,0 2 1,0-1-1,0-1 0,1 2 1,-1-1-1,1 0 0,-1 1 1,1-1-1,-1 1 1,1-1-1,0 1 0,1-2 8,0 3-16,1-2 0,-1 1 0,1 0 0,-1 0 0,0 0 0,1 1 0,-1 0 0,1 0 0,0 0 0,0 0 16,-2 0-8,0 0-1,-1 1 1,2 0 0,-2 0 0,1-1 0,-1 1-1,1 0 1,-1 0 0,1 0 0,-1 0 0,1 0 0,-1 0-1,1 1 1,-2-1 0,2 0 0,-1 0 0,0 1 0,0-1-1,0 1 1,0-1 0,0 2 0,0-2 0,-1 1 8,6 11-107,-1 0 1,3 12 106,-3-10-101,2 7-58,-2-8-458,-1 1-1,1-2 1,1 1 0,8 11 617,-13-22-252,2-1 1,-2 1-1,1 0 1,1 0-1,-1 0 0,0-1 1,1 0-1,-1 0 1,1 1-1,0-2 1,0 1-1,0 0 0,0-1 1,0 1-1,0-1 1,0 0-1,1 1 1,-1-2-1,1 1 0,-1 0 1,1-1-1,-1 1 1,1-1 251,-1 0-161,-1 0 1,1 0 0,0 0 0,0 0-1,0 0 1,0 0 0,0-1 0,0 0-1,0 0 1,0 1 0,-1-2-1,1 1 1,-1 0 0,1-1 0,-1 1-1,1-1 1,-1 1 0,0-1 0,0 0-1,1 0 1,-1 0 0,-1 0 0,2 0-1,-2 0 1,1-1 0,-1 0 0,1 1-1,-1-1 161,7-11 207,-5 9 368,0 0 0,0 1 0,0-2 0,0 2 0,1 0 0,3-3-575,-6 6 113,0 0-1,1 0 1,-1 0-1,1 0 1,-1 0-1,1 1 1,-1-1-1,1 0 1,0 1-1,-1-1 1,1 1-1,-1 0 1,2 0-1,-2-1 1,1 1 0,0 0-1,-1 0 1,1 1-1,-1-1 1,2 0-1,-2 0 1,1 0-1,-1 1 1,1 0-113,4 1 130,0 1 0,0 0 0,0 1 1,-1-1-1,0 1 0,0 0 0,1 0 0,-2 0 1,2 2-131,24 21 132,-22-22-124,1 0 0,0 0 0,0 0 0,0-1 0,0-1 0,0 1 0,0-2 0,1 1 0,0-1 0,0 0 0,-1-1 0,2 0 0,6-1-8,-14 0 3,0 0-1,0 0 0,0-1 0,0 0 0,0 0 0,0 1 0,0-1 0,0-1 0,0 2 0,-1-2 0,1 1 0,0-1 0,0 0 0,-1 0 0,1 0 0,-1 1 0,0-2 0,0 1 0,0 0 0,0-1 0,0 1 1,-1-1-1,2 0 0,-3 0 0,2 1 0,-1-1 0,0 0 0,1 0 0,-2-1-2,4-8 634,-1-1 1,-1 0-1,1 0 0,-2 1 1,0-2-1,-1-6-634,0 17 143,0-1-1,0 0 0,0 1 1,-1 0-1,0-1 1,1 0-1,-1 1 0,0-1 1,0 1-1,0 0 1,-1 0-1,1 0 0,-1 0 1,0 0-1,0 0 1,0 0-1,0 0 0,0 0 1,-1 0-1,1 1 1,-1 0-1,0 0 0,0-1 1,-3 0-143,-6-3 78,0 0 0,0 0 1,-1 1-1,0 1 0,0 0 1,0 1-1,0 0 0,0 1 1,-1 1-1,0-1 0,0 2 1,1 0-1,-1 2 0,-8 0-78,18-1-96,0 0-1,1 0 0,-1 0 0,0 0 0,0 1 1,1-1-1,-1 1 0,1-1 0,-1 2 1,1-1-1,0 0 0,0 0 0,0 1 1,0 0-1,1 0 0,-1 0 0,-1 1 97,3-1-507,-2 0-1,2 0 1,-1 0 0,1 0-1,-1 0 1,1 0 0,0 1-1,0-1 1,1 0-1,-1 1 1,0-1 0,1 0-1,0 3 508,0-2-4722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0:59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14871,'0'0'2113,"0"0"-1393,0 0 161,0 0-625,0 0-80,0 0-112,0 0-64,28-5-2177,-23 5-1921,-2 0-6531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1:00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14 203 8404,'0'0'4933,"0"0"-4130,0 0-947,0 0 34,13 2-10,39 4 38,-50-6 77,1 0 0,-1 0 1,1-1-1,0 1 1,-1-1-1,0 1 1,0 0-1,1-1 0,-1 0 1,1 0-1,-2 0 1,2-1-1,-1 2 1,0-2-1,0 1 0,0-1 1,0 1-1,0-2 1,-1 2-1,1-1 0,0 0 1,-1 0-1,1 0 1,-1 0-1,0 0 1,0 0-1,0-1 0,0 1 1,0 0-1,0-3 5,2-4 27,0-1-1,-1 0 1,-1 0-1,1 1 0,-1-1 1,-1-7-27,0-1 90,1 12-77,-1 0 1,0 0-1,0 0 1,-1 1-1,1-1 1,-3-5-14,3 9 19,0 1 0,-1-1 0,0 1 0,0-1-1,1 1 1,-1 0 0,-1 0 0,2-1 0,-1 1 0,-1 0 0,2 0 0,-2 0 0,1 0 0,0 0 0,-1 0 0,1 0 0,-1 0 0,1 0 0,-1 1 0,1 0 0,-1-1 0,1 0 0,-1 1 0,1 0 0,-1-1 0,1 1 0,-1 0-19,-4 0 229,1-1 1,0 0-1,0 1 1,-1 0-1,1 0 1,0 1-1,0 0 1,-2 0-230,5 0 32,-1 0 1,1 0-1,0 0 0,0 0 0,-1 0 1,2 1-1,-1-1 0,-1 1 1,2-1-1,-1 1 0,0 0 0,1 0 1,-1 0-1,1 0 0,-1 0 0,1 0 1,0 0-1,-1 1-32,-2 8 17,-1 0-1,1 0 1,1 0-1,0 1 1,1-1-1,-1 1 1,1 7-17,0 22-40,1 24 40,2-34-79,-1-16 53,1 0 0,-1 1-1,3 0 1,0-1-1,0 1 1,1-1 0,1 0-1,3 7 27,-4-14-7,-1-1-1,2 1 0,-1-1 1,1 0-1,0 0 0,0-1 1,1 1-1,0-1 0,0 0 1,0-1-1,1 1 0,0-1 1,0-1-1,1 1 1,-1-1-1,5 2 8,0-3-125,0 1 0,0-1 1,1-1-1,0 1 0,0-2 1,-1 0-1,0-1 0,9-1 125,-19 1-234,1 0 0,-1 0 0,1 0 0,-1-1 0,1 1-1,0 0 1,-1-1 0,0 0 0,1 0 0,-1 0 0,1-1 0,0 1 234,24-25-4226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1:00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0 472 7459,'0'0'5157,"0"0"-4634,0 0-813,0 0 87,29-12-35,3 0 44,-2-1-1,0-2 0,1-3 195,-25 15-45,-1-2 0,-1 1-1,2 0 1,-2-1 0,1 1 0,-2-1 0,1 0-1,0 0 1,0 0 0,-1-1 0,1-3 45,1-2-56,-1-1 1,0 1 0,0-1-1,-1-5 56,0 2-9,4-15 51,-2 0-1,-2 0 1,0 0 0,-3 0 0,0 0 0,-3-6-42,3 34 100,0 1 1,0-2-1,0 1 1,-1 0-1,0 0 1,0 0-1,1 0 1,-1 0 0,0 0-1,0 1 1,0-2-1,-1 2 1,1-1-1,0 0 1,0 1-1,-1-1 1,1 1 0,-2-1-1,2 1 1,-1 0-1,1-1 1,-1 2-1,0-1 1,-2-1-101,1 1 173,0 0 1,0 0-1,0 1 1,0-1-1,0 0 1,-1 1-1,1 0 1,0 0-1,-1 0 1,1 0-1,0 1 1,-1 0-1,1-1 1,0 1-1,0 0 1,-1 0-174,2 1 28,-1-1 0,1 0 0,1 0 0,-2 0 0,1 1 0,1-1 1,-1 2-1,0-2 0,0 1 0,1 0 0,-1-1 0,1 2 1,-1-1-1,2 0-28,-17 34 18,15-31-9,-9 29 20,0 1-1,3-1 0,1 1 1,1 1-1,1 20-28,0 60-20,5 7 20,0-54-45,0-35 38,1 0 0,2-1 1,8 33 6,-8-53-18,0 0 0,0 0 0,2-1 0,0 0 0,0 0 0,1 0 0,1 0 0,0-1 0,0 0 0,2 0 0,3 4 18,-7-11-216,-1 1 0,2-1 1,-2 0-1,1 0 0,1-1 1,1 2 215,-5-4-337,-1-1 0,1 1 0,-2-1 1,2 1-1,-1 0 0,1-1 0,-1 0 1,1 0-1,-1 0 0,1 0 0,-1 0 1,1 0-1,0 0 337,12-2-6966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1:0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1 263 9060,'0'0'579,"0"0"-446,0 0-135,0 0 55,27-3 150,0 1-158,0-2 1,-1 0-1,6-4-45,-29 8 6,0-2-1,0 1 1,0 0 0,0-1-1,0 1 1,-1-1 0,1 0-1,-1 0 1,1 0 0,0-1-1,-1 1 1,0 0 0,0 0-1,0-1 1,0 0 0,1-2-6,0-1 19,-1 0-1,1 0 1,-1 0 0,-1-1 0,1 1 0,-1-2-19,2-2 41,0-6 165,0-1 0,0 0 0,-2 1 0,0-2-1,-1 1 1,0 1 0,-2-6-206,2 21 106,0 0 0,-1 1-1,1-1 1,0 0 0,-1 0 0,1 1-1,-1 0 1,1-1 0,0 0 0,-1 0 0,1 1-1,-1 0 1,0-1 0,1 1 0,0-1-1,-1 1 1,0-1 0,1 1 0,-1 0-1,1 0 1,-1 0 0,0-1 0,0 1 0,1 0-1,-1 0 1,0-1 0,0 1 0,1 0-106,-26 0 921,17 1-549,5-1-305,0 1 0,0-1 0,0 2 0,1-1 0,-1 0 0,0 1 0,1-1 0,-1 1 0,1 0 0,0 0 0,0 0 0,0 1 0,-1-1 0,2 0 0,-1 1 0,0 0 1,0 0-1,1 0 0,0 0 0,0 0 0,-1 2-67,-6 8-4,2 1 0,0 1 1,0-1-1,-3 14 4,3-7-3,1 1 1,1 1-1,0-1 0,2 1 1,1-1-1,1 1 0,1-1 1,1 1-1,3 17 3,-3-35-9,0 0 0,1 0 1,-1 0-1,1 0 0,0-1 0,0 1 1,1-1-1,-1 1 0,1-1 0,0 1 1,0-1-1,1-1 0,-1 1 0,1 0 1,0-1-1,0 1 0,0-1 0,0 0 1,1-1-1,-1 1 0,1-1 0,-1 0 1,5 1 8,-1 0-114,1 0 0,-1-1 0,1-1 0,-1 1 0,1-1 0,0-1 0,0 0 0,0 0 0,0 0 0,0-1 0,0-1 0,5-1 114,-12 3-158,0-1 0,1 0 0,-1 0 0,0 1 0,0-2 0,0 1-1,0 0 1,0-1 0,0 1 0,-1-1 0,1 1 0,-1-1 0,1 1 0,-1-1 0,2-1 158,20-35-4120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1:01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13926,'0'0'142,"0"0"34,11 33 200,1 4-233,63 192 1088,9-13-120,-46-119-757,-25-61-281,-1 1 1,-2 0 0,-1 0-1,-2 1 1,0 16-74,-5-30 29,-1 0 1,-1-1 0,-1 0-1,-1 1 1,-1-1 0,-2 1-1,0-2 1,-1 1 0,-5 10-30,-13 19-66,-3-2 0,-1 0 0,-3-2-1,-12 13 67,-7 4-1915,48-62 1384,0-1 0,0 0 0,0 1 0,-1-1 0,1 0 0,-1 0 1,0 0-1,1-1 0,-2 1 531,-11 2-9519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6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10997,'0'0'1713,"0"0"-1273,24 18-315,77 51-103,-98-67-28,1 0 0,0 0-1,0 0 1,-1 0 0,1 0 0,0-1 0,0 1 0,0-2 0,0 1 0,0 0-1,1 0 1,-1-1 0,0 0 0,0 0 0,0 0 0,3 0 6,7-2-49,-11 2 50,0 0-1,-1 0 1,1-1 0,-1 1-1,1 0 1,-1-1-1,1 0 1,0 0 0,-1 0-1,0 0 1,0 0 0,1-1-1,-1 1 1,0-1-1,0 1 1,1-2 0,-2 2-1,1-1 1,0 0 0,-1 0-1,2 0 1,-2-1-1,0 1 1,0 0 0,1 0-1,-1-1 1,0 0 0,0 1-1,0 0 1,-1-1-1,1-2 0,2-10 199,-1 0 0,0 0-1,-1-1 1,-1 1-1,-1-5-198,1 2 506,0 17-456,0-1 0,0 1 0,-1-1 0,1 1 0,0-1 0,-1 2 0,1-2 0,0 1 0,-1-1 0,0 1 0,0-1 0,1 1 0,-1 0-1,0-1 1,0 2 0,0-2 0,0 1 0,0 0 0,0 0 0,-1 0 0,1 0 0,0 0 0,0 0 0,-1 1 0,1-1 0,0 1 0,-1-1 0,1 0 0,-1 1 0,1 0 0,-1 0 0,1-1-50,-8-1 100,0 2 1,0-2-1,-1 2 1,1 0-1,-1 0-100,-2 1 20,10-1-23,1 0 0,-2 1 0,1-1 0,0 0 0,0 1 1,0 0-1,1 0 0,-2-1 0,2 2 0,-1-1 0,0 0 0,0 0 0,0 0 0,1 1 0,-1-1 0,1 1 0,-1-1 1,1 1-1,0-1 0,0 1 0,0 0 0,-1 0 0,2 0 0,-1-1 0,0 2 0,0-1 0,1 1 3,-3 6-1,0-1 0,0 1-1,2 0 1,-1 1 0,1 6 1,-1 1-11,2-1 0,0 0 0,0 1 0,2-2 1,1 7 10,-2-16-4,1-1 1,0 1-1,0 0 1,0 0-1,1-1 1,0 0-1,0 0 0,0 1 1,1-2-1,-1 1 1,1 0-1,0-1 1,0 0-1,1 1 1,3 1 3,-2-2-8,-1 0 0,2 0 1,-1-1-1,1 0 0,-1 0 0,1 0 0,-1-1 0,1 0 1,1 0-1,2 0 8,11 0-154,0 0 1,20-2 153,-32 0-55,-6 0 43,2 0 0,-1-2 0,0 1 1,0 1-1,0-2 0,0 1 1,0-1-1,0 0 0,-1 0 0,1 0 1,-1-1-1,1 1 0,-1 0 0,1-1 1,-1 0-1,0 0 0,-1 0 0,1 0 1,-1-1-1,0 0 0,1 1 0,0-2 12,6-12 65,1-2 0,-2 0 0,7-19-65,-15 38 8,0 0 1,0-1-1,0 1 0,0 0 1,0 0-1,0-1 1,0 1-1,0 0 0,0 0 1,1 0-1,-1 0 1,0 0-1,0 0 0,0-1 1,0 1-1,1 0 1,-1 0-1,0 0 0,0-1 1,0 1-1,1 0 1,-1 0-1,0 0 0,0 0 1,0 0-1,0 0 1,0-1-1,0 1 0,1 0 1,-1 0-1,0 0 1,0 0-1,1 0 0,-1 0 1,0 0-1,1 0 1,-1 0-1,0 0 0,0 0 1,0 0-1,0 0 1,0 0-1,0 1 0,1-1 1,-1 0-1,0 0 1,0 0-1,1 0 0,-1 0 1,0 0-1,0 1 1,1-1-1,-1 0 0,0 0 1,0 0-1,0 1 1,0-1-1,0 0 0,0 0-8,11 15-36,-5-5 54,-2-5-69,3 4 144,1-1-1,-1 0 1,5 3-93,-9-8-29,-1-2 0,1 1 0,0 0-1,-1-1 1,1 1 0,0-1 0,-1 0 0,1 1 0,0-2-1,0 1 1,0 0 0,0 0 0,0-1 0,3 0 29,-3 0-94,-1 1 1,1-1 0,0 0-1,0 0 1,0-1 0,-1 1-1,1 0 1,0-1-1,-1 1 1,0-2 0,1 2-1,0-1 1,-1-1 0,1 2-1,-1-2 1,0 1-1,1-1 1,-1 0 0,-1 0-1,2 1 1,-2-1 0,1-1-1,0 2 1,-1-1-1,1-1 1,-1 1 0,2-2 93,17-29 9,-12 20-2,0-1 0,1 2 1,0 0-1,1 0 0,6-6-7,-15 17-4,2 0 1,-2 0-1,1-1 0,0 1 0,-1 1 1,2-1-1,-1 0 0,-1 0 0,2 1 0,-1-1 1,0 0-1,0 1 0,0 0 0,0-1 1,0 1-1,1 0 0,-1 1 0,0-1 1,0 0-1,0 1 0,0-1 0,1 1 4,2 0 5,-2 1-1,1-1 0,1 1 0,-2 0 1,1 0-1,0 0 0,-1 1 1,1 0-1,-1-1 0,0 2-4,20 17-39,35 34 377,-52-50-618,0-1 0,0 1 0,0-2 1,1 1-1,0 0 0,0-1 0,-1 0 0,6 1 280,-3-3-2585,-6-1-1593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6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242 343 11285,'0'0'1961,"0"0"-157,0 0-623,0 0-615,-26-1-265,26 1-301,-38-1 278,-29 3-278,64-2 7,0 1-1,0-1 1,-1 0 0,1 1-1,0 0 1,0 0 0,0 0 0,0 1-1,1-2 1,-1 2 0,0 0-1,1 0 1,-1-1 0,1 1-1,-1 1 1,1-1 0,0 0 0,0 0-1,-1 1 1,2-1 0,-1 1-1,0-1 1,1 1 0,-1 0-1,1 0 1,0 0-7,-4 6 31,-2 5-34,1 1-1,0-1 0,1 1 1,1 0-1,0 0 1,0 0-1,2 1 0,1-1 1,0 0-1,0 1 0,2 4 4,-1-17-15,0 1-1,0 0 1,0 0 0,1-1-1,-1 1 1,1 0-1,0 0 1,0-1-1,0 0 1,1 1 0,0 0-1,-1-1 1,1 1 15,0-2-19,0 0 0,0 0 0,0 0 0,0 0 1,1 0-1,0 0 0,-1-1 0,1 1 0,-1-1 1,1 1-1,-1-1 0,1 0 0,0 0 0,0 0 1,0-1-1,2 1 19,5 1-218,-1 1 1,0-3-1,1 2 1,0-2-1,0 0 0,-1 0 1,1-1-1,0 0 1,-1-1-1,1 0 1,-1 0-1,0-1 0,0 0 1,0-1-1,0-1 1,0 1-1,-1-1 1,0 0-1,0 0 0,4-5 218,12-12-252,-1-2 0,-2 0-1,-1-2 1,0 0-1,-2-1 1,14-29 252,5-19 50,-3 0 0,1-12-50,-23 57 58,-6 15 37,0 0 1,0 0-1,-2-1 1,1 0-1,-2 0 1,0 0-1,0-16-95,-3 30 1073,0 2 202,0 0-128,0 7-149,-3 33-791,-3-1 0,0 0 0,-3 1 0,-5 13-207,1-4 95,-2 24-202,3 1 1,3 0-1,3 1 0,3 45 107,4-118-2534,1-2-3005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48 9973,'0'0'2550,"0"0"-995,0 0-447,0 0-36,0 0-167,-11-8-431,-39-23-263,49 30-209,-1 0-1,0 0 1,0 0 0,0 0-1,1 1 1,-1-1 0,0 0-1,0 1 1,0-1-1,0 1 1,0 0 0,0 0-1,0 0 1,0 0 0,0 0-1,0 0 1,-4 1 0,5 0-8,0-1 1,0 1-1,-1 0 1,1 0 0,0 0-1,0 0 1,0 0 0,0 0-1,0 0 1,0 0 0,0 0-1,0 0 1,1 0 0,-1 1-1,0-1 1,1 0 0,-1 1-1,0 1 1,-1 6-77,1 1 1,0-1-1,0 0 0,0 0 0,2 16 1,0-14-88,-1-9 70,1 0-1,-1 0 1,1 0-1,-1 0 0,1 0 1,0-1-1,0 1 1,0 0-1,0 0 1,0-1-1,0 1 1,0-1-1,0 1 0,1-1 1,-1 1-1,1-1 1,-1 0-1,1 0 1,0 1-1,-1-1 1,1 0-1,0-1 0,0 1 1,-1 0-1,1 0 1,0-1-1,0 1 1,0-1-1,0 0 1,0 0-1,0 1 0,3-2 1,-2 2 15,0-1-1,0 0 1,-1 0 0,1 0-1,0 0 1,0 0 0,0-1 0,0 1-1,0-1 1,-1 0 0,1 1 0,0-2-1,-1 1 1,1 0 0,0 0-1,-1-1 1,0 1 0,1-1 0,-1 0-1,0 0 1,0 0 0,4-4-1,4-17 4142,-7 17-4047,-1 0-1,0-1 1,0 1 0,-1-1 0,0 1-1,1-13 1,-2 19 118,0 0 208,0 0-93,0 0-27,0 0 35,0 5 80,-1 47-54,-1-12-230,5 41 0,-3-79-82,1-1 0,-1 1 0,0 0 1,1-1-1,-1 1 0,0-1 0,1 1 0,0-1 1,-1 1-1,1-1 0,0 0 0,0 1 1,0-1-1,0 0 0,0 1 0,0-1 1,0 0-1,0 0 0,1 0 0,-1 0 1,0 0-1,1 0 0,-1-1 0,0 1 1,1 0-1,2 0 0,16 2-6310,-12-3-2456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4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56 145 13286,'0'0'1796,"0"0"-249,0 0-651,0 0-530,-9 2-174,6-2-183,0 1-15,0-1 0,0 1 0,0 0 0,0 0 0,0 0 0,0 1 0,0-1 0,0 1 0,-1 1 6,2-2-6,1 0 1,0 0-1,0 1 0,0-1 0,0 0 0,1 1 0,-1-1 0,0 1 0,0-1 1,1 1-1,-1-1 0,1 1 0,0 0 0,-1-1 0,1 1 0,0-1 0,0 1 1,0 0-1,0-1 0,0 1 0,0 0 0,0-1 0,1 1 0,-1 0 0,1-1 1,-1 1 5,1 1-20,0 0 1,0-1-1,1 1 1,-1-1-1,0 1 0,1-1 1,0 1-1,0-1 1,-1 0-1,1 0 1,0 0-1,1 0 1,-1 0-1,0-1 1,0 1-1,1 0 1,-1-1-1,1 0 1,0 0-1,-1 0 1,1 0-1,0 0 1,-1 0-1,1 0 1,0-1-1,0 0 1,0 1-1,0-1 1,0 0-1,0-1 20,3 1-58,-1 0 0,1 0 0,-1-1 0,1 1 0,-1-2 0,1 1 0,-1 0 0,0-1-1,1 0 1,-1 0 0,0-1 0,0 0 0,-1 0 0,1 0 0,1-1 58,3-4 49,-1 0-1,0 0 1,-1-1 0,1 0 0,-2-1-1,1 0 1,-1 0 0,-1 0 0,0 0-1,0-1 1,-1 0 0,0 0 0,-1 0 0,-1 0-1,0-1 1,0 1 0,-1-1 0,0-6-49,-1 17 32,0 0 0,0 0 0,0 1 0,-1-1 1,1 0-1,0 1 0,0-1 0,0 0 0,-1 1 0,1-1 1,0 1-1,-1-1 0,1 0 0,-1 1 0,1-1 1,-1 1-1,1-1 0,-1 1 0,1-1 0,-1 1 0,1 0 1,-1-1-1,0 1 0,1 0 0,-1-1 0,0 1-32,-25-5 374,21 5-358,1 0-1,0 1 0,-1-1 1,1 1-1,0 0 0,0 0 1,-1 0-1,1 0 0,0 1 1,0-1-1,0 1-15,-2 4 2,1 0 0,-1 0 1,1 0-1,0 0 0,1 1 0,-1 0 1,1 0-1,1 0 0,-1 0 0,1 1 1,1-1-1,-1 2-2,-3 10-32,1 2 1,0-1 0,2 0-1,0 5 32,0-4 31,2-1-1,0 1 1,2-1-1,0 1 1,3 9-31,-3-25-150,0-1 0,0 1 0,0-1 0,1 0 0,-1 0 0,1 0 0,1 0 0,-1 0 0,0 0 1,1 0-1,0-1 0,1 3 150,-1-4-366,-1 0 0,1 0 0,-1 0 0,1-1 0,0 1 0,0-1 0,0 0 0,0 0 1,0 0-1,0 0 0,0 0 0,0-1 0,0 1 0,0-1 0,0 0 0,0 0 0,0 0 0,0 0 1,3-1 365,12-2-5411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9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2529,'0'0'11830,"0"0"-11494,0 0-144,0 0-176,0 0 176,0 0 0,27 129-80,-43-69-32,-15-4-80,0-3-16,1-10-1681,18-36-2897,1-5-3185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2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1 5138,'0'0'2247,"0"0"-1434,0 0-292,0 0-38,0 0-121,0 0 92,3 0 2315,-4 0 550,-16 0-2847,3-1-435,1 1-1,-2 1 1,2 0 0,-1 0-1,0 1 1,1 1 0,-1 1 0,0 1-37,11-5-2,-7 4 9,0 1 0,0-1 0,0 1 1,1 1-1,-3 2-7,9-6-10,1 0 1,0 1 0,-1-1-1,1 0 1,0 1 0,0-1-1,0 1 1,0 0-1,0 0 1,1 0 0,-1 0-1,1 0 1,0 0 0,0 0-1,0 0 1,1 0-1,-1 1 1,0-1 0,1 3 9,0 101-158,0-101 148,0 0-1,2 0 1,-1 0 0,0 0-1,1 0 1,0 0-1,0 0 1,1 0-1,-1 0 1,1-1 0,1 0-1,-1 0 1,1 1-1,0-2 1,2 3 10,12 18-33,-17-23 48,1-1 0,-2 0 0,1 1 0,0-1 0,0 0 0,-1 0 0,0 1 0,1-1 0,0 1 0,-1-1 0,1 1 0,-1-1 0,0 1 0,0-1 0,0 1 1,0-1-1,0 1 0,0-1 0,0 1 0,0-1 0,-1 1 0,1-1 0,-1 1 0,0-1 0,1 0 0,0 1 0,-1-1 0,0 1 0,0-2 0,1 2 0,-2-1 0,1 0 0,1 1 0,-2-2 0,1 1 0,0 1 0,-1-1-15,-5 4 33,-1-1-1,1 1 0,-1-2 0,1 0 0,-1 0 0,-3 1-32,4-2 11,-33 10 37,-11 4-525,50-15-500,2-1-1728,13-1-3188,11-5 2881,0-7-121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 11685,'0'0'1732,"0"0"-145,0 0-533,0 0-755,2 9-310,0 5 12,0 1 0,0-1 0,-1 0 0,-1 0 0,0 1 0,-1 0 0,-1-1 1,-1 4-2,-9 41 381,-9 23-381,12-45 48,-12 40 55,-54 201-78,72-269-68,2-3-68,-1 1 0,0-1 1,0 0-1,0 0 0,-1 0 1,0-1-1,0 1 0,-1-1 1,0 1-1,0 0 111,3-6-51,-1 0 0,2 1 0,-2-1 1,1 0-1,0 1 0,0-1 0,0 0 0,-1 1 1,1-1-1,0 0 0,-1 0 0,2 0 0,-2-1 1,1 1-1,0 0 0,-1-1 0,2 1 0,-2-1 1,1 1-1,0 0 0,0-1 0,0 0 0,-1 0 51,-7-9 2,0-1 0,1 1 0,0-2 1,1 1-1,0-1 0,-1-5-2,7 15 1,-6-9 31,5 7 93,0 1 1,0-1-1,0 0 1,1 1 0,-1-1-1,1 0 1,-1 0 0,1 1-1,1-2 1,-1 1 0,0-2-126,7 6-208,41 0 44,43 0 7,55 7 157,-69 0-840,0-4 0,56-6 840,-126 3-88,0 0 1,0-1 0,0 0 0,-1 0-1,1 0 1,-1-1 0,0 0-1,1 0 1,-1 0 0,0 0 0,0-1-1,1 0 1,-2 0 0,4-3 87,-1-7 156,-7 13-121,1-1 0,-1 1 1,0-1-1,0 1 0,0 0 0,1 0 1,-1 0-1,0 0 0,0-1 0,0 1 1,0-1-1,0 1 0,0-1 0,0 1 1,0 0-1,0 0 0,0 0 1,0-1-1,0 1 0,0-1 0,0 1 1,0 0-1,0-1 0,0 1 0,-1 0 1,1 0-1,0 0 0,0-1 0,0 1 1,-1 0-1,1-1 0,0 1 0,-1 0 1,1-1-1,0 1 0,0 0 0,0 0 1,0 0-1,-1 0 0,1 0 0,0 0 1,-1-1-1,1 1 0,-1 0-35,-49-2 481,46 2-449,0 0 0,-1 0-1,1 0 1,0 1 0,0 1-1,-1-2 1,1 2 0,0-1 0,0 1-1,0 0 1,-2 1-32,1 1-4,1 0 0,-1 1 1,1-1-1,-1 2 0,1-1 0,0 0 1,1 0-1,-1 1 0,1 0 0,0 0 1,1 0-1,0 0 0,-1 0 0,1 0 1,1 0-1,0 2 4,-3 14-47,1 1 1,2-1-1,0 23 47,0-42-8,1 0 0,0 0 1,1 0-1,-1 0 0,1 0 1,-1 0-1,0 0 0,1 0 0,1 0 1,-2 0-1,2 0 0,-1 0 1,0-1-1,1 1 0,0-1 1,-1 0-1,1 1 0,0-1 0,0 0 1,1 0-1,-1 1 0,0-2 1,0 1-1,1 0 0,0-1 0,-1 1 1,1-1-1,0 0 0,-1 1 1,1-2-1,0 1 0,0 0 1,0 0-1,0-1 0,0 0 0,3 1 8,4 1-126,0-1-1,1 0 0,-1-1 0,0 0 0,1-1 1,-1 0-1,1 0 0,-2-1 0,2-1 0,-1 0 1,-1 0-1,1 0 0,0-1 0,-1-1 0,1 0 1,-2 0-1,3-2 127,24-22 86,10-11-86,29-24 218,-70 61-220,-1 1 0,0 0 0,1 0-1,0 0 1,0 0 0,-1 0 0,1 1 0,1 0 0,-2 0 0,1 0 0,1 0 0,-2 1 0,2-1 0,2 1 2,-5 0-2,-1 0 1,1 1 0,-1-1 0,0 1 0,0-1 0,0 1 0,1-1 0,-1 1 0,0-1 0,0 1 0,0 0 0,0-1 0,0 2 0,0-1 0,0-1-1,0 1 1,0 1 0,-1-2 0,1 1 0,0 1 0,0-2 0,-1 2 0,0-1 0,1 0 0,0 1 0,-1-1 1,10 36 332,-10-34-298,7 46 178,-3 0 1,-2 1-1,-3-1 0,-2 16-212,0-44 24,0-1 1,-1-1-1,-1 1 1,-1-1-1,-2 1 1,0 0-25,0 3 39,-1-5 5,3-14 10,3-15-58,-2-78-3131,7-87 3135,-2 171-56,2-19-90,0 1 0,1-1-1,1 1 1,1 0 0,1 0 0,8-19 146,-9 31 26,-1 1 0,2 0 1,0 0-1,0 0 1,0 1-1,2 0 0,-1 0-26,-1 3 32,-1 1-1,0 1 0,1-1 0,-1 1 0,2-1 1,-1 1-1,0 1 0,1 0 0,0 0 0,-1 0 1,3 0-32,0 0 190,1 2 1,0-1 0,0 1-1,0 1 1,0-1 0,4 2-191,3-1 163,-14 0-129,0 1-1,0-1 1,0 0 0,0 0-1,0 1 1,0 0 0,0 0-1,0 0 1,0 1 0,0-2-1,0 2 1,0 0 0,0 0-1,-1-1 1,0 1 0,1 1-1,-1-2 1,1 1 0,-1 1 0,-1 0-1,2-1 1,-2 1 0,1-1-1,0 1 1,-1 0 0,0 0-1,1-1 1,-2 1 0,3 3-34,0 8 198,0 0-1,0 0 1,-2-1 0,1 1 0,-2 1-1,0 3-197,0-14 40,-1 0 0,0 0 0,0-1-1,0 1 1,0-1 0,0 1 0,-1 0-1,1-1 1,-2 0 0,2 0 0,-1 0-1,-1 0 1,1 0 0,0 0 0,-1 0-1,1 0 1,-1 0 0,0-1 0,0 0-1,-2 1-39,0 1 26,0-1 0,-1 0-1,1 0 1,-1 0-1,1-1 1,-1 0-1,0 0 1,0 0 0,0-1-1,0 0 1,0 0-1,-5 0-25,9-1-130,1 0 1,1 0-1,-1 0 0,-1 0 0,2-1 0,-1 1 0,0 0 0,0-1 0,0 1 0,0 0 0,0 0 1,1-1-1,-1 0 0,0 1 0,0-1 0,1 1 0,-1-1 0,0 0 0,0 0 0,1 1 0,-1-1 1,1 0-1,-1 0 0,0 1 0,1-1 0,0 0 0,-1 0 130,-4-23-4251,5 21 3998,-2-16-4619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3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11605,'0'0'1516,"0"0"-1226,0 0 4,20 29 122,63 100-42,-76-117-287,0 1 1,-1 1 0,-1-2 0,0 2 0,-2-1 0,1 2-1,-1-2 1,-1 1 0,0 1 0,-1 6-88,1-3 66,2 41 414,-3 0 1,-4 48-481,1-91 67,-1 1 1,0-1 0,-2 0 0,1 0 0,-2-1-1,0 1 1,-1-1 0,-9 14-68,-13 19 375,-2-3 0,-4 2-375,-20 29 129,37-51-181,12-17-219,0-1 0,0 1 1,1 0-1,0 0 0,0 1 1,2-1-1,-5 10 271,8-16-3989,0-2-2304,0 0 701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5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4 704,'0'0'9154,"0"0"-5123,0 0-2561,0 0-870,0 0-466,20-1-174,108-1 483,6 5-443,-80 1 21,146 12-82,-200-16-24,0 0 0,1 1 0,0-1 1,0 0-1,-1 0 0,1 0 1,-1 1-1,1-1 0,0 0 0,-1 1 1,0-1-1,1 0 0,0 0 0,0 1 1,-1-1-1,0 1 0,0 0 1,1-1-1,0 0 0,-1 1 0,1-1 1,-1 1-1,0 0 0,0-1 1,0 0-1,1 1 0,-1 0 0,0 0 1,0-1-1,1 1 0,-1-1 1,0 1-1,0 0 0,0-1 0,0 1 1,0 0 84,0 0-172,-1 1 0,1-1 0,-1 2 1,1-2-1,0 1 0,-1-1 0,0 1 0,0-1 1,1 1-1,-1-1 0,0 0 0,0 0 1,0 1-1,0-1 0,-1 2 172,-12 6-1241,2 0 0,-2-1 0,0 0 0,0-1-1,-10 3 1242,-17 7-1694,0-2 0,-11 1 1694,9-8-1123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5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0 107 432,'0'0'8759,"0"0"-4923,0 0-2251,0 0-1422,2 3-473,-2-3 310,0 1-2,1 0-1,0 0 1,0 0 0,-1 0-1,1 0 1,0 0-1,0-1 1,-1 1 0,2 0-1,-1 0 1,-1-1-1,2 0 1,-1 1 0,-1 0-1,2-1 1,-1 1-1,0-1 1,0 0 0,0 0-1,1 0 3,17 3 63,-1 0-1,0-2 0,0-1 1,17-1-63,13-2 153,22-7-153,2-3 31,0-3-1,8-7-30,-74 21-512,1 0-1,-1-1 1,0 0 0,0 0-1,5-3 513,-9 5-354,0-1 1,-1 1-1,1 0 0,0 0 1,-1-1-1,1 1 1,-1-2-1,0 2 0,1-1 1,-2 0-1,2 1 0,-1-2 1,-1 2-1,1-1 0,0 0 1,0 0-1,-1 0 1,0-1-1,1 1 354,-1-7-4463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5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13318,'0'0'1009,"0"0"-609,0 0-400,0 0 64,-78 174 48,61-83-96,-3 2-32,9-5 0,2-5-80,7-7-64,2-11-1425,0-15-576,0-15-112,2-35-1857,7 0 208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3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11317,'0'0'3106,"0"0"-2178,0 0-784,0 0-96,-48 219 112,26-111-128,2 3-32,11 0 16,4-8-64,5-10-1296,0-73-2802,0-9-2305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11589,'0'0'1537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1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0 5891,'0'0'2910,"0"0"-1496,0 0-571,0 0-594,0 0-25,-28 6 448,-94 19 294,110-23-687,0 1 0,0 0 0,1 2-1,-1-1 1,1 1 0,-1 1 0,0 0-279,3 0 198,3-4-172,2 1 0,-1-1 0,1 1 1,-1 0-1,1 1 0,0 0 0,0-1 0,0 1 0,0 0 0,1 0 1,-1 0-1,1 1 0,1-1 0,-1 1 0,1 0 0,0 0 0,-1 0 1,2 0-1,-1 0 0,1 0 0,-1 1 0,2-1 0,-1 0 1,0 0-1,1 1-26,-1 8-19,1-1 0,1 0 0,1 9 19,-1-17-3,1 0-1,-2 0 0,3 0 1,-2 0-1,1 0 0,1-1 0,-1 1 1,0-1-1,1 1 0,2 2 4,16 17-72,1 0-1,24 18 73,18 19 76,-64-61-68,0 1 0,0-1 0,1 0 1,-1 1-1,1-1 0,-1 0 0,1 0 0,-1 1 1,0-1-1,0 1 0,1-1 0,-1 1 0,0-1 0,0 0 1,1 1-1,-1-1 0,0 1 0,0 0 0,1-1 1,-1 0-1,0 1 0,0-1 0,0 1 0,0 0 1,0-1-1,0 0 0,0 0 0,0 1 0,0 0 0,-1-1 1,1 1-1,0-1 0,0 0 0,0 1 0,-1 0 1,1-1-1,0 1 0,-1-1 0,1 0 0,0 0 0,0 1 1,0-1-1,-1 1 0,1-1 0,-1 1 0,1-1 1,-1 0-1,1 0 0,0 0-8,-27 8 188,24-7-187,-51 8-55,-1-3 1,-1-3-1,-16-1 54,70-2-880,2 0-1817,2-2-2044,7-6-1275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36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21 8068,'0'0'2009,"0"0"-611,0 0 458,0 0-220,0 0-236,-2-3-383,0 1-974,0 0 0,-1 0 1,1 1-1,0-1 0,-1 1 0,1 0 1,-1-1-1,1 1 0,-1 0 0,1 1 0,-1-1 1,0 0-1,1 1 0,-1-1 0,0 1 1,0 0-1,0 0-43,-62 1 121,35 0 50,17-1-119,8 0-14,-1 0 1,1 0-1,0 0 1,-1 1-1,1-1 1,0 1 0,-3 1-39,6-1-4,1 0 0,-1 0 1,0 0-1,1 0 1,-1 0-1,1 0 0,-1 0 1,1 0-1,0 1 0,0-1 1,-1 1-1,1-1 1,0 1-1,0-1 0,0 1 1,1 0-1,-1-1 1,0 1-1,1 0 0,-1-1 1,1 1-1,-1 0 1,1 0-1,0 0 4,-3 16-74,2 1 0,0-1 0,1 1 1,1 0-1,0-1 0,2 0 0,0 1 0,1-1 1,1 0-1,0 0 0,2-1 0,1 4 74,-5-15 16,-2-1 1,1 1-1,-1 0 0,0 0 1,0 0-1,0 0 1,-1 0-1,0 5-16,-1-10 34,1 0 1,-1 0 0,1 0-1,-1 0 1,1 0-1,-1 0 1,0 0-1,1 0 1,-1 0-1,0 0 1,0 0 0,0 0-1,0-1 1,0 1-1,0 0 1,0-1-1,0 1 1,0-1-1,0 1 1,0-1 0,0 1-1,-1-1-34,-32 12 487,28-10-430,-15 4 11,0 0-1,0-2 0,-1 0 0,0-2 1,-15 1-68,35-3-1366,2 0-1849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11973,'0'0'2578,"0"0"-1970,0 0-608,0 0 0,0 0 96,3 151-64,-3-93 64,0-5-80,0-8 96,0-7-224,0-13-384,14-12-1793,0-13-1521,2 0-736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29 9300,'0'0'3602,"0"0"-913,0 0-1712,0 0-977,0 0 0,0 0-1665,-17-28-2545,17 28 720,0 0-175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11045,'0'0'1873,"0"0"-921,0 0-418,0 0-393,0 0-18,5 11-43,1 0-35,-3-5 4,0 0 0,0 0 0,-1 1 0,0-1 1,0 0-1,0 1 0,-1 0 0,0 0 0,0-1 0,-1 7-49,0 165-397,0-177-139,4-4-670,2-3 992,-2 0 0,1-1 1,-2 0-1,2 0 0,-2 1 0,1-2 1,-1 1-1,0-6 214,4-4-27,5-12 156,-1-1 0,-2 0 0,1-10-129,-8 28 1344,0-1 1,-1 1 0,0-7-1345,5 21 16,-1 5-303,-4-5 188,1 1 1,-2-1-1,2 0 0,-1 0 1,1 0-1,-1 0 0,1 0 1,-1 0-1,1-1 0,0 1 1,0-1-1,0 1 0,-1-1 1,2 1-1,-1-1 0,0 0 1,0 0-1,1 0 0,-1 0 1,0 0-1,0 0 0,1-1 1,0 0-1,0 0 99,2 1-115,-1-2-1,0 1 1,1 0 0,-1 0-1,1-1 1,-2-1 0,2 2-1,-1-2 1,0 1 0,0-1-1,0 0 1,-1 0 0,4-2 115,-5 2 16,1 1 0,-1-1 0,0 1 0,1 0 1,-1 0-1,1 0 0,0 0 0,0 0 0,-1 1 0,1 0 1,0-1-1,-1 1 0,1 0 0,0-1 0,-1 2 0,1-1 1,0 0-1,0 1 0,0-1 0,-1 1 0,1 0 1,-1 0-1,1-1 0,-1 2 0,1-1 0,-1 0 0,1 1 1,-1 0-1,0-1 0,0 1 0,0 0 0,2 2-16,7 12 106,0 2 1,-2 0-1,0 0 0,2 5-106,14 39-2965,-23-51-938,-2-8-1766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3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12950,'0'0'1633,"0"0"-945,0 0-656,0 0 288,2 139-208,-2-87 0,0-6-160,0-5 48,0-14-288,6-15-704,0-9-2226,-3-3-1456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3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14711,'0'0'1136,"0"0"-1136,0 0-32,0 0-400,0 0-2177,0 0 352,48 25-3282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4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1 518 10245,'0'0'3212,"0"0"-2148,0 0-810,0 0-51,0 0-121,20 0 166,-2 0-248,-9 1 28,1-1 0,-1 0 0,1-1 0,0 0 0,-1-1 0,0 1 0,0-1 0,8-4-28,-4 0 14,0 0-1,1-2 0,-2 1 1,0-2-1,0 0 1,0 0-1,-1-1 0,-1-1 1,0 1-1,0-1 0,-1-1 1,0 0-1,-1 0 0,0-1 1,-2-1-1,2-1-13,2-9 0,-1 0 1,-1 0-1,-1 0 0,-2 0 0,-1-2 1,0 1-1,-2 0 0,0-1 1,-2 1-1,1 8-16,-1 12 30,0 0 1,0 0-1,0-1 0,0 1 1,-1 0-1,0 0 0,0-1-14,0 4 19,0 1 0,1-1 0,-1 1-1,1 0 1,-1-1 0,-1 2 0,2-2 0,-1 1-1,-1 0 1,2 0 0,-1 0 0,-1 0 0,1 0-1,0 0 1,0 1 0,-1-1 0,1 0 0,0 0-1,-1 1 1,1 0 0,-1-1 0,1 1 0,-1-1-1,2 1 1,-2 0 0,1 0 0,-2 0-19,-8-1 184,0 0 1,0 0 0,-10 2-185,18 0 12,0-1 0,-1 0 1,0 1-1,1 0 0,-1 0 0,1 0 1,0 1-1,0-1 0,-1 1 0,1-1 1,0 1-1,0 0 0,0 0 0,-2 2-12,-2 4-13,-1 1-1,2 1 0,-1-1 0,1 1 0,0 0 0,-3 9 14,-4 9-20,3 0 1,-1 3 19,2 3-46,1-1 0,2 1 0,1 1 0,1 10 46,-1 137-500,5-170 410,0-2-92,0-1 1,1 1-1,1 0 0,-1 0 0,1-1 1,1 1-1,0-1 0,0 0 0,0 0 0,2 0 1,-1 0-1,1-1 0,0 1 0,1-1 1,0-1-1,0 2 0,1-3 0,0 1 1,0 0-1,1 0 0,-1-1 0,1-1 1,1 0-1,-1 0 0,1 0 0,-1-1 1,1 0-1,1-1 0,-1 0 0,1 0 1,5 0 180,3 1-683,1-2-1,1 0 0,-1-1 1,4-1 684,-15 0-226,-1 0 1,0-1 0,1 0-1,-1 0 1,0-1 0,0 0-1,0 0 1,0-1 0,0 0 0,-1 0-1,1-1 1,2-1 225,-1-1-19,-1 0-1,0-1 1,0 1-1,-1-1 1,0 0-1,0 0 1,0-2 0,-1 2-1,-1-1 1,1-1-1,-1 0 1,-1 0 0,1 0 19,1-9 1155,-1 1 1,0 0-1,-2 0 0,0-1 1,-1 1-1,0-11-1155,-1 26 140,0 1-1,-1-1 0,1 1 0,0 0 0,-1-1 1,1 1-1,0-1 0,0 1 0,-1 0 1,0 0-1,0-1 0,1 1 0,0 0 0,-2-1 1,1 2-1,1-2 0,-1 1 0,0 1 1,0-2-1,0 1 0,-1 1 0,2-1 0,-2 0 1,1 0-1,0 1 0,-1-1 0,1 1 1,0-1-1,0 0 0,-1 1 0,0 0-139,-6-2 249,0 1-1,0 0 1,0 1-1,0-1 1,-4 2-249,1-1 47,9 0-46,0 1 1,0-1 0,0 0 0,-1 0-1,2 1 1,-1 0 0,-1 0 0,2-1-1,-1 1 1,0 1 0,0-2 0,0 2-1,1-1 1,-1 0 0,0 1-1,1-1-1,-3 3 0,0 0 0,0 0 0,1 1 0,0-1-1,0 1 1,-2 4 0,1 1-19,-1 1 1,1-1-1,1 1 1,0-1-1,0 1 0,0 5 19,2 48-515,1-41 59,0-21 368,1-2 0,-1 2 1,0-1-1,0 0 0,0 0 0,1 0 0,-1 0 1,1 1-1,-1-2 0,1 1 0,-1 1 0,1-2 0,0 1 1,0 1-1,-1-2 0,1 1 0,0 0 0,0 0 0,-1-1 1,2 1-1,-1 0 0,-1-1 0,2 1 0,-1-1 0,0 0 1,0 1-1,0-1 0,0 1 0,1-1 0,-2 0 1,2 1-1,-1-1 0,0 0 0,0 0 88,3 0-350,1 0 0,-1 0 0,1 0 0,-1 0 0,0 0 0,1-1 0,-1 0 0,0 0 0,4-2 350,-3 1-174,1-1-1,0 0 1,-1-1-1,0 1 1,0-1-1,1 0 1,-2 0-1,1 0 1,-1-1 174,39-46-1033,-33 37 776,8-10-122,-7 10 2,-1 1 0,2 0 0,7-8 377,-11 15 27,-7 6 189,-1 0 720,0 8 217,1 81-566,-1-87-585,0-1 1,1 1-1,-1-1 1,0 1-1,0-2 1,0 2-1,1-1 1,0 1-1,-1-1 1,1 0-1,-1 1 1,1-2-1,0 2 1,0-1-1,0 0 1,0 0-1,0 0 1,-1 0-1,2 0 1,-1 0-1,0-1 1,1 2-1,-2-2 1,2 1-1,-1-1 0,0 1 1,1 0-1,-1-1 1,1 1-3,4-1-35,0 2 1,0-1-1,0-1 1,0 0-1,0 0 1,3-1 34,4 1-100,-7-1 97,-1 0 0,1 1 0,0-1 0,-1-1 0,0 1-1,0-1 1,1-1 0,-1 1 0,-1 0 0,2-1 0,2-2 3,-2 1 42,1 0 0,-1 1 0,0 0 0,1 0 1,0 1-1,1 0-42,-7 1 42,0 1 0,-1 0 0,1-1 0,0 1 0,0 0 0,-1 0 1,2 0-1,-1 0 0,-1 0 0,1 0 0,0 0 0,0 0 0,-1 0 0,1 0 1,0 1-1,0-1 0,-1 0 0,1 1 0,0-1 0,0 0 0,-1 0 0,1 1 1,0 0-1,0-1 0,-1 1 0,0-1 0,1 0 0,0 1 0,-1 0 0,1 0 1,-1-1-43,1 3 37,0 0 1,0-1 0,0 1 0,-1 0 0,1-1 0,0 1 0,-1 0 0,0 0-38,1 9 61,6 40 364,-4-27-76,1 1 0,0-1 0,8 23-349,-1-27-587,-10-21 570,-1 0 0,0 1 0,1-1 1,-1 1-1,1-1 0,-1 1 0,0-1 0,0 0 1,1 0-1,-1 0 0,1 1 0,0-1 0,-1 0 1,0 1-1,0-1 0,1 0 0,0 0 1,-1 0-1,1 0 0,-1 0 0,0 1 0,1-1 1,0 0-1,-1 0 0,1-1 0,-1 1 0,0 0 1,1 0-1,0 0 0,-1 0 0,1-1 0,-1 1 1,0 0-1,1 0 0,-1-1 0,1 1 0,-1 0 1,1 0-1,-1 0 0,0-1 0,0 1 0,1-1 1,-1 1-1,1-1 0,-1 1 0,0 0 0,1 0 1,-1-1-1,0 0 0,0 0 17,15-22-206,-2 0-1,10-26 207,-6 15 77,9-14-77,-18 35 182,1 1 1,1 0-1,0 1 0,0 0 1,1 1-1,0-1 0,1 2 1,0 0-1,6-3-182,5-1 262,1 0 0,0 2 0,0 0 0,15-3-262,-18 9-765,-7 5-3077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6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13974,'0'0'195,"0"29"-104,0 180 37,0-72-838,1-183 976,2 1 0,2-3-266,-2 24 130,2 0-1,1 0 1,0 1-1,1 0 0,2 0-129,-7 19 42,0 0 0,0 0 0,1 0 0,-1 0-1,1 0 1,0 1 0,0 0 0,0 0 0,1 0-1,-1 0 1,1 0 0,0 0 0,-1 0 0,1 1-1,1 0 1,-2 0 0,2 0-42,10-3-23,-1 0 0,1 2-1,0 0 1,5-1 23,-16 3-12,21-2-593,-1 0-1,10 2 606,23 0-6336,-54 1 5762,9 0-6048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7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249 126 4546,'0'0'3183,"0"0"-1313,0 0-130,0 0 76,0 0-484,-11-9-377,-39-28-150,48 36-759,-1-1 1,0 1-1,0-1 0,0 2 0,0-2 0,-1 1 0,1 1 0,0 0 0,0-1 0,0 1 0,0 0 0,0 0 0,-1 0 0,1 0 0,-1 1-46,-8-1 96,8 0-90,-2 2-1,2-1 0,-1 0 0,0 1 0,1-1 1,-1 1-1,1 0 0,0 0 0,-1 0 0,2 1 0,-2 0 1,1 0-1,1 0 0,-1 0 0,1 0 0,-1 1 0,1 0 1,0 0-1,0 0 0,1 0 0,-1 0-5,-2 5 4,-1 0-1,1 0 1,1 1 0,0-1-1,0 1 1,1 0 0,0 0-1,1 0 1,-1 7-4,2 46-606,1-62 564,0 0 0,0-1-1,0 0 1,0 0 0,1 1-1,-1 0 1,0-1 0,0 1 0,0-1-1,1 0 1,-1 1 0,0-1-1,0 1 1,0-1 0,0 1-1,1-1 1,-1 0 0,1 0 0,-1 1-1,1-1 1,-1 0 0,0 1-1,0-1 1,1 0 0,-1 1-1,1-1 1,-1 0 0,1 0 0,-1 0-1,0 0 1,1 0 42,21 0-1377,-18 0 1098,2-2 0,-2 1-1,1-1 1,0 1 0,-1-2 0,1 1-1,-1 0 1,2-2 279,8-9-340,-1 1 0,-1-2 0,0 0 0,0 0 1,-1-1-1,2-6 340,11-15-533,14-12 533,-37 46 464,-1 119 1383,0-115-1846,0 0 1,0-1-1,0 2 1,0-1 0,0-1-1,0 2 1,1-2 0,0 1-1,-1 0 1,1 0 0,-1 0-1,1-1 1,1 1 0,-2 0-1,1-1 1,1 1-1,-2-1 1,2 1-2,-1-1-9,2 1 0,-2-1 0,1 0-1,0 0 1,0 0 0,0-1 0,1 1 0,-2 0-1,1-1 1,1 1 0,-1-1 0,0 0 0,0 0 0,0 0-1,0 0 1,1 0 9,-3 0 0,5 0-17,-1 1 0,1-1 1,-1 0-1,1-1 1,-1 1-1,1 0 0,-1-1 1,1-1-1,-1 1 1,1-1-1,-1 1 0,0-1 1,0 0-1,0 0 1,0 0-1,0-1 0,2-1 17,13-16 177,-1 1 0,0-1 0,-1-2-1,-2 0 1,0-2-177,10-13 3516,10-8-3516,-35 45 23,0 0 0,0 0 1,1 0-1,-1 0 0,1 0 0,-1 0 1,0 0-1,1 1 0,-1-1 0,0 0 1,0 0-1,0 0 0,0 1 1,1-1-1,-1 0 0,0 0 0,0 1 1,1-1-1,-1 0 0,0 0 1,0 0-1,1 0 0,-1 1 0,0-1 1,0 0-1,0 1 0,0-1 0,0 0 1,0 1-1,0-1 0,0 0 1,0 0-1,0 0 0,0 1 0,0-1 1,0 0-1,0 1 0,0-1-23,5 19-176,-4-16 281,2 9-23,0 1-1,2-1 0,-1 0 0,2 0 0,1 3-81,-5-13-83,-1 1 1,1 0-1,-1 0 0,1-1 0,1 0 0,-1 0 0,0 1 1,0-1-1,1 0 0,0 0 0,-1 0 0,1-1 0,-1 1 1,1-1-1,0 1 0,0-1 0,0 0 0,0 0 1,0 0-1,0-1 0,0 0 0,0 1 0,1-1 0,-1 0 83,-2 0-67,3 1-98,0-1 0,0 1 0,0-1-1,0-1 1,0 1 0,-1-1 0,1 0-1,0 1 1,0-1 0,-1-1 0,0 1-1,1-1 1,0 1 0,-1-1 0,1 0-1,-1 1 1,0-2 0,0 1 0,0-1 165,34-36-156,-28 29 138,1-1 0,0 1 1,0 1-1,10-7 18,-20 15-2,1 0 1,0 1-1,-1 0 1,1-1 0,-1 0-1,1 1 1,0-1-1,0 1 1,-1 0-1,1 0 1,0 0 0,0-1-1,-1 1 1,1 0-1,0-1 1,0 1-1,-1 0 1,1 0-1,0 0 1,0 0 0,-1 0-1,1 0 1,0 0-1,0 1 1,-1-1-1,1 0 1,0 0-1,0 1 1,-1-1 0,1 0-1,0 0 1,0 1-1,-1-1 1,1 1-1,-1 0 1,1-1 0,0 0-1,-1 1 2,2 2 50,-1 0 0,1 0 0,-1 0 0,0 0 0,0 0-1,0 0 1,-1 1 0,0 0-50,3 7 195,0 5 277,2 5-563,0-1 0,1 0-1,1 0 1,0 0 0,5 4 91,-10-19-229,1-1 0,-1 0 0,1 1-1,0-1 1,1 0 0,-1 0 0,1 0 0,-1-1 0,1 0 0,1 0 0,-2 0 0,2 0 0,-1 0-1,1 0 1,-1-2 0,2 1 0,-2 1 0,1-2 0,0 1 0,0-2 0,0 1 0,0 0 0,5 0 229,-1-1-211,3 1-3,0-1-1,0 0 0,8-1 215,-17 0 49,1 0 0,-1 0 0,0 0 0,1 0 0,-1 0 0,1-1-1,-1 1 1,0-1 0,0 0 0,0 0 0,0 0 0,0 0 0,1-3-49,8-7 505,-1 0 0,-1-1 1,0 0-1,0-1 0,-2 0 0,0-1 0,0 0 1,-1 0-1,-1 0 0,-1 0 0,-1-2 1,1 1-1,-2 0 0,-1-1 0,0 2 1,0-18-506,-2 30 151,0 3-87,0 0 1,1 0-1,-1-1 1,0 1-1,0-1 1,0 1-1,0 0 1,0-1-1,0 1 1,0 0-1,0 0 1,0-1-1,0 1 1,0 0 0,0-1-1,0 1 1,0-1-1,0 1 1,-1 0-1,1 0 1,0 0-1,0-1 1,0 1-1,-1 0 1,1-1-1,0 1 1,0 0-1,-1-1 1,1 1-1,0 0 1,0 0-1,0 0 1,0 0-1,-1 0 1,1-1-1,0 1 1,-1 0-1,1 0 1,-1 0-1,1 0 1,0 0-1,0-1 1,0 1 0,-1 0-1,1 0 1,-1 0-1,1 0 1,-1 0-1,1 0 1,0 0-1,0 1-64,0-1 1,-1 0 1,1 0-1,-1 0 0,1 0 0,0 0 0,-1 0 1,1 0-1,0 0 0,0 0 0,0 1 0,0-1 1,-1 0-1,1 0 0,0 0 0,0 0 1,-1 0-1,1 0 0,0 0 0,0 1 0,-1-1 1,1 0-1,0 0 0,0 1 0,0-1 0,0 0 1,0 1-1,0-1 0,0 0 0,0 0 1,0 0-1,0 0 0,0 1 0,0-1-1,-8 24-52,1 0 0,2 0 1,1 2 51,-6 20 6,-91 469 154,101-509-154,-1 0 1,0 0-1,0 0 1,-2 0 0,2 0-1,-1 0 1,-2 2-7,4-7-22,-1 0 0,0 0 1,1 0-1,-2 0 0,1 0 1,1 0-1,-1 0 0,-1 0 1,2 0-1,-1-1 0,-1 1 1,2 0-1,-2 0 0,1-1 1,0 0-1,-1 1 1,1 0-1,0-1 0,0 0 1,-1 1-1,1-1 0,0 0 1,-1 0-1,1 0 0,-1 0 1,2 0-1,-2 0 0,1 0 1,-1-1-1,1 1 0,0-1 1,-1 1-1,2-1 0,-2 1 1,1-1-1,-1 0 22,0 0-25,0-1-1,-1 0 1,1 0-1,1 0 1,-2 0 0,2 0-1,-1-1 1,0 1-1,1 0 1,-1 0-1,1-1 1,0 0 0,-1 1-1,2-1 1,-1 1-1,0-1 1,0 0-1,1-2 26,-1 3-22,-4-15 18,2 0 1,0-1-1,1 0 0,1 0 1,1 0-1,0 1 0,1-1 1,1 0 3,-1 13-1,1 0 1,-1-1-1,1 1 1,0 1-1,0-2 1,0 2-1,1-1 1,0 0-1,0 1 1,0-1-1,0 1 1,0 0-1,1 0 1,1 0-1,-2 1 1,5-3 0,11-9-9,2 2 0,0 0 0,6-2 9,3-2-16,-2 0-139,13-7-316,-3 3-2998,-10 6-3062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7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1 205 13110,'0'0'563,"0"0"-230,0 0-250,0 0-128,24 18-115,1 0 82,0-1 1,2-1 0,3 0 77,-27-14-37,0-1 1,0 0 0,0 1 0,0-2 0,1 1-1,-1 0 1,1-1 0,-1 1 0,1-1 0,-1 0-1,0 0 1,1 0 0,-1-1 0,1 0 0,-1 1 0,1-1-1,-1 0 1,3-1 36,-1-1-185,1 0 0,-1-1 0,0 0 0,1 0 0,-1 0 0,-1 0 0,2-3 185,3 0-321,1-3-24,1 0 1,-2-1 0,0 0-1,0 0 1,3-8 344,-7 12-22,-1 0 1,-1-1 0,0 1 0,0-1 0,-1 1-1,0-1 1,0 0 0,-1 0 0,0 0 0,0-5 21,-1 8-20,1-2 181,-1 1 0,0-1 0,-1-1 0,1 2-1,-1-1 1,0 0-161,0 5 98,1 0 1,-1 1-1,0-1 0,0 0 0,1 1 0,-2-2 1,1 2-1,1-1 0,-2 1 0,1-1 0,0 1 1,-1-1-1,1 2 0,-1-2 0,1 1 0,-1 0 1,0 0-1,1 0 0,-1 0 0,0 0 0,0 0 1,1 1-1,-1 0-98,-7-3 389,0 1 0,0 1-1,0 0 1,0 0 0,0 1 0,-7 1-389,0-1 231,13 1-196,0-1 0,0 0 1,0 1-1,0 0 1,1 0-1,-1 0 0,0 0 1,1 0-1,-1 1 0,0-1 1,1 1-1,0 0 1,0 0-1,-1 0 0,1-1 1,0 2-1,0-1 0,0 0 1,1 0-1,-1 1 1,1 0-1,-1-1 0,1 1-35,-5 9 68,0 0 0,1 0 0,1 0 0,-3 10-68,2-1 21,2 1 0,0 0 0,1 0 0,1 0 0,2 6-21,-1-21-5,0-1 0,1 0 0,0 0 1,-1 0-1,2 1 0,-1-1 0,1 0 1,0 0-1,3 5 5,-3-7-15,1 1 1,-1-2-1,1 1 1,0 0-1,1 0 0,-1-1 1,1 0-1,-1 0 1,1 0-1,0 0 1,0 0-1,0 0 0,1-1 15,7 3-129,0 0-1,1-1 0,0 0 1,0-1-1,0-1 0,0 0 0,0-1 1,12 0 129,19 0-2756,-5-4-2119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8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1 4610,'0'0'8836,"0"0"-7587,0 0-209,-174 98-560,135-23 33,6 16-481,2 17 192,14 6 112,12-6-304,5-4-32,0-19 64,36-12-64,9-20-640,2-18-1377,4-23-961,-34-12-687,-1-12-1666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4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11781,'0'0'4178,"0"0"-3601,0 0-369,0 0-208,0 0-160,0 0-1297,0 0-2737,27-8-4690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48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 12518,'0'0'368,"0"0"224,0 0 609,73 146-113,-64-58-399,-9 10-481,0 3 144,0-5-304,-23-3 96,-14-2-32,-5-6-96,3-2 16,3-7-32,6-16-656,18-55-2194,1-5-6834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15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 7251,'0'0'619,"0"0"219,0 0 32,-24 7 106,-73 24-202,93-31-751,1 2 0,-1-1 0,1 1 0,-1 0 1,1 0-1,0 0 0,0 0 0,1 0 0,-1 1 0,-2 2-23,4-4 14,0 2 0,-1-1 0,1-1 0,1 2 0,-2-1 0,1 0 0,1 0 0,-1 1 0,0 1-14,-1 5 59,-3 8-33,2 1 0,0 0 0,0 0 0,3 0 0,-1 0 0,2 9-26,-1-20-7,0-5-13,0-1-1,0 1 0,0 0 0,0-1 0,0 1 0,1 0 0,0 0 0,0-1 0,-1 1 0,1-1 0,0 1 0,0-1 0,-1 1 0,1-1 0,1 1 0,-2-2 0,2 2 1,-1-1-1,0 0 0,1 1 0,-1-2 0,1 1 0,-1 1 0,1-2 0,-1 1 0,1 0 0,-1 0 0,1-1 0,0 0 0,-1 1 0,1-1 0,-1 0 0,2 1 1,-2-1-1,1 0 21,1 0-131,1 1 1,0-1 0,-1 0-1,1-1 1,-1 1 0,0-1-1,1 0 1,-1 1 0,1-2 0,-1 1-1,0 0 1,1-1 0,-1 1-1,0-1 1,0 0 0,-1 1-1,3-3 131,2-4 29,0 2 0,-1-3 0,0 2-1,0-1 1,0-1 0,-2 0 0,1 0-1,-1 0 1,4-9-29,-8 15 107,0 3-11,0 0 112,0 5 857,0 5-1031,0-1 1,0 1-1,0 0 1,2 0-1,-1-1 1,2 0-1,-1 0 1,1 1-1,0-1 1,1 0-1,0 0 1,1-1-1,-1 1 1,1-1-1,1 0 1,3 3-35,-6-7-72,0-1 1,0 0-1,0 0 1,0 0 0,1-1-1,0 1 1,0 0-1,-1-1 1,1-1-1,1 2 1,1-1 71,-1-1-667,0 1 0,0-1 1,0-1-1,-1 0 0,2 1 1,0-1 666,-1 0-3933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16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 5250,'0'0'1190,"0"0"-547,0 0 104,0 0-149,0 0-446,4-1-83,-4 1-45,1-1-1,-1 1 0,1-1 0,0 1 1,0 0-1,-1-1 0,0 1 0,1 0 1,0 0-1,0 0 0,-1 0 0,1 0 1,0 0-1,0 0 0,-1 0 0,1 0 1,0 0-1,0 0 0,-1 0 0,0 0 1,1 1-1,0-1 0,0 1 0,-1-1 1,1 0-1,-1 1 0,1-1 0,0 0 1,-1 1-1,0-1 0,1 1 0,0 0 1,-1-1-24,2 3 153,0 0 0,0 0 0,-1 0 0,1 0 0,-1 1 0,1-1-1,-1 4-152,4 10 366,-1 2-1,-2-1 0,0 0 0,-1 1 1,-1 11-366,2 21 230,3-33-205,1-14-370,-6-4 307,0 0 1,0 0-1,1 0 0,-1-1 1,0 1-1,1 0 0,-1 0 1,1 0-1,-1-1 0,0 1 0,0 0 1,0-1-1,0 1 0,1-1 1,-1 1-1,0 0 0,0 0 1,1-1-1,-1 1 0,0-1 1,0 1-1,0-1 0,0 1 38,15-45 147,-3-1 0,-2-1-1,1-16-146,-10 59 43,-1 0 0,2 0-1,-1 1 1,1-1-1,-1 0 1,1 0 0,0 1-1,0 0 1,0 0 0,1 0-1,-1 0 1,0 0-1,1 0 1,0 0 0,0 0-1,0 1 1,3-2-43,-2 1-981,1 0-1,-1 1 1,1-1 0,0 1 0,0 0-1,0 0 1,5 0 981,-6 1-5653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19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9140,'0'0'2497,"0"0"-848,0 0-256,0 0-1025,0 0-80,0 0-192,-101 176-32,76-80 144,5 7 96,9 1-112,5-4-192,6 1 48,0-5 0,14-8-48,17-8 0,5-14-1536,-22-61-1986,1-5-1920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19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4 4322,'0'0'4063,"0"0"-2521,0 0-184,0 0 118,-26-1-337,-8-1-832,1 2-1,-12 2-306,39-1 44,-1 0 0,1 0 0,0 1 0,0 0 0,0 0-1,1 1 1,-1 0 0,0 0 0,0 0 0,1 0 0,1 0-1,-2 1 1,2 1 0,-1-1 0,1 1 0,-1-1 0,1 2-44,-3 0 89,1 2 29,0-2 0,0 3-1,1-2 1,0 1 0,0 1-1,1-1 1,0 1 0,0-1-1,0 1 1,2 1 0,-1-1-1,0 5-117,0 14 108,0 0-1,2-1 0,1 18-107,1-12-106,0-17 107,0 0 1,2 0-1,0-1 0,0 1 1,1 0-1,1-1 1,1 0-1,0 0 1,1-1-1,1 0 0,0 0 1,0-1-1,2 0 1,0 0-1,4 4-1,-10-14-43,-4-2 70,-6-3-139,-7-2-129,0-1 0,1 0 0,-1 0 0,1-2 0,1 0 0,-6-4 241,15 10-260,0-2 0,0 2 0,0-1 1,1-1-1,-1 1 0,0 0 0,1 0 0,0-1 0,-1 1 0,2-1 0,-1 1 1,0 0-1,0-1 0,1 0 0,-1 0 0,1 1 0,-1-1 0,1 1 0,0-1 1,0 0-1,0 1 0,1-1 0,-1 0 260,0-4-1504,0-4-2596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0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9812,'0'0'1500,"0"0"-548,0 0-247,0 0-220,0 0 11,2 28-280,7 92 41,-9-97-191,0 1 1,-3-1 0,1 1 0,-2-2 0,-1 4-67,-3 13 63,6-21-43,-1-2 0,-1 1 0,-1 0 0,0-1 0,-2 1 0,1-1 0,-2-1 0,-2 6-20,7-19-33,2 0 1,-1 0-1,-1 1 0,2-2 0,-1 1 0,-1 0 0,0 0 0,1 0 1,0-1-1,-1 0 0,1 0 0,-1 1 0,0-1 0,0-1 1,0 1-1,0 0 0,0 0 0,0-1 0,0 0 0,1 0 1,-1 0-1,0 0 0,0 0 0,0 0 0,0-1 0,-1 0 33,-2 0-21,0-1-1,0 1 1,1-2-1,0 1 1,0 0-1,-1 0 0,1-1 1,0 0-1,0-1 1,1 1-1,-1-1 1,-1-2 21,1 2 277,1-2-1,-1 1 1,1 0 0,0 0 0,0-1 0,1 0 0,0 0 0,0 0-1,0 0-276,3 3 235,5 2-379,333-31-2537,-328 31 2072,-1 0-1,2 0 1,-1 0 0,-1-1 0,1-1-1,0 0 1,-1 0 0,8-4 609,-14 5-32,7-1 3748,15 10-3655,-21-5-177,9 1-2422,-8-3-997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 5394,'0'0'1190,"0"0"-368,0 0 360,0 0 64,0 0-27,0 0 232,-1 6-343,1-3-1005,-1-1-35,1 0 0,-1 0 0,0 0 0,1 1 0,0-2 0,-2 1 0,1 1 0,1-2 0,-1 1 0,-1 0 0,1 0 0,0 0 0,0-1 0,-1 1 0,1-1 0,-1 1 0,1-1 0,-2 1 0,2-1 0,-1 0 0,-1 1-68,-11 5 103,1 0 1,0 2-1,0 0 0,1 0 1,1 0-1,0 2 1,-1 0-1,3 0 0,-1 1 1,0 0-1,2 0 1,0 1-1,0 1 0,1-1 1,1 1-1,-3 8-103,6-14-19,2-1 0,-1 1 0,1 0 0,0-1 0,1 1 0,0 0 0,0 1 19,0 1-139,0-9 114,1-1 1,-1 0 0,0 1-1,0 0 1,0-1-1,1 1 1,-1-1 0,0 0-1,0 1 1,0-1-1,0 1 1,1 0-1,-1-1 1,0 0 0,1 0-1,-1 1 1,1-1-1,-1 0 1,0 1 0,1-1-1,-1 1 1,1-1-1,-1 0 1,1 0-1,-1 0 1,0 0 0,1 0-1,0 0 1,-1 0-1,1 0 1,-1 1-1,0-1 1,1 0 24,21 0-732,-16 0 413,-5 0 306,8 0-400,0 0 1,0-1-1,0 1 1,2-2 412,-7 1-64,-1 0 0,1-1 1,-1 1-1,1-1 0,-1 1 1,0-1-1,0 0 0,1 0 1,-2 0-1,1-1 0,1-1 64,10-9 63,-2 0-1,0-2 0,-2 0 0,1 0 1,-1 0-1,2-8-62,-4 13-41,-2 16-100,1 5 181,-4-8-91,0 0-1,1 0 1,-1 0-1,1 0 0,0-1 1,-1 0-1,1 1 1,0-1-1,0-1 0,0 2 1,1-2-1,-1 0 1,0 0-1,0 0 0,1 0 1,-1 0-1,1-1 1,-1 0-1,4 0 52,-3 0-105,0 0-1,0-1 1,0 0-1,0 0 1,0 0-1,-1-1 1,2 1-1,-2-1 1,1-1-1,-1 1 1,1 0-1,-1-1 1,1 1-1,-2-1 1,1-1 0,3-2 105,36-49 144,-34 45 98,-9 10-216,0-1 0,0 1-1,0-1 1,0 1-1,1-1 1,-1 1 0,0 0-1,1-1 1,-1 1-1,1 0 1,-1-1 0,0 1-1,1-1 1,-1 1-1,1 0 1,-1 0 0,1 0-1,-1 0 1,0 0-1,1-1 1,0 1 0,-1 0-1,1 0 1,-1 0-1,0 0 1,1 0 0,0 0-1,-1 0 1,1 0-1,-1 0 1,0 0 0,1 0-1,0 1 1,-1-1-1,1 0 1,-1 0 0,0 0-1,1 0 1,-1 0-1,1 1 1,-1-1 0,1 0-1,-1 1 1,0-1-1,1 1 1,-1-1 0,0 0-1,1 0 1,-1 1-1,1 0 1,-1-1-1,0 1-24,12 24 324,2 19 351,-10-28-597,2 1-1,0 0 1,0-1 0,2-1 0,1 2-79,2-7 21,-11-10-27,0 1 0,1-1 0,-1 0 1,0 0-1,1 0 0,-1 1 0,0-1 1,0 0-1,0 0 0,1 0 0,-1 0 1,0 0-1,1 0 0,-1 0 0,1 0 1,-1 0-1,0 0 0,0 0 0,0 0 0,1 0 1,-1 0-1,0 0 0,1 0 0,-1 0 1,1 0-1,-1-1 0,0 1 0,0 0 1,0 0-1,0-1 0,1 1 0,-1 0 1,0 0-1,1 0 0,-1 0 0,0 0 1,0-1-1,1 1 0,-1 0 0,0-1 0,0 1 1,0 0-1,0-1 0,0 1 0,0 0 1,0 0-1,0 0 0,0-1 0,0 1 1,0-1-1,0 1 0,0 0 0,0-1 1,0 1-1,0 0 6,7-51 53,-4 24 462,2 0-1,3-15-514,-6 34 94,1 0 0,0 0 0,0 0 0,1 1 0,0-2 0,0 3 0,1-2 0,0 1 0,-1 1 0,5-4-94,-3 3-9,0 1-1,1-1 0,1 2 1,-1-1-1,1 1 1,-1 0-1,1 1 0,1-1 1,-1 2-1,1-1 1,-1 1-1,1 0 1,0 1-1,0 0 0,0 1 1,1-1-1,7 1 10,-16 2-137,0 0 0,-1 0 0,0-1 0,0 1 0,1 0 0,-1 0 0,1-1 0,-1 1 0,0 1 0,1-2 0,-1 1 0,0 0 0,0 0 0,0 0 0,0 0 0,0 0 0,0-1 0,0 1 0,0 0 0,-1 0 137,1 2-2086,0-1-3455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3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8580,'0'0'3679,"0"0"-2452,0 0-418,0 0-97,0 0-405,-2 18-193,-6 47 305,-9 32-419,7-47 46,2 1 0,3-1 0,2 1 0,3 42-46,0-87 8,1 0-1,0 0 1,-1 0-1,2 0 0,-1 0 1,1-1-1,0 1 0,0-1 1,1 1-1,0 0 1,0-1-1,0 0 0,0 0 1,1 0-1,0-1 1,0 1-1,0-1 0,3 2-7,-1-1-39,0-1 0,1 1 0,-1-1-1,0-1 1,1 0 0,0 0-1,0 0 1,-1-1 0,2-1 0,-1 2-1,0-3 1,1 2 0,-1-1-1,1-1 1,-1 0 39,-4 0-158,0 0 0,0 0 0,-1-1 0,1 1-1,0-1 1,0 0 0,0 1 0,0-2 0,0 1 0,-1 0 0,0-1-1,1 2 1,-1-2 0,1 0 0,-1 0 0,0 1 0,0-1 0,1-1 158,0 0-298,0-2 1,0 1 0,0-1 0,0 1 0,0-1-1,-1 1 1,0-2 0,0 1 0,1-3 297,0-11-1165,1 1 0,-1-1 0,-1 1 0,-2-1 0,0-7 1165,0-27-3381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24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11 5619,'0'0'3921,"0"0"-127,0 0-1169,0 0-944,0 0-368,0 0-977,-129-10-336,129 10-96,19 0-224,23 0 320,15 2-369,4-2-1920,-2 0-1072,-42 0-1793</inkml:trace>
  <inkml:trace contextRef="#ctx0" brushRef="#br0" timeOffset="1">487 215 3938,'0'0'3393,"0"0"-896,0 0-800,30 164 400,-30-121-1072,-21 2-465,-5 5 96,4-2-368,-1-5-208,1-6-160,8-11-1424,8-26-4355,4 0-1168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52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19 4578,'0'0'3234,"0"0"-1868,0 0 7,0 0 81,0 0-650,0 0-108,-5-2-19,-3-2-395,0 1 0,0 1-1,-1-1 1,1 2-1,0-1 1,-1 1 0,0 1-1,0-1 1,1 1-1,-1 1 1,-2 0-282,7 0 21,1 0 0,0 0 1,0 0-1,0 1 0,0-1 0,0 1 1,0-1-1,0 1 0,0 1 0,1-2 1,-1 1-1,1 1 0,-1 0 0,1-1 1,0 1-1,0-1 0,0 1 0,0 1-21,-6 9-31,1 0 0,1 0-1,-3 7 32,5-10-40,0 0 0,1 1-1,0-1 1,0 1 0,2-1-1,-1 1 1,1 0 0,0 0 0,1 0-1,1-1 1,1 11 40,-2-19-14,1-1-1,-1-1 1,1 1-1,-1 0 1,0 0-1,1-1 1,0 1-1,-1 0 1,1 0-1,-1-1 1,1 1-1,0 0 1,0 0-1,-1-1 1,1 0-1,0 1 1,0-1-1,-1 1 0,2-1 1,-1 1-1,-1-1 1,1 0-1,1 0 1,-2 0-1,1 0 1,0 1-1,0-1 15,30 1-663,-23-1 454,-3 1 121,0-1 0,0 0 0,1-1 1,-1 0-1,0 0 0,0 1 0,1-2 1,-1 1-1,-1-1 0,2 0 0,-2 0 0,1-1 1,0 1-1,-1-1 0,1 0 0,-1 0 1,0-1-1,1 1 0,1-4 88,48-55-997,-35 38 905,1 2-1,13-11 93,-33 31 0,0 2-72,1 2 61,0-1-1,0 0 0,-1 1 1,0-1-1,1 1 0,-1-2 1,1 2-1,-1-1 0,0 1 1,1-1-1,-1 1 1,0 0 11,0 7-26,2-2 18,2 16 42,2 0 1,1 0 0,1-1-1,1 1 1,0-1-35,-6-16 10,0-1-1,0 0 1,0 0 0,0 0-1,1-1 1,0 1 0,0-1 0,0 1-1,1-1 1,-1-1 0,1 1-1,0 0 1,0-1 0,0 0 0,1 0-1,0-1 1,-1 0 0,1 1 0,-1-2-1,1 1 1,0-1 0,3 0-10,-1 0-26,-1 0 1,1-1 0,-1 0 0,1-1 0,-1 1-1,7-2 26,-10 1-28,0-1 1,0 1-1,1-1 0,-1 1 0,0-2 0,0 1 0,0 0 0,-1-1 0,1 1 0,-1-1 0,4-3 28,12-14-100,-1 0 1,-1-1-1,-1-1 1,0 0-1,-2-2 1,0 0-1,-1-3 100,-5 15 1797,-8 21 1393,-1 7-3708,1 93 74,0-62-2105,1-52 2361,0 0 0,-1-1 1,2 1-1,-1 0 0,1 0 0,0 0 1,0 0-1,1 0 0,-1 1 188,27-43 345,-27 46-343,-1-1 0,1 0 0,0 1 0,0-1 0,0 1 0,0-1 0,0 1 0,0 0 0,0 0 0,0 0-1,0 0 1,1 0 0,0 0 0,-1 1 0,0 0 0,0-1 0,1 1 0,-1 0 0,1 0 0,-1 0 0,0 0 0,1 0 0,0 1 0,-1-1 0,0 0 0,0 1-1,1 0 1,-1 0 0,0 0 0,0 0 0,1 0 0,-2 1 0,1-1 0,1 0 0,-2 1 0,1-1 0,0 1 0,-1 0 0,1-1 0,1 3-2,31 45 6,-19-27 167,1-1 0,1 0-1,2 0-172,-14-15-345,1 0-1,0-2 0,0 1 1,0-1-1,0 1 0,0-2 1,1 1-1,0-1 1,0 0-1,-1 0 0,2-1 1,6 2 345,-2-2-2572,-4-2-1054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4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5523,'0'0'6082,"0"0"-5810,0 0 33,0 0-33,0 0-272,0 0-3186,18 69-4465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2:53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40 4754,'0'0'2049,"0"0"-774,0 0-426,0 0 117,0 0 255,1-4-247,-1-3-585,2-10 2744,-16 8-2269,13 9-847,0-1 1,0 1-1,1 0 0,-1-1 1,0 1-1,0 0 0,1 0 0,-1 0 1,0 0-1,0 0 0,1 0 1,-1 0-1,0 0 0,0 0 0,0 0 1,0 1-1,0-1 0,1 0 1,0 1-1,-1-1 0,0 0 0,0 0 1,1 1-1,-1-1 0,0 1 0,0-1 1,1 1-1,0-1 0,-1 1 1,0-1-1,1 1 0,-1 0 0,1-1 1,0 1-1,0 0 0,-1 0-17,-1 3-35,2 0-1,-2 0 0,1 0 0,1 0 1,0 0-1,0 4 36,-1 2 8,-12 269-160,3-27-88,-14 88 16,23-326 163,1-9-69,0 0 0,0 1-1,-1-1 1,0 1 0,1 0 0,-2-1 0,1 0 0,-1 0 0,-2 5 130,4-9-3,-1-1 0,1 1 0,-1-1 0,0 0 0,1 0 0,0 0 0,-1 0 0,1 0 0,-1 0 0,0 0 0,1 0 0,0 0 0,-1 0 0,1 0 0,-1 0 0,0 0 0,1 0 1,0 0-1,-1 0 0,0 0 0,1 0 0,-1 0 0,1 0 0,0 0 0,-1 0 0,1-1 0,-1 1 0,0-1 0,1 1 0,0 0 0,0-1 0,-1 1 0,1 0 0,-1 0 0,1-1 0,0 0 1,-1 1-1,1-1 0,0 1 0,0 0 0,0-1 0,0 1 0,0-1 0,-1 0 0,1 1 0,0 0 0,0-1 0,0 0 3,-5-15-15,2 1-1,-1-2 1,2 1-1,0 0 1,1-6 15,0-90-167,2 59-32,-1 23 2,0 1 0,3-1 1,0 1-1,6-20 197,-6 38-40,0 2 1,0-2-1,1 1 1,1 1-1,-1-1 1,1 1 0,1 0-1,0 0 1,0 1-1,0-1 1,2 1-1,-1 1 1,0-1-1,1 1 1,1 0 39,24-14-99,0 1 0,1 2 0,10-4 99,26-13-306,-33 17-234,-16 8 215,0-1 0,-1-1 0,0-1 0,4-4 325,-20 14-28,1-1 1,-1-1 0,1 2 0,-2-2 0,2 1 0,-2-2 0,1 2-1,-1-1 1,0-1 0,0 1 0,-1 0 0,0-1 0,0 1 0,0-1-1,-1 0 1,1 0 0,-1 0 0,0-4 27,0 3-21,0 0 82,-1 0-1,0-1 1,0 1-1,0 0 1,-2 0-1,1-1 1,-1-2-61,1 7 54,0 1-1,0 0 1,0 0 0,0 0 0,-1 0 0,1 0-1,-1 1 1,1-1 0,-1 0 0,1 1-1,-1-1 1,0 1 0,0 0 0,0-1 0,0 1-1,1 0 1,-2 0 0,1 1 0,0-1 0,0 0-1,-1 0 1,1 1 0,0 0 0,0-1-1,-2 1-53,-4-2 229,-1 1 0,0 0 0,1 1 0,0 0-1,0 0 1,-1 1 0,-6 1-229,12-1 8,0 0-1,0-1 1,0 1-1,1 1 1,-1-2-1,1 2 1,-1-1-1,1 1 1,-1 0-1,1 0 1,0 0-1,0-1 1,-1 2-1,2-1 1,-1 0-1,0 0 1,1 1-1,-1 0 1,1-1-1,-1 1 1,1-1-1,0 1 1,-1 2-8,-1 8-35,0 1 0,1-1 1,1 1-1,0 0 0,0-1 0,2 2 1,0-2-1,0 3 35,1-9-1,-2-1-1,2 1 1,0 0-1,0-1 1,1 1 0,-1-1-1,1 0 1,0 0-1,1 0 1,-1 0-1,1 0 1,1-1-1,-1 0 1,1 0 0,0 0-1,0 0 1,0-1-1,1 0 1,0 0-1,-1 0 1,1 0 0,0-1-1,2 0 2,8 4-52,0-1-1,1 0 0,-1-1 1,1-1-1,0-1 1,0 0-1,0-1 1,15-1 52,39-1-1767,-69 0 1527,1 0-1,-1 0 0,0 0 0,1-1 1,0 1-1,-1 0 0,1-1 0,-1 0 0,0 0 1,1 0-1,-1 0 0,1 0 241,-2-1-652,2 0-1,-1 0 1,-1 0-1,2 0 1,-2 0-1,1-1 1,1-2 652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46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8 9412,'0'0'1017,"0"0"-33,0 0-29,0 0-146,0 0-217,0 0 94,-18-2-177,-57-4-221,72 6-281,0 0-1,0 1 0,0-1 1,0 1-1,0-1 0,0 0 1,0 1-1,1 1 0,-1-2 1,0 2-1,1-1 0,-1 0 1,1 1-1,-1-1 0,1 1 1,0 0-1,0 0 0,-1 0 1,1 0-1,0 0 0,0 0 1,-1 2-7,0 1 7,-6 6-5,1 0-1,1 0 1,0 1-1,0 0 1,1 0-1,1 0 1,0 1-1,1 1 1,0-2-1,-1 12-1,0 9-76,1 2 0,2-1 0,1 22 76,1-53-22,-1-1 0,2 1 0,-1-1 0,0 1 1,1 0-1,-1 0 0,0-1 0,1 1 0,1-1 1,-2 0-1,1 1 0,1 0 0,-1-1 0,0 0 1,0 0-1,2 1 0,-2-2 0,1 1 0,1 1 22,0-1-89,0 0-1,-1 0 0,1-1 0,1 1 1,-1-1-1,0 0 0,0 0 0,0 0 0,0 0 1,1 0-1,-1-1 0,1 0 0,-1 0 1,1 0-1,-1 0 90,6 0-394,-1 0 0,1 0 0,-1-1 0,0 0 0,1-1 0,0 0 394,-5 0-98,1 1-1,-1-2 0,0 1 0,0 0 1,-1 0-1,1-1 0,0 0 0,0 0 1,-1 0-1,0 0 0,0 0 1,1-3 98,21-27-34,-1 0 0,9-21 34,-6 9 36,8-8-36,-33 49-2,-1 4 1,-1 0 1,0-1-1,1 0 0,-1 1 0,0-1 1,1 1-1,-1 0 0,0-1 0,0 1 1,1-1-1,-1 1 0,1 0 0,-1-1 1,1 1-1,-1 0 0,0 0 1,1 0-1,0-1 0,-1 1 0,1 0 1,-1 0-1,0 0 0,1-1 0,0 1 1,0 0-1,-1 0 0,1 0 1,-1 7-93,1 33 620,1 2 0,4 12-527,-4-36 173,2-1-1,0 1 1,1-1-1,0 0 0,2 0 1,6 12-173,-11-25-22,1 0 0,-1-1 0,1 1 0,0-1 0,0 1 0,0-1 0,0 0 0,1 0 0,0 0 0,-1-1 0,1 0 0,0 1 0,0-1 0,0 0 0,0 0 0,2 0 22,3 0-230,1 1 1,-1-1-1,1-1 1,-1 1-1,0-2 1,7 0 229,5-3-2833,-7-9-1271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47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9444,'0'0'1758,"0"0"-1352,0 0-326,0 0 11,2 21-22,-2-5-60,15 135 91,-7-88 25,-2-13 4,3 4-129,-4-40-60,-5-15 20,0 1 0,1 0-1,-1 0 1,0 0-1,0-1 1,0 1 0,0 0-1,0 0 1,0-1-1,0 1 1,0 0 0,1 0-1,-1 0 1,0 0-1,0 0 1,0 0 0,0 0-1,0 0 1,0 0-1,0 0 1,0 0 0,0-1-1,1 1 1,-1 0-1,0 0 1,0 0 0,0 0-1,1 0 1,-1 0-1,0 0 1,0 0 0,1 0-1,-1 0 1,0 0-1,0 0 1,0 0 0,0 0-1,0 0 1,0 0-1,0 0 1,1 0 0,-1 0-1,0 0 1,0 1-1,0-1 1,1 0 0,-1 0-1,0 0 1,0 0-1,0 0 1,1 0 0,-1 0-1,0 0 1,0 0-1,0 0 1,0 0 0,0 1-1,0-1 1,0 0-1,0 0 1,0 1 40,5-39-437,-1-1 1,-3-36 436,1 15 115,-1 15 99,4-45 610,-5 87-801,1 0 0,0 1 0,0 0 0,-1 0 0,2-1 0,-1 1-1,0 1 1,1-2 0,-1 1 0,1 1 0,-1-2 0,1 2 0,0-1 0,-1 1 0,2-1 0,-1 1-1,-1-1 1,2 1 0,0-1-23,8-4-6,0 1 0,0 0-1,4 0 7,-12 3 0,9-2-158,-9 1-244,2 2-1,-1-1 1,1 1 0,0 0-1,0 0 1,-1 0 0,3 1 402,6-1-4656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10373,'0'0'469,"2"26"-357,13 166-24,-13-178-80,5 64 23,-5-68-41,0-1 1,1 1-1,0-1 1,0 1-1,1-1 1,3 6 9,-3-10-275,-2-6-406,-2-15 307,0 16 380,1-69-35,1 9 865,-3 1 1,-9-55-837,9 111 124,1-1-1,-1 0 1,1 0 0,0 0-1,-1 0 1,2 0 0,-1 0-1,1-2-123,-1 4 28,1 1 1,0-1-1,0 1 0,-1 0 0,2 0 0,-1-1 0,0 1 1,0 0-1,0 0 0,0 0 0,1 0 0,-1 0 0,1 0 1,-1 0-1,0 0 0,0 0 0,1 1 0,0 0 0,0-1 1,-1 1-29,31-13 38,1 3 1,-1 0-1,2 2 1,23-3-39,-30 8-3203,0 1 1,3 1 3202,-21 1-6070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2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16 9941,'0'0'1848,"0"0"-594,0 0 238,0 0-473,0 0-331,8-3-88,-8-1-1150,0 11 360,0 16-4589,2-23 1936,7-1 2028,-8-1 930,0 1 0,0-1 0,-1 1-1,1-1 1,-1 1 0,1-1 0,-1 1 0,1-1 0,-1 1 0,0-1 0,0 0-115,0-12 4330,0 10-2241,-19 4-392,17 0-1697,1 0 1,-1 0-1,1 0 0,-1 0 0,1 0 1,0 0-1,0 1 0,-1-1 0,1 1 1,-1-1-1,1 0 0,0 1 0,-1 0 1,2 0-1,-2-1 0,1 1 0,0 0 0,-1 0 1,2-1-1,-2 3 0,1-2-80,0 1 0,-1 1 0,2-1 0,-1 0 0,0 0 0,0 1 0,1-1 0,0 0 0,-1 0 0,1 1 0,0 0 0,0 0 80,-1 30-4928,1-27 409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3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9012,'0'0'2214,"0"0"-1360,0 0 168,0 0-259,0 0-576,3 7-35,8 23 70,-2 1 0,0 0 0,-3 0 0,0 0 0,1 28-222,-6-40 85,-1-9-90,0 0 1,1 0 0,0 0 0,1 0-1,0-1 1,0 0 0,1 1-1,1 2 5,-4-12-1,0 0 1,0 0-1,0 0 0,0 0 0,0 0 0,0 0 0,1-1 0,-1 1 0,0 0 0,0 0 0,0 0 0,0 0 0,0 0 1,0 0-1,0 0 0,0 0 0,0 0 0,0 0 0,0 0 0,0 0 0,0 0 0,0 0 0,0 0 0,0 0 0,0 0 1,0 0-1,0 0 0,0 0 0,0 0 0,0 0 0,0 0 0,0 0 0,0 0 0,0 0 0,0 0 0,0 0 0,0 0 0,0 0 1,1 0-1,-1 0 0,0 0 0,0 0 0,0 0 0,0 0 0,0 0 0,0 0 0,0 0 0,0 0 0,0 0 0,0 0 1,0 0-1,0 0 0,0 0 0,0 0 0,1 0 0,-1 0 0,0 0 0,0 0 0,0 0 0,0 1 0,0-1 0,0 0 1,1-8-28,-1-37-54,-1-45 200,5 0 1,5-17-119,-9 105-13,0-1 38,0 0-1,1 1 0,-1-1 1,1 0-1,0 0 1,0 0-1,1-2-24,-1 4-6,0 0-1,-1 0 0,1 1 0,-1-1 1,1 0-1,0 1 0,0-1 1,0 1-1,0-1 0,0 1 0,-1-1 1,1 1-1,1-1 0,-2 1 1,1 0-1,1 0 0,-2 0 0,1-1 1,1 1-1,-2 0 0,1 0 1,1 0-1,-2 0 0,1 1 7,2-1-2,-1 0-1,1 1 0,0 0 1,-1 0-1,0 0 1,1 0-1,-1 0 1,1 1-1,-1-1 1,-1 1-1,2-1 0,-1 1 1,-1 0-1,2 0 1,-2 0-1,1-1 1,0 2 2,32 45 60,-22-30-40,7 9 4,1 3-231,1-1 1,7 4 206,-27-32-94,0 1 0,0-1 0,0-1 0,0 2 0,1-1 0,-1-1 0,0 2 0,1-1 0,-1-1 0,1 1 0,-1-1 0,1 1 0,0 0 94,-2-1-69,1 0 1,-1 0-1,1 0 0,0 0 1,0 0-1,-1 0 0,1 0 1,-1 0-1,1 0 0,0-1 0,-1 1 1,1 0-1,0-1 0,-1 1 1,1 0-1,-1-1 0,1 1 1,-1 0-1,1-1 0,0 1 0,-1-1 69,3-3-201,-1 1 0,1 0 0,-2-1-1,2 0 1,-2 0 0,1 1 0,0-1-1,-1-1 202,3-5 276,7-22-104,-7 21-69,1-1-1,-1 1 1,1 0-1,1-1 1,0 2-1,1-1 1,0 1-1,3-2-102,-8 10 45,1 0 1,-1 0-1,1 0 0,0 1 1,0-1-1,0 1 0,0-1 1,0 2-1,0-1 0,1 0 0,-1 0 1,0 1-1,1 0 0,2-1-45,6 1 131,0 0 0,0 1 0,5 0-131,-14 0 48,-1 0-1,1-1 0,0 2 1,0-1-1,-1 0 0,1 1 1,0-1-1,0 1 0,-1 0 0,0-1 1,0 2-1,1-1 0,-1-1 1,0 2-1,0 0 0,0-1 1,0 1-48,6 9 110,1 1 1,-3 0 0,2 1-111,-1 1 88,20 39-33,-12-23-419,13 22 364,-23-45-210,1 0 0,0 0 0,0 0-1,1-1 1,0 1 0,0-1 0,1-1 0,0 1 210,-3-4-190,1 0 1,0-1-1,0 1 1,0 0 0,0-2-1,0 1 1,0-1-1,1 1 1,-1-2-1,0 0 1,1 1 0,-1-1-1,1-1 1,-1 1-1,0-1 1,0 0 0,1 0-1,-1-1 1,0 0-1,0 0 1,0-1-1,-1 0 1,1 1 0,0-2 189,2-2-37,-1-1 0,0 0 0,0 0 0,0 0 0,-1-1 1,-1 0-1,0 0 0,0-1 0,0 1 0,-1-1 0,0 0 0,1-5 37,-1 0 489,0 0 0,-1-1 0,1-6-489,0-45 6259,-5 66-6163,1 0 0,0-1 0,0 0 0,-1 1-1,0-1 1,1 1 0,-1 0 0,1-1 0,0 1 0,-1 0 0,0-1 0,0 1 0,1-1 0,0 1 0,-1 0 0,0 0-1,0 0 1,1 0 0,0 0 0,-1 0 0,0 0 0,0 0 0,1 0 0,-1 0 0,1 0 0,-1 0 0,0 0 0,1 0-96,-24 2 369,21-1-366,0-1 0,0 2 1,-1-1-1,1 1 0,0-1 0,1 1 1,-1-1-1,0 2 0,0-1 1,0 0-1,1 0 0,0 1 0,0-1 1,-1 1-1,1-1 0,1 1 1,-1 0-1,0-1 0,0 3-3,-5 8-66,0 1 0,2-1 0,-4 13 66,4-7-201,0 1 0,1-1 0,1 1 0,2 0 0,0 0 0,0 0 1,4 11 200,-3-28-85,0-2 1,0 1-1,0 0 1,1 0-1,0 0 1,0-1-1,-1 1 1,1 0-1,0-1 0,0 1 1,0-1-1,1 1 1,-2-1-1,2 1 1,-1-1-1,1 1 1,-1-1-1,1 0 1,-1 1-1,1-2 1,0 2 84,0-1-88,-2-1 0,2 0 1,-1 1-1,1-1 0,-1 1 0,0-1 0,1 1 1,-1-1-1,1 0 0,-2 0 0,2 0 1,-1 0-1,1 0 0,-1 0 0,1-1 1,-1 1-1,0-1 0,1 1 0,-1-1 0,0 1 1,0 0-1,1-1 0,-1 0 0,0 0 1,1 1-1,-2-1 0,1 0 0,1 0 0,-2 0 1,1 0-1,1 0 0,-2 0 88,7-10-281,-1 1 0,-1-1 0,1 1 0,-1-1-1,-1-1 1,0 0 281,1-3 38,18-50 208,10-53-246,-30 109 2130,-2 15-1312,1 21-949,-1-15 299,0 6-120,2 0 0,0 0-1,2-1 1,-1 0-1,2 2-47,-4-12-104,1 0 0,0 1 0,0-2 0,1 1 0,1 0 0,-2-1 0,3 1 0,-2-1-1,1 0 1,1-1 0,-1 1 0,4 1 104,-8-7-185,-1 1-1,1 0 1,0-1-1,0 1 1,-1-1 0,1 0-1,0 0 1,0 1-1,0-1 1,0 0-1,0 1 1,-1-1 0,2 0-1,-1 0 1,-1 0-1,1 0 186,13 0-3713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3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13302,'0'0'624,"0"0"-175,0 0-449,0 0-16,0 0 16,0 0 160,0 0 0,157 126-240,-121-94 160,1-1-64,-7-4-16,-5-2 96,-5-4-192,-6-1-865,-3-3-639,-11 3-193,0-17-864,0 2-2162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4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1 517 10037,'0'0'2769,"0"0"-1425,0 0-815,0 0-529,0 0 0,58-166 112,7 88 64,5 5-144,-3 10-32,3 7 80,0 11-192,2 10-1521,-52 35-2353,-6 0-3745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5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4050,'0'0'3767,"0"0"-1481,0 0-544,0 0-357,0 0-430,-3 4-416,-8 18-413,1 1-1,1-1 1,1 1-1,-4 23-125,-3 22 104,2 12-104,5-13 127,4 1 0,2-1 0,6 52-127,-4-112-42,1-1 0,-1 1-1,2 0 1,-1 0 0,2-1-1,-2 0 1,1 1 0,1-1-1,0 1 1,0-1 0,1 0-1,0-1 1,0 1 0,-1-1-1,2 1 1,-1-2 0,2 1-1,-1 0 1,0-1 0,0 0 0,1 0-1,0 0 1,0-1 0,0 0-1,0 0 1,0 0 0,0-1-1,1 0 1,3 0 42,6 1-891,-1-1 1,1-1-1,0-1 1,0 0-1,7-2 891,-20 1-475,0 1-1,-1-1 1,1 0-1,0 0 1,0 1-1,0-2 0,-1 1 1,1-1 475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5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7 160,'0'0'7764,"0"0"-5819,0 0-1831,22-2 289,-7 1-215,-6-1-80,0 1 0,1 1 0,-1-1 0,0 2 0,6-1-108,-10 1 85,-1 0 1,1 0-1,-1 0 0,1 1 0,-1 0 0,0-1 1,0 2-1,0-1 0,0 0 0,0 0 1,0 1-1,-1 0 0,0 0 0,0 0 0,1 0 1,0 2-86,9 11 233,-2 1 0,0 0 0,0 0 0,-2 1 0,0 1 0,-1 0 0,-1 0 0,-1 0 0,0 1-1,-2 0 1,0-1-233,3 41 429,-1-1 0,-4 0 0,-2 9-429,0-47-3,-1-2 0,0 1 0,-2-1-1,0 1 1,-2-1 0,0 0 0,-1 0-1,-1-1 1,-5 11 3,11-28-135,1 1-1,-1-1 0,0 1 1,0-1-1,0 1 1,0-1-1,0 0 1,0 1-1,-1-1 1,1 0-1,-1 0 0,2 0 1,-2 0-1,1 0 1,-1-1-1,0 2 136,-21 4-5117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55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95 8756,'0'0'872,"0"0"-575,0 0-71,0 0-191,0 0-216,4 1-78,0 0 148,12 6-296,-15-9 8392,-1 1-7952,0 1 1,0-1 0,0 1 0,-1-1-1,1 1 1,0-1 0,0 1 0,0-1-1,0 1 1,-1-1 0,1 1 0,0-1-1,-1 1 1,1 0 0,0-1 0,-1 1-1,1-1 1,0 1 0,-1 0 0,1-1 0,-1 1-1,1 0 1,0 0 0,-1-1 0,1 1-1,-1 0 1,1 0 0,-1 0 0,1 0-1,-1 0 1,1-1 0,-1 1 0,1 0-1,-1 0 1,1 0 0,-1 0 0,0 0-34,-1 0-12,0 0 1,0 0 0,0 0-1,-1 0 1,1 1-1,0-1 1,0 0 0,0 1-1,0 0 1,0-1-1,0 1 1,0 0 0,0 0-1,0 0 1,0 0-1,0 1 1,0-1 0,0 1 11,1 0-232,-1 0 1,1 0 0,0 0 0,0 0-1,0 1 1,0-1 0,0 1 0,1-1 0,-1 1-1,1-1 1,0 1 0,-1-1 0,1 1-1,0-1 1,1 3 231,0 2-7509,6-5 10073,-1-11 4850,-5 0-6303,-1-31-1318,1-44-4308,0 76 356,0 7-926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9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11749,'0'0'11,"0"0"-16,8 24 18,22 80 27,-24-81-17,-1 0 1,-1 1-1,-2-1 0,-1 12-23,5 30 43,-3-44-283,-3-21-285,1 0 524,-1 1 1,0-1 0,0 0-1,0 0 1,0 0 0,0 0-1,1 0 1,-1 0 0,0 0 0,0 0-1,0 0 1,0 0 0,1 0-1,-1 0 1,0 0 0,0 0-1,0 0 1,0 0 0,0 0-1,0 0 1,0 0 0,0 0-1,0 0 1,1 0 0,-1 0-1,0 0 1,0 0 0,0 0 0,0 0-1,0 0 1,1-1 0,-1 1-1,0 0 1,0 0 0,0 0-1,0 0 1,0 0 0,0 0-1,1-1 1,-1 1 0,0 0-1,0 0 1,0 0 0,0 0-1,0 0 1,0 0 0,0 0 0,0 0-1,0 0 1,0 0 0,0-1-1,0 1 1,0 0 0,0 0-1,0 0 1,0 0 0,0-1-1,0 1 1,0 0 0,0 0 0,0-41 46,3 0 1,1-1-1,2 1 0,2 1 1,1-2-47,-8 41 4,1-5 21,-1 0 1,1 1-1,1-1 1,-1 0-1,2-3-25,-2 7 50,-1 1 1,-1 0-1,1-1 1,1 2-1,-2-2 1,2 1-1,-1 0 0,0 0 1,1 0-1,-1 1 1,1-1-1,-2 0 1,2 0-1,-1 1 1,1-1-1,-1 1 0,1-1 1,-1 1-1,1 0 1,0-1-1,0 1 1,-1 0-1,1 0-50,2 0 133,3 0-8,-1 0-1,1 0 1,-1 1-1,1 1 1,1-1-125,-5 0-1,-1 0 0,1 0 0,-1 0 0,1 0 0,-1 1 0,1-1 1,0 1-1,-1 0 0,0 0 0,0 0 0,0 0 0,0 0 0,0 1 1,13 16 35,-3 0-1,0 1 1,0 0-35,0 1-277,0 0-1,1-2 1,2 1 277,-15-20-29,0 0-1,1 0 1,-1 1 0,0-1-1,0 0 1,0 0 0,1 1-1,-1-1 1,0 0 0,0 0-1,0 0 1,0 1 0,0-1-1,1 0 1,-1 0 0,0 0-1,1 0 1,-1 0 0,0 0-1,1 0 1,-1 0 0,0 0-1,0 0 1,0 0 0,0 0-1,1 0 1,-1 0 0,0 0-1,1 0 1,-1 0 0,0 0-1,1 0 1,-1 0 0,0 0-1,0 0 1,0 0 0,0 0-1,0-1 1,1 1 0,-1 0-1,0 0 1,0-1 0,1 1-1,-1 0 1,0 0 0,0-1-1,1 1 1,-1 0 0,0 0 29,6-14-515,-5 11 432,10-19 183,1 0 1,0 0-1,3-1-100,-14 21 13,1 0 1,-1 1-1,1-1 1,0 1-1,0 0 1,0-1-1,0 2 1,-1-2-1,2 1 1,-1 1-1,0-1 1,0 0-1,0 0 1,0 1-1,0 0 1,3-1-14,38-1-29,-28 3 85,-10-1-28,-1 1-1,2-1 1,-1 1 0,-1 0 0,2 1 0,-2-1 0,1 1-1,-1 0 1,1 0 0,-1 0 0,1 1 0,-1 0 0,0 0-1,3 2-27,7 7-13,-1 1-1,-1-1 1,6 10 13,0 0-109,-2-4 16,-1 0-395,1-1 0,0 0 1,1-1-1,1-1 0,4 2 488,-17-14-174,0 0 0,0 0 0,1-2 0,-1 1 1,0 0-1,1-1 0,-1 1 0,1-1 0,0-1 0,0 1 0,0-1 174,-3 1-119,1-1 0,0 0 0,0-1 0,-1 1 0,1-1-1,0 1 1,0-1 0,-1-1 0,0 2 0,1-2 0,-1 1 0,1-1 0,-1 1 0,0-2-1,0 1 1,0 0 0,1-1 119,3-5 60,1-1-1,-2 0 1,0 0-1,0-1 0,0 0 1,-1 0-1,0 0 1,-1-1-1,0 1 1,-1-1-1,0-4-59,0 4 1761,-1 0 0,-1 0-1,0-1 1,-1-1-1761,0 12 1534,-3 0-1363,0 1-1,0 0 1,0 0 0,0 0-1,0 0 1,0 0-1,0 1 1,0-1-1,0 1 1,0 0 0,0 0-1,0 0 1,0 0-1,1 1 1,-1-1 0,-1 1-171,1 1-31,-1 0 1,1 0-1,0 1 1,0-1-1,0 0 1,0 1 0,1 0-1,0 0 1,0 0-1,-1 3 31,-4 7-223,2 1-1,-1 0 0,2 1 1,0-1-1,1 1 1,1-1-1,0 1 0,2 0 1,-1 0-1,2-1 0,0 4 224,-1-17-134,1-2 0,0 1-1,-1 1 1,0-2 0,1 2-1,0-1 1,0-1-1,-1 1 1,1 0 0,0 0-1,0 0 1,-1 0-1,1-1 1,1 1 0,-2-1-1,1 1 1,1 0-1,-2-1 1,1 1 0,1-1-1,-2 0 1,2 0-1,-1 1 1,0-1 0,0 0-1,0 0 1,1 0-1,-1 0 135,1 1-82,0-1 0,0 1-1,1-1 1,-2 0-1,1 0 1,1-1-1,-1 1 1,-1 0-1,2-1 1,-1 0-1,-1 1 1,2 0 0,-1-1-1,-1-1 1,1 2-1,1-2 83,4-5-3,-2-2 0,0 1-1,0 0 1,0-1 0,-1 1 0,2-5 3,-4 8 11,12-30 316,6-20-327,-9 21 220,14-27-220,-25 60 12,0 1 0,0 0-1,0 0 1,0 0 0,0 0 0,0-1-1,0 1 1,0 0 0,0 0 0,0-1 0,1 1-1,-1 0 1,0 0 0,0-1 0,0 1-1,1 0 1,-1 0 0,0 0 0,0 0-1,1 0 1,-1 0 0,0 0 0,0 0 0,0 0-1,0 0 1,0 0 0,1-1 0,-1 1-1,0 0 1,1 0 0,-1 0 0,0 0 0,0 0-1,1 0 1,-1 0 0,0 0 0,0 0-1,0 0 1,0 1 0,1-1 0,-1 0-1,0 0 1,0 0 0,1 0 0,-1 0 0,0 0-1,0 0 1,1 0 0,-1 0 0,0 0-1,0 0 1,0 1 0,0-1 0,0 0-1,0 0-10,9 13 66,-9-12-67,18 36 304,2 13-304,-13-29-211,2 0 0,0-1 0,1-1-1,1 1 1,1-1 0,9 11 211,-11-22-2991,-4-7-1816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9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7491,'0'0'3922,"0"0"-3554,0 0-111,0 0-81,0 0 496,146 83-560,-110-42 32,0-1-64,3-4 80,-5-4-96,0-4-64,-6-6-64,-6-2-928,-8-5-577,-14 1-960,0-16-721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3:59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47 461 7972,'0'0'3521,"0"0"-1056,0 0-816,0 0-1009,0 0-640,0 0-400,-47-90 160,97 27 240,15-15 144,8-3-144,5 8-672,3 12-3026,-53 51-1440,3 5-1105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0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9941,'0'0'1926,"0"0"-219,0 0-183,0 0-812,-11 23-467,6-11-220,-11 23 13,3 0 0,0 1 0,2 0-1,2 2-37,-6 48 29,5 0 0,3 0-1,4 1 1,8 66-29,-5-147-28,0 0 0,1 1 0,1 0 0,-2 0-1,3-1 1,-2 0 0,1 1 0,1-1 0,0 0 0,0 0 0,0 0 28,0-2-275,-1-1 0,0 0 1,1 0-1,-1 0 0,1-1 1,0 1-1,0-1 0,0 1 1,0-1-1,1 0 1,-1 0-1,1-1 0,0 1 1,-1-1-1,0 1 0,1-1 1,0 0-1,1 0 275,9-1-3538,-5-4-623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0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9428,'0'0'2652,"0"0"-1038,0 0-336,0 0-475,0 0-381,1 27-278,1 168-134,-2-175-22,1 1 0,0-1 0,5 17 12,-5-30-3,1 1 0,1-1 0,-1 0 0,1 0 0,0 0 0,1 0 0,-1-1 0,1 1 0,1-1 0,-1 1 0,4 2 3,-5-6-41,0-1 1,0 0-1,-1 0 0,1 0 1,0 0-1,0 0 0,0-1 1,1 1-1,-1-1 0,0 1 0,0-2 1,0 1-1,1 0 0,-1 0 1,1-1-1,3 0 41,-5 0-54,1 0 0,-1 0 0,1 0 0,-1 0-1,1-1 1,0 1 0,0-1 0,-1 0 0,1 0 0,-1 0 0,0 0 0,1 0 0,-1-1-1,0 1 1,0-1 0,1 1 0,-1-1 0,-1 0 0,2 1 0,-2-2 0,2 0 54,3-7 33,0-1 0,-1 1 0,1-1 1,-2 1-1,0-1 0,-1-1 0,0 1 1,0 0-1,0-10-33,1-19 385,-3 0 0,-1-9-385,0 28 123,0 12-57,0-1-1,-1 1 1,1 0-1,-2 0 1,0-1-1,0 1 1,-1 1 0,0-2-66,0 4 55,0 1 0,0 1 0,0-2 1,0 2-1,0-1 0,0 1 1,-2-1-1,1 2 0,1-2 1,-2 1-1,1 1 0,-2 0 0,-3-3-55,-3 0 9,10 5-195,-1-1 0,1 2-1,0-2 1,-1 1 0,1-1 0,0 1 0,0-1 0,0 0 0,0 0 0,0 0 0,-1 0 186,3 0-2969,0 0-2775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0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1521,'0'0'5298,"0"0"-4578,0 0 977,0 0-16,0 0-753,150 174-175,-147-121 175,-3 4-15,0 14-209,-17 5-224,-19 11-272,-6 4-16,-6 0-144,1-8-96,2-7-400,31-63-1953,-3-6-1857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2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5971,'0'0'5618,"0"0"-4145,0 0-1001,0 0-136,0 0-237,6 23-30,2 10-56,25 114 30,-15-12-11,-9-67-18,-9-64-131,5 20 210,-5-23-186,1 0 0,-1 0 0,0-1 0,0 1 0,0 0 0,1 0 0,-1-1 0,1 1-1,-1-1 1,1 1 0,-1 0 0,0-1 0,1 0 0,0 1 0,0 0 0,-1-1 0,0 1-1,1-1 1,0 0 0,0 0 0,-1 1 0,1-1 0,0 0 0,0 1 0,-1-1-1,1 0 1,0 0 0,0 0 93,-1 0-9,1-1 0,-1 0 0,1 1 1,0 0-1,-1-1 0,0 0 0,0 0 0,1 1 0,-1 0 0,1-1 0,-1 0 0,0 0 0,1 1 0,-1-1 0,0 0 0,0 0 1,0 1-1,0-1 0,0 0 0,0 0 0,0 1 0,0-1 0,0 0 9,0-3-16,12-77 55,-8 37 156,4 0 0,0 1 0,2 0 0,7-10-195,-15 46 88,0 1-1,1 0 1,0 0 0,0 0-1,1 0 1,0 0-1,3-2-87,-5 7 37,0 0-1,0 0 1,1 0-1,0 1 1,-1 0-1,0 0 1,0-1-1,1 1 1,0 0-1,-1 0 1,1 0-1,-1 1 0,0-1 1,1 0-1,0 1-36,0 0 32,0 0-1,0 0 0,-1 0 0,1 0 0,-1 1 1,0-1-1,1 1 0,0-1 0,-1 1 0,-1 0 0,2 0 1,-1 0-1,-1 0 0,3 3-31,25 38 106,-14-20-131,-5-8-28,-5-6-148,1-1-1,0 0 1,0 0-1,0-1 1,1 1-1,1-2 1,-1 1-1,7 4 202,-12-10-88,-1 0 1,1 0-1,-1-1 0,1 1 0,-1-1 0,2 1 0,-2 0 1,1-1-1,-1 0 0,1 0 0,0 0 0,-1 0 1,1 0-1,0 0 0,0 0 0,-1 0 0,1 0 0,0-1 1,-1 1-1,1-1 0,-1 0 0,1 1 0,-1-1 0,1 0 1,-1 0-1,1 1 0,-1-1 0,1-1 0,-1 2 1,0-2-1,1 1 0,-1 0 0,0-1 88,4-5-17,0-1 0,0 1 0,-1-1-1,0 1 1,0-1 0,0-2 17,5-9 341,-3 6-209,-3 5 73,1 1 0,0-1 1,0 1-1,1 1 0,2-3-205,-7 9 26,2-1-1,-1-1 1,0 2-1,1-1 1,-2 1-1,2-1 1,-1 0-1,1 1 1,-1 0 0,1-1-1,-1 1 1,0 0-1,1-1 1,-1 1-1,1 0 1,-1 0-26,29 1 378,-16 0-295,-6-1-70,-1 0-1,1 0 1,-1 0-1,1 1 1,-1 1-1,1-1 1,-1 1 0,0 1-1,1-1 1,-2 1-1,1 0 1,0 0-1,0 1 1,0 1-13,46 32-307,-17-13-813,1 0 0,13 5 1120,-38-22-256,1-1 0,1-1 0,-1-1 1,1 0-1,-1 0 0,1-1 0,1-1 0,-2 0 0,4-1 256,-5 0-123,0-1 1,0-1-1,-1 0 1,1 0-1,4-2 123,-11 2-68,-1 0-1,0-1 0,1 0 0,-1 0 0,0-1 0,0 1 0,0 0 0,0-1 0,-1 0 1,1 0-1,-1 0 0,0 0 0,0-1 0,2-2 69,-2 2 118,1 0 0,-1-1-1,-1 0 1,1 0 0,-1 0 0,0 0 0,0 0-1,-1 0 1,1-1 0,-1-2-118,2-6 2347,-2-1 1,-1 0-1,0-2-2347,0 12 725,0 5-605,-1-1 0,1 1 0,-1-1-1,1 1 1,-1-1 0,0 0 0,1 1-1,-1 0 1,1 0 0,-1-1-1,0 1 1,1-1 0,-1 1 0,0 0-1,0-1 1,1 1 0,-1 0-1,0 0 1,0 0 0,1 0 0,-1 0-1,0 0 1,0 0 0,1 0 0,-1 0-1,-1 1-119,-24 1 428,22 1-434,0-1 1,0 0 0,0 1-1,0 0 1,1-1-1,-1 2 1,1-1 0,-1 0-1,1 1 1,0 0-1,1-1 1,-1 1 0,-1 3 5,-7 12-119,1 0 1,-1 7 118,9-23-3,-3 9-56,1 0 0,0-1 0,1 1-1,0 0 1,1 0 0,0 1 0,1 3 59,-1 30-4030,3-46 3829,0 0 0,0 0 0,-1 0 0,1 0 0,0 0 0,0 0 0,-1 0 0,1 0 1,0-1-1,0 1 0,-1 0 0,1 0 0,0-1 0,0 1 0,-1 0 0,1 0 0,0-1 1,0 1-1,-1-1 0,1 0 201,4-4-244,-1-1 0,1 0 0,-2-1 1,2 1-1,-2 0 0,1-1 0,-2 0 0,1 0 0,-1 0 1,0-1 243,4-7-41,21-56 72,-4 0 0,10-53-31,-29 116 5140,-1 12-3462,4 16-2282,-5-16 977,10 38-199,3-2 0,16 31-174,-25-59-183,0-1-1,1 0 1,0 0-1,0 0 1,1-1-1,1 0 1,0-1 0,0 0-1,0 0 1,12 7 183,-21-15-181,2-1 1,-1 1-1,0 0 1,0 0-1,0-1 1,1 0-1,-1 1 1,0-1-1,1 0 1,-2 1 0,2-1-1,-1 0 1,0 0-1,1 0 181,13 0-3489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2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6083,'0'0'3409,"0"0"-2368,0 0-817,0 0-208,0 0 336,0 0 673,151 56-673,-114-26 112,2 3-464,-3 0 192,-3-3-160,-2 3-32,-11-1-624,-6-1-1025,-14-1-256,0-25-1136,0-5-2594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2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1 510 6883,'0'0'6339,"0"0"-4786,0 0-625,0 0-928,0 0-304,0-134 304,50 61 32,9-5-16,-3 5 96,0 13-112,-3 9-64,3 13-2225,-42 36-3650,3 2-912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3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1 263 7716,'0'0'3729,"0"0"-3096,0 0-927,14-3-162,-7 1 424,-2 2 42,0-1 0,0 0-1,0 0 1,0-1 0,0 1-1,0-2 1,-1 1 0,1 0 0,-1 0-1,1-1 1,-1 0 0,0 0 0,0 0-1,0 0 1,0-1 0,-1 0-1,1 0 1,-1 0 0,0 0 0,0-1-10,101-174 531,-90 162-531,-7 11 106,-6 13 121,2 348 2017,-4-198-6313,1-152 86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8:56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10389,'0'0'2390,"0"0"-1763,0 0-315,0 0 275,0 0-371,0 0-109,27-10 195,-26 10-217,-1 0 0,1 1 1,0-1-1,0 0 0,0 1 0,0-1 1,-1 1-1,1-1 0,0 1 1,0-1-1,-1 1 0,1-1 1,0 1-1,-1 0 0,1-1 1,0 1-1,-1 0 0,1 0 1,-1-1-1,0 1 0,1 0 1,-1 0-1,1 0 0,-1 0 1,0-1-1,0 1 0,0 0 1,1 0-1,-1 0 0,0 0 1,0 0-1,0 0 0,0 0 1,-1 0-1,1 0 0,0 0-85,-4 47-729,1-29 475,3 29-2750,0-34-971,2-13 1038,4-2 10402,-6-1 212,-10 2-10237,9-2 2399,0 1 1,1 0-1,-1 0 0,0 0 1,1 0-1,-1-1 1,1 1-1,-1 0 0,1-1 1,0 1-1,0 0 1,0-1-1,-1 1 1,1 0-1,0-1 0,1 1 1,-1 0-1,0-1 1,0 1-1,1-1 161,-1-1-702,0-11-3543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3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11429,'0'0'689,"0"0"367,0 0-560,-40 141-288,40-61-112,0 11 96,0 2 241,3-4-257,23-7 48,4-14-224,9-10 0,3-15 0,3-15-945,3-18-879,-34-10-738,-3-7-1151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3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7523,'0'0'993,"0"0"464,0 0 95,0 0-383,0 0-273,106 131-207,-106-78 63,0 5 32,0 7-512,-19 3 16,-7 0 129,-4 0-385,-1-5 48,3-8-80,6-12-609,2-10-991,17-33-1538,3 0-2320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6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15175,'0'0'880,"0"0"-351,0 0 63,0 0-288,0 0-160,0 0-144,5-5-832,-5 5-1281,0 0-3410,0 0-1872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9845,'0'0'1840,"0"0"-1840,0 0-656,0 0-1921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7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11589,'0'0'1820,"0"0"-702,0 0-203,0 0-544,2 1-473,0 0 101,-1 1-1,1 0 1,-1-1-1,0 2 1,1-2-1,-2 1 1,2 1-1,-1-2 1,-1 1-1,1 1 1,0-1-1,0 0 1,-1 0-1,0 2 2,6 39 145,-4-30-71,2 61 48,-3-46-94,1 1 0,5 20-28,-4-15-381,-1-35 126,-2 2 238,0-1-1,0 0 1,0 0-1,0 0 1,0 0-1,0 0 1,0 0-1,1 0 1,-1 0-1,0 0 1,0 0-1,0 0 1,1 0-1,-1 0 1,0 0-1,0 0 1,0 0-1,1 0 0,-1 0 1,0 0-1,0 0 1,0 0-1,0-1 1,0 1-1,0 0 1,0 0-1,0 0 1,0 0-1,0 0 1,0 0-1,1 0 1,-1 0-1,0 0 1,0 0-1,0 0 1,0 0-1,0-1 1,0 1-1,0 0 1,0 0 17,5-29-588,1-21 588,6-27-61,-8 53 72,-2 10 58,1 1-1,0 0 1,2 0 0,2-8-69,-7 21 24,1-2 0,0 1 1,0 1-1,-1-1 0,1 0 0,1 0 1,-2 1-1,1 0 0,0-1 0,0 0 1,0 1-1,0-1 0,0 1 0,0 0 1,0 0-1,0-1 0,0 1 0,0 0 1,0 0-1,0 0 0,1 0 0,-2 0 1,2 0-1,-1 0-24,2 0-6,-2 0 0,1 0 1,0 1-1,0-1 0,0 0 0,0 1 1,0-1-1,0 1 0,0 0 0,-1 0 0,1 0 1,0 0-1,0 1 6,3 2-7,-1 1 1,-1 0-1,1 0 1,-1 0-1,3 5 7,-2-3-84,0 0 0,0 0 0,1-1 0,1 3 84,-4-8-107,-1 1-1,1-1 0,-1 0 1,1 0-1,0 1 1,0-1-1,-1-1 1,1 2-1,0-1 0,0-1 1,0 1-1,0 0 1,0-1-1,0 1 1,0-1-1,0 0 0,0 0 1,1 0 107,0 1-115,0-1 0,0 0 0,0 0 0,0-1 0,1 1-1,-1 0 1,0-1 0,0 0 0,0 0 0,0 0 0,0 0 0,0 0 0,-1-1 0,1 1 0,0-1 0,0 0 0,0 0 0,-1 0 0,0 0 0,0 0 0,1-1 0,-1 1 0,-1 0-1,2-3 116,12-18 2,-10 16 63,-1 1 0,0 0-1,1 0 1,0 0 0,2-2-65,-6 7 33,1 1 0,-2 0 0,2-1 0,-1 0 0,0 1 1,0-1-1,0 1 0,1 0 0,-1 0 0,0 0 0,1 0 0,-1 0 0,0 0 0,0 0 0,1 0 0,-1 0 1,0 0-1,1 0 0,-2 0 0,2 1 0,-1-1-33,2 2-12,0-2 1,1 2-1,-1-1 1,0 0-1,-1 1 1,1 0-1,0-1 1,0 2 11,15 15 107,0 0 0,-3 1 0,1 1 0,1 4-107,25 32 55,-10-18-1007,1-1 1,32 26 951,-53-52-296,1 0 1,0-2 0,1 0 0,0 0-1,0 0 1,1-2 0,0 0 0,0-1-1,1-1 1,6 2 295,-8-6-69,0 2-1,0-3 1,0 0-1,6 0 70,2 0-18,-17 0 49,-1-1 0,1 0 0,-1 0 1,0-1-1,0 1 0,1-1 0,-1 1 0,0-2 0,0 2 0,0-1 0,-1-1 0,1 0 1,-1 0-1,1 0 0,-1 0 0,0 0 0,0 0 0,0 0 0,0-1 0,-1 0 0,0 0 0,1 1 1,-1-2-32,2-4 431,1 1 1,-1-1 0,-1-1 0,0 1 0,0-1 0,0 1 0,-1 0 0,-1-1 0,0 0-1,0-4-431,-1 6 767,1 5-368,-1 0 0,0 0 0,0 1 1,-1-1-1,1 1 0,-1-1 0,0 0 1,1 1-1,-1-2-399,0 3 66,0 0 0,1 1 0,-1-2-1,0 1 1,0 1 0,1-1 0,-1 0 0,-1 0 0,2 1 0,-1 0 0,-1-1-1,2 0 1,-2 1 0,1-1 0,0 1 0,0 0 0,0 0 0,0 0 0,-1-1-1,2 1 1,-2 0 0,1 0 0,-1 0-66,-7-1 148,0 1-1,1 0 1,-1 0-1,-5 2-147,10-2-5,0 1 0,0 1-1,1-2 1,0 2-1,-1-1 1,1 1 0,-1 0-1,1 0 1,0 0-1,0 0 1,-2 2 5,-6 5-23,2 1 0,-1-1 0,2 2 0,-1-1-1,-3 7 24,8-11-184,1 0 0,-1 0 0,1 0-1,1 0 1,-1 1 0,1-1 0,0 0 0,1 1-1,-1 0 1,1 0 0,1-1 0,-1 1 184,1-6-678,0-1-301,2-5-873,15-31 1375,-2-2 0,-2 1 0,-2-2 0,0 0 0,-1-16 477,-5 13 318,-5 24 2280,0 17-650,0 1-310,1 5-768,4 15-883,1 0 1,1 0 0,0-1 0,2 0-1,0 0 1,2-1 0,0 0 0,2 1 12,-7-9-448,1-1-1,1-1 1,-1 1 0,1-1-1,1 0 1,-1-1 0,1 0 0,1 0-1,-1-1 1,0 0 0,2-1 0,-1 0-1,1-1 1,-1 1 0,5-1 448,3-2-3578,-7-2-797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7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4690,'0'0'4994,"0"0"-2528,0 0-49,0 0-2417,0 0-208,0 0-33,0 0 241,132 53 353,-99-15-257,4-3 16,-1 0-112,-5-2-673,-6 2-1231,-11 1-434,-8-1-143,-6-25-2449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8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0 496 13286,'0'0'608,"0"0"-464,82-171 385,-15 85-417,5-2-64,-2 10-96,-8 15-2225,-48 53-3730,-9 10-400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8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63 220 8260,'0'0'179,"0"0"34,0 0 409,0 0 311,0 0-236,0 0-399,24-18-23,24-19-171,-1-3-104,-44 37 3,0 0 0,0 0-1,-1 0 1,0 0 0,1 0-1,0 0 1,-2 0 0,1-1-1,0 0 1,0 0-3,-2 2 6,1 1-1,0-2 1,-1 1 0,0 0 0,0 0-1,0-1 1,0 1 0,0 0 0,0 0-1,-1-1-5,0-8 52,1 9-18,0 0 0,0-1 0,0 1 0,0 0 0,-1 0 1,1-1-1,0 1 0,-1 0 0,0 0 0,0 0 0,1 0 0,-1 0 0,-1 0 0,2 0 0,-2 0 0,1 0 0,-2-1-34,1 2 111,0-1 0,0 1 1,-1-1-1,0 1 1,1 0-1,0-1 0,-1 2 1,1-1-1,-1 0 1,0 0-1,0 1 0,1 0 1,-1 0-1,1 0 0,-2 0-111,-5-1 388,0 1 0,-1 0 0,1 0 0,0 1 0,-8 2-388,13-2 25,1 0 0,0 0 0,-1 1 0,1-1 0,0 2 0,-1-2 0,1 1 0,0 1 0,0-1 0,1 0 0,-1 0 0,1 1 0,-1 0 0,0 0 0,1 0 0,0 0-25,-3 5 25,0 0 0,1 0-1,0 1 1,0 0 0,1 0-1,0 0 1,1 0 0,0 1 0,-1 4-25,0 15-33,1-1 1,2 16 32,0-39-12,0 1 1,0-1-1,1 1 1,0 0-1,0 0 1,1-1 0,-1 0-1,1 0 1,0 1-1,0-1 1,1 0-1,-1 0 1,3 1 11,-1 0-16,1-1-1,-1 0 1,2 0 0,-1 0-1,0-1 1,0 0-1,1 0 1,0 0 0,0-1-1,6 3 17,0-1-163,3 0-1,-2 0 1,1-2-1,1 0 0,-1 0 1,0-1-1,1-1 1,9 0 163,-12 0-452,0-2-1,0 0 1,0 1 0,-1-3 0,1 1 0,0-1 0,0 0 0,-1-1 0,0 0 0,0-1 452,-8 3-307,0 0 0,0 0 1,0 0-1,0-1 0,0 1 0,0 0 0,0-1 1,-1 0-1,0 0 0,2-2 307,14-26-4661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8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1 540 6211,'0'0'4132,"0"0"-2768,0 0-1098,0 0-372,11 5-121,-8-4 213,9 4 3,0 0-1,0-1 1,5 1 11,-13-4 9,1 0 0,-1 0 0,1 0 0,0-1 0,0 0 0,-1 0 0,1 0 0,0 0 0,-1-1 0,1 0 0,-1 0 0,1 0 0,2-1-9,0-2 20,0 0-1,-1 0 0,0-1 0,0 0 1,-1 0-1,1 0 0,-1-1 1,0 1-1,0-1 0,0-2-19,7-10 96,0 0 0,0-1 0,-3-1-96,3-4 51,-3 0 1,0 0 0,-1 0-1,-2-2 1,0 1 0,0-14-52,0-22 260,-2-1-1,-4-8-259,0 67 66,0 1 0,0-1-1,0 0 1,0 1 0,0 0-1,0-1 1,-1 1 0,1-1 0,-1 1-1,0 0 1,0-1 0,0 1-1,0-1 1,0 1 0,-2-2-66,1 3 129,1-1 1,-1 2-1,-1-2 0,2 1 1,-1 1-1,-1-1 1,1 0-1,0 0 0,0 1 1,0 0-1,0-1 1,0 1-1,-1 0 1,1 0-1,0 0 0,0 0 1,-1 1-130,0-1 35,0 0-1,0 0 1,1 0 0,-1 1 0,1 0-1,-1 0 1,1 0 0,-1 0 0,0 0-1,1 0 1,0 1 0,0-1 0,-1 1 0,1 0-1,1-1 1,-2 2 0,1-2 0,1 1-1,-2 2-34,-4 5 12,1 1 0,0 0 0,0-1-1,0 3-11,1-2 56,-19 37-40,3 1 0,3 1 0,0 1 0,4 0 0,1 1 0,3 0 0,2 1 0,2 0 0,3 0 0,1 3-16,2-25-82,-1-9 113,1-1 1,1 1-1,1-1 0,1 1 0,2 6-31,-4-21-71,1-1 0,0 1 0,0-1 0,1 0 0,-1 0 0,1 0 0,0 0 0,0 0 0,1-1 0,-1 1 0,0-2 0,2 2 0,-1-1 0,0-1 0,1 0 0,-1 1 0,1-1 0,0 0 0,0-1 0,0 1 0,3 0 71,1 0-797,0 0 0,1 0 0,-1-2 0,6 1 797,16 1-4167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09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5314,'0'0'2506,"0"0"-492,0 0-32,0 0-504,0 0-670,1 3-509,-1-2-301,1 0 0,-1 0 0,0-1 0,1 1-1,0 0 1,-1 0 0,1-1 0,-1 1 0,1 0 0,0 0 0,0-1-1,-1 0 1,1 1 0,0-1 0,0 1 0,0 0 0,0-1-1,0 0 1,-1 0 0,2 0 0,-1 1 0,-1-1 0,1 0 0,1 0-1,-2 0 1,1 0 0,1 0 2,37 0 106,-24-1 44,-12 1-130,0 0-1,0 0 1,0 0 0,-1 0 0,1-1 0,-1 0 0,1 0 0,-1 1 0,1-1 0,0-1 0,-1 2-1,1-2 1,-1 1 0,0-1 0,1 1 0,-1-2 0,2 0-20,-2 0 18,1 0 1,0-1-1,-1 0 0,0 0 1,1 1-1,-2-2 0,1 1 1,0 0-1,-1 0 0,1-3-18,2-11 9,-2-1-1,0 1 0,-1-1 0,0 0 0,-2 1-8,1 3-21,0 12 29,0 0-1,1 0 1,-2 0-1,1 0 1,0 0-1,-1 1 1,0-1-1,1 0 1,-1 1-1,-1-3-7,2 4 14,-2-1 0,1 2 0,0-1 1,0 0-1,0 0 0,-1 1 0,1-1 0,0 1 0,-1-1 0,1 0 0,-1 1 0,1 0 0,0 0 0,0 0 1,-1 0-1,1-1 0,-1 1 0,1 0 0,-1 1 0,1-1 0,-2 0-14,1 0 32,0-1-1,0 1 1,-1 0-1,1 0 1,0 0 0,-1 1-1,1-1 1,-1 0-1,1 0 1,0 1 0,0 0-1,-1 0 1,1 0-1,0 0 1,0 0-1,0 0 1,0 1 0,0-1-1,0 1 1,1-1-1,-2 1 1,2-1 0,-1 1-1,1 0 1,-1 0-1,1 0 1,0 0-1,0 0 1,0 0 0,0 0-1,0 1-31,-5 10 9,0 2 1,0-1-1,3 0 0,-1 0 0,0 1 0,2 0 1,-1 9-10,0 28-95,3 29 95,1-40 33,-2-32-38,1 0-1,1-1 1,-1 0 0,2 0-1,-1 1 1,2-1 0,-1 0-1,0 0 1,1 0 0,1 0-1,0 0 1,-1-1 0,2 0-1,-1 0 1,1 0 0,0 0-1,1-1 1,0 1-1,0-2 1,0 1 0,1-1-1,0 0 1,-1 0 0,2-1-1,3 2 6,-3-2-248,0-2 0,-1 1 0,2 0 0,-1-1 0,0-1 0,0 0 0,1 0 0,-1 0-1,0-1 249,7-3-4252,-10-7-1236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0 17336,'0'0'528,"0"0"-528,0 0-80,0 0 64,-9 106 32,-25-9-32,-6 17 16,1-8-1008,10-10-353,2-17-1168,9-26-2529,15-53-801,3 0 3906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0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12534,'0'0'1747,"0"0"-322,0 0-409,0 0-290,0 0-347,4-2-286,11-3-103,-11 4-71,-4 1 47,0 0 79,0 0-15,0 0-433,0 6-5,-1-5 342,1-1-1,0 1 0,0-1 0,0 0 0,0 1 0,0-1 0,-1 1 0,1 0 0,0-1 0,0 0 0,1 0 0,-1 1 1,0 0-1,0-1 0,0 1 0,0-1 0,0 0 0,1 1 0,-1-1 0,0 1 0,0-1 0,0 1 0,0-1 0,1 0 1,-1 0-1,1 1 0,-1-1 0,0 0 0,1 1 0,-1-1 0,0 0 0,0 1 0,1-1 0,-1 0 0,1 0 0,0 0 1,-1 0-1,0 0 0,0 0 0,1 0 0,0 1 0,-1-1 0,1 0 0,-1 0 0,0 0 0,1 0 0,-1 0 0,1-1 1,-1 1-1,1 0 0,-1 0 0,0 0 0,1 0 67,0 0 277,-1 0 417,0 0 106,0 0-151,0 0-612,0 0-1512,0 0-3186,0 0-4261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12102,'0'0'725,"0"0"358,0 0-23,0 0-674,0 0-175,1 4-91,1 11 30,-2-11 199,-49-4 145,48 0-580,1 0-74,0 0-248,0 0-395,0 0 88,0 0 520,0 0 278,0 0 152,0 0 162,0 0 54,0 0-96,0 0-11,0 3-291,0 29-1558,0-7-2899,0-15-1996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1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5 304,'0'0'9407,"0"0"-5504,0 0-2369,0 0-781,0 4-407,0 222-183,0-224-360,0-2-385,0-9-752,-1-8 1362,2 1 0,0-1 0,1 1 0,0-1 0,2 1 0,3-12-28,-1 13 22,-4 6-28,2 0 1,-1 0-1,1 0 0,0 1 0,1-1 6,-3 7-2,-1 0 1,1 0-1,-1-1 1,1 2-1,0-1 0,-1 0 1,2 1-1,-1-2 0,0 2 1,0 0-1,1 0 0,-1-1 1,0 1-1,0 0 0,1 0 1,0 0-1,-1 1 1,1-1-1,-1 1 0,2-1 2,3 0-58,2 1 39,0-2 1,1 2 0,-1 0 0,1 0 0,0 2 18,-7-2 12,0 0 1,0 1 0,0 1-1,0-2 1,0 1-1,-1 1 1,1-1 0,-1 1-1,0-1 1,1 1-1,-1-1 1,0 1 0,0 0-1,1 0 1,-1 0-1,-1 1 1,1-1 0,1 2-13,3 5 36,-1 1 0,0 0 0,0 0 0,-1 1 0,-1-1 0,0 1 0,0-1 0,1 8-36,-1 8 129,-1 1 0,0-1 0,-2 1-129,0-26-22,0-1-39,4-2-201,0-1 248,1-3 1,-1 2-1,0-1 0,0 0 0,-1 0 0,1 0 0,1-4 14,10-15-36,-12 21 34,0-1 1,0 1-1,0-1 0,0 1 1,1 0-1,3-2 2,-5 3-14,0 2-1,1-2 1,0 1-1,-1 1 1,1-1-1,-1 0 1,1 0-1,-1 1 1,1 0-1,0 0 0,0 0 1,0 0 14,1 0 4,0 0 1,0 0-1,0 0 0,0 1 1,0 0-1,0 0 1,0-1-1,0 2 0,0-1 1,0 1-1,0-1 0,-1 1 1,0 0-1,1 0 0,-1 1 1,0-1-1,1 1 1,-1-1-1,-1 1 0,1 0 1,0 0-1,-1 1-4,15 14 1,20 22-1214,-13-17-2367,-21-19-349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2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53 9524,'0'0'1206,"0"0"414,0 0-158,0 0-369,0 0-532,0 0-284,-12-9 25,-39-24 149,49 31-403,-1 1 1,0-1-1,1 1 1,-1 0 0,0 0-1,0 0 1,1 1-1,-1-1 1,0 1 0,0-1-1,0 1 1,0 0 0,0 0-1,0 1 1,-2-1-49,-6 1 146,7-1-139,0 0 1,-1 0 0,1 0-1,0 0 1,0 1 0,0 0 0,0 0-1,-1 0 1,2 1 0,-1-1-1,0 1 1,0 0 0,1 0 0,-1 0-1,0 1 1,1-1 0,-1 1-1,1-1 1,0 1 0,0 0-1,0 0 1,1 1 0,0-1 0,-1 1-1,1-1 1,0 1 0,-1 2-8,-2 6-70,0 1-1,0-1 1,1 1 0,1 0 0,0 0 0,1 0 0,1 0-1,0 0 1,0 0 0,2 11 70,-1-23-39,0 0 1,0 0-1,1-1 0,-1 1 0,0 1 1,0-2-1,0 1 0,0 0 1,0 0-1,1-1 0,-1 1 0,1 0 1,0 0-1,-1-1 0,0 1 0,1 0 1,-1 0-1,1-1 0,0 0 1,-1 1-1,1 0 0,0-1 0,0 1 1,-1-1-1,1 0 0,1 1 39,0 0-104,0 0-1,0-1 1,1 1 0,0-1-1,-1 1 1,1-1-1,-1 0 1,1 0 0,-1 0-1,1 0 105,3-1-155,-1 1 0,-1-1-1,2 0 1,-1-1 0,-1 1-1,2-1 1,-2 1-1,1-1 1,0-1 0,1 0 155,7-9-24,0-1-1,0 0 1,-2-1 0,11-14 24,27-32 137,-49 60-103,0-1 1,0 1-1,1 0 0,-1-1 1,1 1-1,-1-1 1,1 1-1,-1-1 0,0 1 1,0 0-1,1 0 1,-1-1-1,1 1 0,-1 0 1,1-1-1,-1 1 1,0 0-1,1 0 0,0-1 1,-1 1-1,1 0 1,-1 0-1,0 0 0,1 0 1,0 0-1,-1 0 1,1 0-1,-1 0 0,1 0 1,-1 0-1,1 0 1,0 0-1,-1 1 0,0-1 1,1 0-1,-1 0 1,1 1-1,-1-1 0,1 0 1,-1 1-1,0-1 1,1 0-1,-1 0 0,1 1 1,-1-1-1,1 1 1,-1-1-1,0 1 0,0-1-34,3 4 58,-2 1-1,1-1 0,-1 0 0,1 0 0,-1 1 0,0-1-57,3 12 111,-1-10-245,0 1 0,0-1 0,0 0 0,1 0 0,0 0 0,0-1 0,0 0 0,1 1 0,0-1 0,0-1 0,0 1-1,5 2 135,-4-3-820,0 0 0,1-1-1,-1 0 1,1-1 0,-1 0-1,0 1 1,1-2 0,1 1-1,-2-1 1,1 0 0,0 0-1,5-1 821,-5 0-3791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4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9204,'0'0'3570,"0"0"-3234,0 0-128,0 0 272,0 0 113,160 149-593,-124-109 192,-2-2-192,-4-8 48,-4-3-48,-7-9 96,-2-3-96,-9-2-1201,-8-3-1568,0-3-353,0-1-1456,-16-6 2385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4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0 436 10389,'0'0'2545,"0"0"-368,0 0-1361,0 0-752,0 0-64,0 0-272,56-73 256,9 18 32,11-16-16,5-10 0,-6 3-656,-11 15-4659,-50 48-1968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3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51 592,'0'0'6187,"0"0"-1748,0 0-2128,0 0-817,0 0-678,-5-6-437,-3-3-279,4 6-45,0-1 0,1 0-1,0 0 1,0 0 0,0-1-1,0 2 1,1-3-55,1 5-710,1 0 1798,-2 1-5384,1 0-4672,-7 0 6562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5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8836,'0'0'2588,"0"0"-915,0 0-553,0 0-480,0 0-295,0 0-161,4 28-112,11 90 50,-14-96-67,1 1 0,-3 19-55,0-33 4,1 0-1,0 1 1,1-1 0,0 1 0,2 6-4,-2-13-72,2-6-10,-1-11 9,1-44 86,-2 30 14,1 0 0,2-9-27,-2 29 9,-1 1-1,1 0 0,0-1 0,1 2 0,-1-2 0,2 1 1,-1 1-1,1-1 0,0 0 0,4-4-8,-6 9-2,1-1-1,-1 1 1,1 0-1,0 0 1,0 0 0,-1 1-1,1-1 1,0 1-1,0-1 1,0 1-1,1 0 1,-1 0 0,0 0-1,0 1 1,0-1-1,2 1 3,8-2-4,1 2-1,0 0 0,6 2 5,0-1-19,-1 1-305,1 1 0,-1 1-1,0 1 1,1 0 0,13 8 324,-15-7-1857,-2 0 0,1-1 0,1 0 0,0-2 0,0 0 0,11 0 1857,-19-3-1932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6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1553,'0'0'8732,"0"0"-5211,0 0-1955,0 0-1000,-5 23-483,-17 80-78,19-83-3,0-1 0,1 1-1,2 0 1,1 17-2,0 2-20,-1-36 19,0 0-1,0 0 1,0 0 0,0 0 0,1 0 0,0 0 0,0 0 0,-1 0 0,1 0-1,1-1 1,-1 1 0,0-1 0,0 1 0,3 2 1,-2-3-63,-1-1 0,1 1 0,0-1 0,-1 0 0,2 1 0,-1-1 0,-1 0-1,2 0 1,-1 0 0,0 0 0,0 0 0,1-1 0,-1 0 0,0 1 0,0-1 0,1 1 0,-1-1 0,0 0 0,3 0 63,-3 0-27,1 0 1,-1 1-1,1-1 0,-1 0 1,1-1-1,0 1 1,0-1-1,-1 1 0,1-1 1,-1 1-1,0-2 1,1 1-1,0 1 0,-1-2 1,0 1-1,0-1 1,1 1-1,-1-1 0,0 1 1,0-1-1,0 0 1,-1 0-1,2 0 0,-2 0 1,1 0-1,-1-1 1,1 1-1,-2 0 0,2 0 1,-1-1-1,-1 0 1,1 1-1,1-2 27,1-10 181,1-1 0,-1 0 1,-1 1-1,0-1 0,-1 0 0,-1-1 0,-1-10-181,1 0 317,1 21-278,-1 1 0,0 0 1,0-1-1,0 1 1,-1 0-1,0 0 0,0-1 1,1 1-1,-2 0 0,1 0 1,-1 0-1,1 1 0,-2-2 1,2 1-1,-1 1 0,-1 0 1,0-1-1,1 1 0,-1-1 1,-2 0-40,5 3-281,-1 0 1,1 0-1,0 0 1,-1 0 0,1 0-1,0 0 1,0 0-1,0 0 1,0 1-1,0-2 1,0 1-1,0 1 1,0-1 0,0 0-1,1 0 281,2-7-8914,2 8 5742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6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5282,'0'0'5013,"0"0"-3137,0 0-713,0 0-552,0 0-470,0 0 20,12 14 4,38 47 147,-45-54-228,-1 0 1,0 1-1,0-1 0,-1 1 1,0 0-1,-1 0 0,1 4-84,-2-8 11,0 0 0,0 0 1,0 0-1,0 0 0,1-1 0,-1 1 0,1-1 0,0 1 0,0-1 0,1 1 0,-1-1 1,0 0-1,1 0 0,0 0 0,-1 0 0,1-1 0,1 1-11,-2-2-11,1 0 0,-1 0 1,0 0-1,0 0 0,1 0 0,-1 0 0,1-1 1,-1 0-1,0 1 0,1-1 0,0 0 0,-1 0 1,1 0-1,-1 0 0,0 0 0,1-1 0,0 1 1,-1-1-1,0 0 0,0 0 0,1 1 0,-1-1 0,0-1 1,0 2-1,1-2 0,-1 1 0,0-1 0,0 1 1,0-1-1,1-1 11,5-5 1,0 0 1,-1-1-1,1 1 0,-2-1 1,6-8-2,3-10 44,-13 22-35,0-1 0,0 1 0,1 1 0,1-2 1,-1 2-1,1-1 0,0 2 0,0-3-9,-3 6-3,-1 0 1,0 0-1,1 0 1,-1-1-1,0 1 1,1 0-1,-1 0 1,1 0-1,-1 0 1,1 0-1,-1-1 1,0 1-1,0 0 1,1 0-1,0 0 1,-1 1-1,1-1 1,-1 0-1,0 0 0,0 0 1,1 0-1,-1 0 1,1 1-1,-1-1 1,1 0-1,-1 0 1,0 0-1,0 0 1,1 0-1,-1 1 1,1-1-1,-1 0 1,0 1-1,1-1 1,-1 1-1,0-1 1,0 0-1,0 0 1,0 1-1,1-1 0,-1 1 1,0-1-1,0 1 1,0-1 2,10 22-233,-9-18 153,0-2 95,2 5-229,0 0 0,1-1 0,0 0 0,0 0 0,1 0 214,-5-4-89,2-1 1,-1 1 0,1-1-1,-1 1 1,2-1-1,-2 0 1,1 0 0,-1 0-1,1 0 1,0 0-1,0 0 1,0-1 0,0 1-1,0 0 1,0-1-1,0 1 1,0-1 0,0 0-1,2 0 89,-2 0-30,1 0 9,0 1-1,1-1 1,0 0 0,0 0 0,-1 0 0,0-1 0,1 1 0,0-1-1,-1 0 1,1 0 0,-1 0 0,0-1 0,0 1 0,0-1-1,1 1 1,-1-1 0,0 0 0,-1 0 0,1 0 0,2-3 21,8-8 168,-1-1 0,0-1 0,-1 0 0,-1-1 0,0 1 0,0-2 1,-2 0-1,0 0 0,-2-1 0,3-9-168,-5 12-1108,-1 1 0,0-1 1,-1 1-1,-1-1 0,0-4 1108,-1 16-6280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7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13446,'0'0'1377,"0"0"-1281,0 0 144,0 0-240,0 0 0,0 0 16,134 116 192,-91-33-192,4 1-16,-2-5-528,-2-10-721,-7-16-2096,-29-47-353,-2-6-1985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7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12230,'0'0'1456,"0"0"-351,0 0 95,0 0-799,0 0-289,0 0-112,-28 0-801,28 0-1760,0 0-1409,0 0-32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12870,'0'0'432,"0"0"-272,0 0 160,0 0-320,0 0-144,0 0-1472,68 106-2674,-57-106-2978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8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7860,'0'0'2126,"0"0"-2054,30 5-235,68 6 622,91-1-459,299-23 1150,197-5-496,-655 18-588,-1 2 1,1 1 0,1 0-67,-22-1-34,0 0 1,0 0 0,0 1-1,0 0 1,0 1 0,0 0-1,-1 0 1,0 1 0,0 0-1,5 3 34,-8 1-1822,-5-5-1657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4:19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116 104 5779,'0'0'2161,"0"0"-574,0 0-149,0 0-115,0 0-274,-12 15-276,-1 2-596,2-4-67,2 0 0,-1 1-1,1 0 1,1 0 0,0 1 0,-2 6-110,5-5 9,0-1 0,0 1 0,2 0 0,0 1 0,0-2 1,2 2-1,0-1 0,1 1 0,2 14-9,-2-27-77,1 1 0,0 0 0,0-1 0,0 1 0,1-1 1,-1 1-1,1-1 0,0 1 0,0-1 0,0 0 0,1 1 0,0-2 0,0 1 0,0 0 0,0 0 0,0-1 0,0 0 0,1 0 0,0 0 0,0 0 0,0 0 0,0-1 0,0 0 1,1 0-1,-1 0 0,1 0 0,-1 0 0,3-1 77,13 4-1477,1-1 0,-1-1 1,1-1-1,-1 0 1,21-2 1476,-31 0-481,1-1 0,-2 0 1,2 0-1,-1-1 1,-1-1-1,1 0 1,7-3 480,-6 2-6,-1-1 0,1-1 1,-1 0-1,0-1 0,-1 0 1,1 0-1,-1-2 1,-1 1-1,0-1 0,1-1 6,-2 2 46,0-1-1,0 0 0,-1-1 1,-1 1-1,0-1 1,0 0-1,-1 0 0,0-1 1,0 1-46,-2 2 1300,-1 1-1,0-2 1,1 2 0,-2-1-1,0-1-1299,0 9 3311,0 0-1246,-1 2-880,-2 3-1132,0 1 0,0-1 0,1 1 0,-1 0 0,2 0 0,-1 0 0,1 1 0,-1-1 1,2 0-1,-1 1-53,-1 18-190,3 25 190,0-18-61,-1-30 55,0 0 1,0-1-1,0 1 1,0 0-1,0 0 1,1-1-1,-1 1 1,0 0-1,0-1 1,1 1-1,0 0 1,0 0-1,-1-1 1,1 1-1,1-1 1,-2 1-1,1-1 1,1 1-1,-2-2 1,2 2-1,-1-1 1,1 0-1,-1 1 1,0-2-1,1 1 1,-1 0-1,1 0 1,0 0-1,0 0 6,5 0-150,0 1 0,0-1 0,0 0 0,0 0 0,0-1 1,0 0-1,0 0 150,1 0-210,-5 0 174,-1 0 1,1-1-1,0 1 1,-1-1 0,1 1-1,0 0 1,0-2-1,0 1 1,-1 1 0,0-2-1,1 1 1,-1 0 0,1-1-1,-1 1 1,0-1-1,0 0 1,1-1 35,0 0-14,0-1 1,0 1-1,0-1 1,-1 0-1,0 0 1,0 0-1,0 0 1,0 0-1,0 0 0,-1-2 14,2-8 168,0 2-1,-1-2 1,-1 1-1,0-1 1,-1 1-1,0 0 0,-2-1-167,2 11 64,0-1 0,-1 1-1,0-1 1,0 1-1,0-1 1,-1 1-1,1 0 1,-1 0 0,1 0-1,-1 0 1,0 0-1,0 1 1,0-1-1,-1 1 1,1-1 0,0 1-1,-1-1 1,1 1-1,-1 1 1,0-2-1,-3 0-63,0 0 82,0 0-1,0 0 1,-1 1 0,0 1-1,1-2 1,-1 2-1,1 0 1,-1 0-1,-1 0 1,-3 1-82,25 11-1372,5 0 1382,1-2 0,1 0 0,0 0 0,0-3 0,1 1-1,0-2 1,0-1 0,0 0 0,6-2-10,40 3-44,0-4-1,30-5 45,-91 4-5,-1 0 0,1-1 0,0-1 0,0 1 0,-1-1 0,0-1 0,0 1 0,1 0-1,-1-1 1,0-1 0,0 1 0,-1-1 0,1 0 0,0 0 0,-1 0 0,-1-1-1,2 0 1,-2 0 0,0-1 0,0 1 0,0-1 0,0 1 0,-1-1 0,0 0 0,0-1-1,1-3 6,2-10 25,1 0 0,-2-1 0,-1 1-1,0-1 1,-2-1 0,0 1 0,-2-17-25,0 35 11,0 0 1,0 0 0,0 0 0,0 1 0,0-1 0,-1 1 0,1-1-1,-1 1 1,0-1 0,0 0 0,0 1 0,0-1 0,0 1 0,-1 0 0,0-1-12,1 1 31,-1 1 0,0-1 0,0 1 0,0 0 0,1 0 1,-2 0-1,2 0 0,-1 0 0,-1 0 0,2 1 0,-1 0 1,-1-1-1,1 1 0,0-1 0,0 1 0,0 0 0,0 0 1,-3 0-32,3 1 36,0-1 1,0 0-1,-1 1 1,1-1-1,0 0 1,0 1-1,-1 0 1,1 0-1,0-1 1,0 2-1,-1-1 1,2 0-1,-1 0 1,0 0-1,0 1 1,0-1-1,1 1 1,-1 0-1,0 0 1,1-1-1,-1 1 1,1 1-1,0-2 1,0 1-1,0 1 1,0-1-1,0 0-36,-3 9 25,0 1 0,1-1 0,1 0 0,-1 0 0,2 4-25,0-13 15,-3 35-11,1 1 0,1-1 0,3 1 0,3 27-4,-2-54-1,0-1-1,1 1 0,0-1 0,1 0 0,0 0 0,0 0 1,1-1-1,1 1 0,0-1 0,0 0 0,0-1 1,1 0-1,1 1 0,4 3 2,-3-3-12,1-1 0,0-1 0,0 0 0,0 0-1,1 0 1,0-1 0,0-1 0,0-1 0,1 1 0,0-1 0,0-1 0,8 1 12,39-1-718,-30-4-2035,-8-8-2783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38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0 239 6691,'0'0'-603,"37"1"472,62 0 191,0-6 0,35-7-60,1482-158 3922,-876 134-3172,-3 35-453,-373 2-143,-293-1-749,47-7 595,-105 4-1182,-12 0-851,-1-2-4252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3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11173,'0'0'2150,"0"0"-1258,0 0-372,0 0-315,2 8-368,10 35 205,6 14-42,14 47 215,-29-92-208,-3-9-14,1 1 0,0 0-1,0 0 1,0-1 0,1 1-1,-1 0 1,1 0 0,1 0 7,-3-4-19,0 0 1,0 0-1,0 0 0,0 0 1,0 0-1,0 0 1,0 1-1,0-1 0,0 0 1,0 0-1,0 0 0,0 0 1,0 0-1,0 0 1,0 0-1,0 0 0,0 0 1,1 0-1,-1 0 1,0 0-1,0 0 0,0 1 1,0-1-1,0 0 0,0 0 1,0 0-1,0 0 1,0 0-1,0 0 0,0 0 1,0 0-1,0 0 1,0 0-1,0 0 0,0 0 1,0 0-1,0 0 0,0 0 1,1 0-1,-1 0 1,0-1-1,0 1 0,0 0 1,0 0-1,0 0 1,0 0-1,0 0 0,0 0 1,0 0-1,0 0 0,0 0 1,1 0-1,-1 0 1,0 0-1,0 0 0,0-1 1,0 1-1,0 0 0,0 0 20,1-7-294,0-11 288,-1 18-56,0-22 74,2 0 0,-1 0 0,2 1 0,1 0 0,1 0 0,1 0 0,0 0 0,4-5-13,-9 25-7,-1 1 0,1-2 0,0 1-1,0 1 1,-1-1 0,1 0 0,0 0-1,0 1 1,-1-1 0,2 0 0,-1 0 0,-1 1-1,2 0 1,-1-1 0,0 0 0,0 1 0,0-1-1,0 1 1,1 0 0,-2 0 0,2 0-1,-1 0 1,0 0 0,0 0 0,0 0 0,1 0-1,-1 0 1,1 0 7,-1 0-21,2 1 0,-2-1 0,1 1 1,0-1-1,0 1 0,0-1 0,-1 1 0,1 0 0,0 0 0,-1 0 0,1 0 1,-1 0-1,1 1 0,-1-1 0,1 0 0,0 2 21,12 20 291,-1 1 0,7 17-291,-7-14-941,1 0 1,3 3 940,-16-29-83,0 1 0,0-1 0,0 1 0,0-1 1,1 1-1,-1-1 0,1 1 0,-1-1 0,1 0 0,-1 1 1,1-2-1,-1 1 0,1 1 0,0-2 0,-1 1 1,1 0-1,0 0 0,0-1 0,0 0 0,-1 1 0,2-1 1,-2 0-1,1 0 0,0 0 0,0 0 0,0 0 0,0 0 1,0 0-1,0-1 0,0 1 0,-1 0 0,2-1 0,-2 0 1,1 0-1,0 1 0,-1-1 0,1-1 0,-1 2 1,1-2-1,-1 1 0,1 0 0,-1-1 0,1 2 0,-1-3 83,7-6 85,0 0 0,0 0 0,1 0 0,0 1 0,9-6-85,-12 10 31,-1 1 0,0 1 0,0-1 1,1 1-1,0-1 0,0 2 0,0-1 0,0 1 0,0-1 0,0 2 0,0-1 0,5 1-31,6-1 8,-10 1 6,0 0-1,-1 0 1,1 1 0,0 0 0,1-1-14,-6 1 5,1 0 0,-1 0 0,0-1 1,0 2-1,1-1 0,-2 0 0,1 0 0,1 0 1,-2 1-1,1-1 0,0 1 0,-1 0 1,2 0-1,-2-1 0,1 1 0,0 1-5,5 10 91,-1 0 0,1 0 0,-2 0 0,1 4-91,1-1 56,0 1-1,6 10-55,-10-22 2,0-1 1,0 1-1,0-1 0,0 0 0,1 0 0,0 0 0,0-1 1,0 0-1,0 0 0,0 0 0,2 1-2,-3-2-20,0-1 1,1 1-1,-1-1 0,1 1 1,0-2-1,-1 1 0,1 0 1,0 0-1,0-1 0,-1 0 1,1 0-1,0 0 0,0 0 1,-1-1-1,1 0 0,0 0 1,-1 1-1,1-1 0,-1-1 1,1 1-1,-1-1 0,1 1 1,-1-1-1,0-1 0,0 2 1,0-1-1,1-1 20,7-12-29,0 0 0,0 0 0,-2 0 0,4-10 29,17-25-28,-30 49 54,0 1 0,0-1-1,0 1 1,0-1 0,0 1 0,1 0-1,-1 0 1,0 0 0,0-1 0,1 1-1,-1 0 1,0-1 0,0 1 0,0 0-1,0-1 1,1 1 0,-1 0 0,0 0-1,1 0 1,-1 0 0,1 0 0,-1 0-1,0 0 1,0-1 0,0 1 0,1 0-1,-1 0 1,1 0 0,-1 0 0,1 0-1,-1 0 1,0 0 0,0 0 0,1 0-1,-1 0 1,1 0 0,-1 0 0,0 1-1,1-1 1,-1 0 0,0 0 0,0 0-1,1 0 1,-1 0 0,0 0 0,1 0-1,-1 1 1,0-1 0,1 0 0,-1 1-1,0-1 1,0 0 0,0 1 0,0-1-1,0 0 1,1 0 0,-1 0 0,0 1-1,0-1 1,0 1 0,0-1 0,1 1-1,-1-1 1,0 0 0,0 0 0,0 0-26,8 33 2632,-6-21-2124,4 8-534,3 9 603,6 19-577,-12-42-171,0 0 0,-1 0 0,1 0 0,1-1 0,-1 1 0,0 0 0,2-1 1,-1-1-1,0 2 0,3 0 171,0-3-3815,-4-3-2487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0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3602,'0'0'10356,"0"0"-9427,0 0 592,0 0-945,0 0-576,0 0-416,0 0-2018,0-74-3168,0 85 31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0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5763,'0'0'4925,"0"0"-3917,0 0-944,8 18-11,25 59 6,-21-39 42,-12-37-99,0 1 0,0-1 0,0 0 0,0 1 0,1-1 0,-1 0 0,1 0 0,0 0 0,-1 1 0,0-2 0,1 2 0,0-1 0,0 0 0,0 0 0,1 0-2,-2 0-58,0-1 0,1 1 0,-1-1 0,1 0 0,0 1 1,-1-1-1,0 0 0,1 0 0,0 0 0,-1 0 0,1 0 0,-1 0 0,1 0 1,-1 0-1,1 0 0,0 0 0,-1 0 0,0 0 0,1 0 0,0 0 0,-1 0 1,1-1-1,-1 1 0,0 0 0,1 0 0,0-1 0,-1 1 0,1-1 0,-1 1 1,0 0-1,1 0 0,-1-1 0,1 1 0,-1-1 0,1 1 0,-1-1 0,0 1 1,0 0-1,0-1 0,1 0 58,12-22 118,-12 20-242,1-1 147,0 0 1,0 0 0,1 0-1,0 0 1,0 1-1,-1-1 1,2 1 0,-1-1-1,0 1 1,0 0 0,1 0-1,0 1 1,0-1-1,-1 1 1,2-1 0,-1 2-1,0-1 1,1 0-1,-1 1 1,1 0 0,-1-1-1,1 2 1,-1-1 0,1 1-1,-1-1 1,1 1-1,3 1-23,17-3 294,29 2 291,-51 0-504,0 0 1,0 1 0,-1 0 0,1-1 0,0 1-1,-1 0 1,1 0 0,-1 0 0,1 0-1,0 1 1,-1-1 0,0 1 0,0-1 0,1 1-1,0 1-81,2 3 162,-1 0 0,0 0 0,0 0 0,0 0 0,-1 1 0,0 0 0,-1 0 0,0 0 0,0 0 0,0 0 0,-1 0 0,1 4-162,0 15-515,0 1 0,-3 20 515,1-15-2474,0-23-2787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5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0 9252,'0'0'1862,"0"0"-605,0 0-547,0 0 2,0 0-106,-24 5-228,-81 20-12,83-19-171,-1 2 1,1 0-1,0 1 1,1 1-1,0 0 1,-10 9-196,21-13 65,7-5-65,-1 1 0,1 0 1,-1 0-1,1 1 0,0-1 1,0 0-1,1 1 0,-1 0 1,1-1-1,-1 1 0,1 1 0,-1-1 1,2 0-1,-1 1 0,0-1 1,1 1-1,-1-1 0,1 1 0,0 0 1,-1 0-1,2-1 0,0 1 1,-1 0-1,1 0 0,-1-1 1,2 1-1,-1 0 0,0-2-4,0 10-53,0-1-1,1 1 0,2 8 58,-3-16-10,2 1 1,-1-1-1,1 1 0,-1-1 0,2 0 0,-1 1 0,0-2 0,0 1 0,1 0 0,0 0 0,0-1 10,21 21-56,0 0 0,26 18 56,2 3-424,-52-45 431,0 0-1,0 0 1,0 0-1,0 0 1,1 0-1,-1 0 1,0 0-1,0 0 1,0 1-1,0-1 1,0 0-1,0 0 1,1 0-1,-1 1 1,0-1 0,0 0-1,0 0 1,0 1-1,0-1 1,0 0-1,0 0 1,0 0-1,0 0 1,0 0-1,0 1 1,0-1-1,0 0 1,-1 0-1,1 1 1,0-1-1,0 0 1,0 0-1,0 1 1,0-1 0,0 0-1,-1 0 1,1 0-1,0 0 1,0 0-1,0 0 1,0 0-1,0 0 1,0 0-1,0 1-6,-12 4 391,-21 7-400,0-3 0,0-1 1,-1-1-1,-17-1 9,46-6 1641,0 1-6070,12-2-5197,8-1 7079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6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2113,'0'0'3095,"0"0"-1334,0 0 5,0 0-352,0 0-350,0 0-39,10 4-89,-5-2-830,-2-1-80,0 0 1,0 1-1,0-2 0,0 2 1,0 0-1,-1 0 1,1-1-1,0 1 0,0 1 1,-1-2-1,0 1 0,0 1 1,1 0-1,-1-1 0,-1 1 1,2-1-1,-2 1 0,1 0 1,-1 0-1,1 0 0,-2 0 1,2 2-27,2 10 27,-1-1 1,2 0-1,0 0 1,1-1-1,0 1 1,6 7-28,-9-16-31,-1-1 0,1-1 1,0 1-1,0-1 0,1 1 1,-1-1-1,1 0 0,0 0 1,-1 0-1,1-1 0,1 0 1,-2 1-1,2-1 0,-1-1 1,0 2-1,1-2 0,-1 0 1,1 0-1,0 0 0,-1 0 1,1-1-1,4 1 31,-5-1-131,2 0-1,-2 0 0,1 0 1,0 0-1,0-1 1,0 0-1,0 0 1,-1-1-1,1 1 0,0-1 1,0 1-1,-1-2 1,0 1-1,0 0 0,1-1 1,-1 0-1,-1 0 1,1 0-1,0-1 1,0 1-1,-1-1 0,3-3 132,1-3-113,1 0 0,-1 0 0,0-1 0,-1 0-1,-1 0 1,0 0 0,3-9 113,-5 16 1854,-1 11-1188,1 18-875,-1-15 379,-2-7-166,5 31 88,2 1-1,3 7-91,-8-33-4,1 0 1,0 0-1,1 0 0,0 0 1,0-1-1,1-1 1,0 2-1,0-2 0,1 1 1,0-2-1,3 3 4,-6-6-23,0 0 0,1 0 0,-1-1 0,2 0-1,-2 0 1,1 0 0,0-1 0,0 1 0,0-1 0,1 1 0,-1-1 0,0-1 0,0 1 23,-1-1-33,0 0 1,-1 0 0,0 0 0,0 0 0,1 0 0,-1 0-1,0-1 1,0 1 0,1 0 0,-1-1 0,0 0 0,0 0-1,1 0 1,-1 0 0,0 0 0,0-1 0,0 1 0,-1 0-1,2-1 1,-2 1 0,1-1 0,-1 0 0,1 1-1,1-3 33,5-10 25,-1 0-1,0-1 0,-1 1 1,0-1-1,-1-1 0,-1 0-24,4-13 277,-2-1-1,1-23-276,-7 42 256,-1 9-234,1 1 0,0-2 1,0 2-1,0-1 1,0 0-1,0 0 0,0 0 1,1 0-1,-1 1 1,1-2-1,0 2 0,-1-1 1,0 0-1,1 1 1,1-1-1,-1-1-22,0 2 15,-1 1 1,1 0-1,-1 0 0,1 0 1,0 0-1,0 0 0,-1 0 0,1 0 1,-1 0-1,1 0 0,0 0 1,-1 0-1,1 0 0,0 0 0,0 0 1,-1 0-1,0 0 0,1 0 1,0 1-1,0-1 0,-1 0 0,0 1 1,1-1-1,0 1 0,-1-1 1,1 0-1,-1 1 0,0-1 0,1 1 1,0 0-16,9 16 199,-9-14-94,7 17 5,1 0 0,-3 1 0,0 0 0,-1 0 0,0 11-110,4 11 160,-9-43-203,-1 0 0,1 1 1,0-1-1,0 1 0,0-1 0,0 1 1,1-1-1,-1 0 0,0 0 1,0 0-1,0 1 0,0-1 0,0 1 1,0-1-1,1 1 0,-1-1 1,0 0-1,0 0 0,1 0 0,-1 0 1,0 1-1,0-1 0,0 0 1,0 1-1,1-1 0,-1 0 0,0 0 1,1 1-1,-1-1 0,1 0 1,-1 0-1,0 0 0,0 0 0,0 0 1,1 0-1,-1 0 0,1 0 0,-1 0 1,1 0-1,-1 0 0,0 0 1,0 0-1,0 0 0,1 0 0,-1 0 1,1 0-1,-1 0 0,1 0 1,-1 0-1,0 0 0,0 0 0,0-1 1,1 1-1,-1 0 0,0 0 1,1-1-1,-1 1 0,0 0 0,1-1 1,-1 1-1,0 0 0,0 0 1,0 0-1,0 0 0,0-1 0,0 1 1,1-1-1,-1 1 43,14-22-233,36-122 1130,-49 141-790,-1 0-1,2 0 1,-1 0 0,1 0 0,-1 0 0,1 0-1,0 0 1,0 1 0,0-1 0,0 1 0,0 0-1,1-1 1,-1 1 0,1 1 0,-1-2 0,1 2 0,-1-1-1,1 1 1,0-1 0,0 1 0,0 0 0,0 0-1,0 0 1,1 0 0,-1 0 0,0 1 0,2 0-107,-4 0 7,0 0 0,0 0 1,-1 0-1,1 1 0,0-1 1,0 1-1,-1-1 0,1 1 1,-1-1-1,1 0 0,0 0 0,-1 1 1,1 0-1,-1 0 0,1-1 1,0 0-1,-1 1 0,0 0 1,1 0-1,-1-1 0,1 1 1,-1 0-8,9 19 126,-7-13-80,13 31 124,-11-27-158,0 1-1,1 0 1,0-1-1,1 0 1,0 0-1,1-1 1,3 4-12,-9-13-101,1 1 0,0-1 0,0 1 0,0-1 0,0 0 0,0 0 0,0 0 0,0 1 0,0-2 0,0 1 0,1 0 0,-1-1 0,0 1 0,1-1 0,-1 0 0,1 0 0,-1 0 0,0 0 0,0 0 0,3 0 101,-2-1-85,1 1 0,-1-1 0,0 0 1,0 0-1,0 0 0,0 0 1,0 0-1,0-1 0,0 0 1,0 1-1,0-1 0,0 0 1,2-3 84,3-3-13,0 0 1,1 0 0,0 0-1,1 1 1,1 1 12,-7 3 19,1 0 0,1 1 1,-1 0-1,0 0 0,0 0 0,1 1 0,0-1 0,-1 1 1,1 1-1,-1 0 0,5-1-19,1 1 246,-6 0-102,-2-1 0,2 2 1,-1-1-1,0 1 0,0-1 1,0 0-1,1 2-144,-4-1 31,2-1 0,-2 1 0,1 1 0,0-2 0,-1 2 0,1-1 0,-1 0 0,1 1 0,-1-1 0,1 1 0,-1-1 1,0 1-1,0-1 0,0 1 0,0 0 0,1 2-31,4 9 140,0 1 0,0 1 1,-1 0-1,-1 0 0,-1 0 1,0 0-1,0 9-140,1 24-2300,-2 36 2300,-2-70-5651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8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25 14359,'0'0'2289,"0"0"-1073,0 0-608,0 0-159,0 0-193,0 0-256,27-25-64,-27 80 32,-7 28-48,-11 21-48,-4 6-193,6-10-831,4-17-1889,10-67-3650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6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12870,'0'0'373,"0"0"-95,0 0-9,0 0-98,12 32-67,36 106 24,-40-113-88,-2-1-1,-1 1 0,-1 0 1,2 24-40,-2-3 32,-2-16-31,-2-21-124,1 1 0,0-1 0,0 0 0,1 0 0,2 8 123,-1-40-1788,-3-32 1391,-2-1 246,4 0 1,1-1-1,4-3 151,-4 42-12,1 1 0,0 1 0,1-2 0,1 2 0,0-1 0,1 2 1,2-1-1,-1 0 0,1 1 0,1 1 0,0 0 0,2-1 12,-3 5-20,1 0-1,0 1 1,0 0-1,1 1 1,0 0-1,11-7 21,-14 12-26,0-1 0,0 0 0,1 1 0,0 0 0,0 1-1,-1 0 1,1 0 0,0 1 0,0 1 0,6-1 26,5 0-4,24 1 254,-41 0-218,-2 0-1,1 1 1,0-1 0,-1 1 0,2-1 0,-2 0 0,1 1 0,0 0-1,-1 0 1,1-1 0,-1 2 0,1-1 0,-1-1 0,1 2 0,-1-1-1,1 0 1,-1 1 0,0-1 0,1 1 0,-2-1-32,3 5 119,0 0 0,-1 0 0,-1 0 0,1 0 0,-1 0 0,0 0 0,0 1 0,0-1 1,-1 4-120,0 8 405,0 0 1,-4 15-406,2-24 67,0 0-1,-1 0 1,0-1-1,0 1 0,-1-1 1,0 0-1,-1 0 0,0 0 1,0 0-1,0-1 1,-1 0-1,-5 4-66,-2 3 43,-1-1 1,0-1-1,-1 0 1,-1-1-1,-11 7-43,24-16-107,-1-1 0,1 2 0,0-2-1,0 1 1,-1-1 0,0 0 0,0 0 0,1 0-1,-1 0 1,0 0 0,-1-1 107,4 0-2081,1-1-2022,0-6-1863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7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3041,'0'0'1983,"0"0"-404,0 0 192,0 0-567,0 0-367,14 2 20,-4 0-677,-5-2-101,1 1-1,0 0 0,0 0 1,0 1-1,-1-1 0,2 2-78,-4-2 56,-1 0-1,-1 0 1,2 1-1,-1-1 0,-1 0 1,2 1-1,-2 0 0,1-1 1,0 1-1,-1 0 1,1 0-1,-1 0 0,1-1 1,-1 2-1,0-1 0,0 0 1,0 0-1,-1 1 1,2-1-1,-1 1-55,0 4 134,14 50 735,11 21-869,-23-69-5,-3-9-9,0 1 0,1-1 0,-1 0 0,1 1-1,-1-1 1,1 0 0,-1 0 0,0 1 0,0-1 0,1 0 0,0 0 0,-1 0 0,1 0 0,-1 0 0,0 0 0,1 0 0,-1 0 0,1 0 0,0 0 0,-1 0 0,0 0 0,0 0-1,1 0 1,0 0 0,-1-1 0,1 1 0,-1 0 0,0-1 0,0 1 0,1 0 0,-1-1 0,1 1 0,-1 0 0,1 0 0,-1 0 0,0-1 0,0 1 0,0-1 0,1 1 0,-1-1-1,0 1 15,13-39-181,0-12 181,9-31 115,-17 69-101,19-52 29,-21 60-45,-1-1 0,1 2 0,0-1-1,0 0 1,1 0 0,-1 0-1,1 2 1,0-2 0,0 1-1,1 0 3,-1 2-42,0-1 0,1 1 0,-1 1-1,1-1 1,0 1 0,-1-1 0,2 1-1,-2 1 1,1-1 0,0 0 0,0 1-1,0 0 43,-2 0-307,0 0-1,0 0 1,0 1-1,0-1 1,0 1-1,0-1 1,0 1-1,0 0 1,0 0-1,-1 0 1,2 1 307,-3-1-201,0-1 0,-1 1 0,1 0 0,-1-1 0,0 0 0,1 1 1,-1 0-1,1 0 0,-1-1 0,1 0 0,-1 1 0,0 0 0,0 0 0,0-1 1,0 1-1,0 0 0,0 0 201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7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56 5955,'0'0'3604,"0"0"-1272,0 0-49,0 0-813,0 0-771,0 0-242,-3 3-217,1 1-247,0 0-1,0 0 1,-1 0 0,2 0-1,-1 0 1,1 0 0,0 1-1,0-1 1,0 1 0,1-1 0,-1 1-1,1-1 1,0 0 0,0 0-1,1 3 8,-1-6 0,0 4-3,0 1 0,0-1 1,1 1-1,-1 0 0,1 0 0,0-1 0,1 1 3,-2-5-6,1 1 0,0-1-1,0 1 1,0-1 0,0 1 0,0-1-1,0 1 1,0-1 0,1 0-1,-1 1 1,0-2 0,1 2 0,-1-1-1,1-1 1,-1 2 0,1-1 0,0-1-1,-1 1 1,1 0 0,-1-1-1,2 1 1,-2-1 0,1 0 0,0 0 6,2 1-17,0 0 0,0 0 0,0-1 0,-1 0 0,2 0 0,-1 0 0,-1 0 0,1 0 0,0-1 0,0 0 0,0 0 0,0 0 0,0-1 0,-1 1 0,0-1 0,1 1 0,0-1 0,-1-1 1,1 1-1,0-1 17,-1-1 5,1 1 1,0-2 0,-1 1 0,0 0 0,0-1 0,-1 1 0,0-1 0,0 1 0,1-1-1,-2 0 1,1 0 0,-1 0 0,1-1 0,-2 2 0,1-2-6,1-44 286,-2 32 159,0 17-420,0-1 1,0 1-1,-1 0 0,1 0 0,0-1 1,-1 1-1,1 0 0,-1-1 1,1 2-1,0-2 0,-1 1 1,0 0-1,0 0 0,1 0 1,-1 0-1,0 0 0,0 0 0,1 0 1,-2 0-1,1 0-25,-1 0 26,-1-1 0,1 1-1,0-1 1,-1 1 0,0 0 0,0 0 0,0 0-1,0 0 1,0 0-26,-9-1-27,0 1 0,0 0 0,0 0 0,-2 1 27,11 0-24,-25 0-2540,28 0-825,0 1-1824,0 3-1115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25:4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236 378 8148,'0'0'2585,"0"0"77,0 0-1194,0 0-964,0 0-24,-11-12-112,-38-39-109,47 49-201,-1 0 0,1 0 0,-1 1 0,0-1 0,0 1 0,0-1 0,0 1 0,0 0 0,0 0 0,0 1 0,0-1 0,0 0 0,0 1 0,0-1 0,0 1 0,-1 0 0,1 0 0,0 1 0,0-1 0,-2 2-58,-11-2 145,14 0-142,-1 1 1,0-1-1,1 1 1,0-1-1,0 1 0,-1-1 1,1 1-1,0 0 1,0 0-1,-1 0 1,2 1-1,-1-2 0,-1 2 1,2-1-1,-1 1 1,-1 1-4,-1 1-8,0 1 1,0-1-1,1 1 1,0-1-1,0 2 1,0-1-1,0 2 8,-3 6-50,1 0 0,1 0 0,0 1 0,1-1 0,-1 13 50,1-6-59,2 1 0,0 0 1,1 0-1,3 14 59,-3-32-50,1-2 1,-1 1-1,1 1 1,1-2-1,-2 1 1,1 0-1,1-1 1,-2 1-1,2 0 1,-1 0-1,1-1 0,-1 1 1,1-1-1,-1 0 1,1 0-1,0 1 1,0-1-1,0-1 1,-1 2-1,2-1 1,-2-1-1,1 1 1,1 0-1,-2-1 0,1 1 1,1-1-1,-2 0 1,1 0-1,2 0 50,4 1-271,0-1-1,-1 1 1,2-2-1,-2 0 1,1 1-1,0-1 0,4-2 272,-4 0-295,0-1-1,0 0 1,0 1 0,0-2-1,-2 0 1,2 0-1,-1-1 1,-1 1-1,1-1 1,-1 0-1,0-1 1,3-5 295,9-11-456,-1-1 1,-2-1 0,3-5 455,10-27 140,-2-1-1,-3-1 1,-3-1 0,-2 0 0,2-21-140,-14 45 841,-6 22 6618,-9 315-6833,1-3-409,7-267-302,1 33-587,0-60 539,1 0 0,-1 1 0,1-2 0,0 1 0,0 1 0,1-2 0,-1 1 0,1 0 0,-1 0 0,1-1 0,2 5 133,0-5-3234,-3-3-1845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12:02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2513,'0'0'288,"0"0"-112,0 0-128,0 0-48,0 0-16,0 0-736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38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1 107 384,'0'0'459,"0"0"-291,0 0-120,0 0-5,0 0 26,0 0 169,0 0 108,0-6-135,0-74 1235,3 74-1422,8-6-5,-8 9 37,-3 3-29,0 0-9,0 0 9,0 0-22,0 0-61,15 0-203,3 0-463,-15 0 449,12 0 124,3 0-265,-15 0 241,0 0-176,9 0-316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43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5574 3394,'268'-246'1968,"-160"156"-1539,240-188 1007,-137 135-944,16-13-293,-140 93-83,235-180 827,-95 58-197,288-230-184,-420 339-516,164-124 89,-71 71-47,171-136 56,-100 71 147,45-32 280,-141 114-387,112-80-16,-42 22-115,-26 28-42,72-51 0,308-251 58,-529 397-60,223-168 14,-58 69 87,41-28 583,-135 81-60,21-27-633,-38 21 112,-48 48-29,-26 21 91,0-1 1,-1-4-175,27-31 332,9-7 560,20-14-892,48-25 320,-137 108-333,1 1-1,-1 0 1,1 0-1,0 0 1,0 0-1,0 0 1,1 1-1,-1 1 1,0-2-1,0 2 1,1-1-1,0 2 1,0-1-1,2 0 14,1 1-1651,-9 0-2805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3:2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9092,'0'0'849,"0"0"-33,0 0-194,0 0-297,0 0 59,0 0 385,0-6-252,0-10-344,0 26-77,0 40-10,1-25-44,0 0 0,2-1 0,1 0 0,5 16-42,-2-7 62,-1 1 1,-1 15-63,-1-15 23,0 0 0,5 12-23,76 316 158,-83-352-145,7 41 87,0 18-100,-3-16 153,6 17-153,95 423 758,-95-449-721,1 0 0,8 12-37,5 17 75,60 161 154,-52-135-18,18 94-211,-43-155 58,1 6 64,2-1 0,11 27-122,-16-55-1,40 100 445,8 3-444,-36-81 151,2-1 0,1-1 0,2-1 0,2-1 0,4 3-151,23 18 117,24 15-117,-21-18 64,17 21-64,-3 3 69,4-3 1,32 22-70,1-15 43,-41-30-14,7 6 36,-2 3 1,18 24-66,-13-13 122,4-3 1,44 26-123,-100-76 30,0-1 1,0-1 0,3-1-1,16 5-30,29 15 54,-45-20-23,1-2-1,0-1 1,0-2-1,7 1-30,115 20 124,-97-20-82,4-2 3,0-1 0,0-3 0,28-3-45,-52 0 12,12 0-12,-8 2 0,1-3 0,-2 0 0,1-3 0,0-1 0,15-5 0,14-10 68,-1-3 1,-1-2-1,20-14-68,-57 24 31,-1-2 0,-1-1 0,-1-1-1,15-15-30,-21 20 11,75-68 57,-3-3 0,6-16-68,-56 55 22,46-48 36,-50 55-33,-3-1 1,21-32-26,20-27 10,170-199 113,-140 161-126,-7-5 1,2-17 2,-32 48-6,-8-7 1,-12 38 19,-16 26 9,13-30-23,114-280 35,-147 341-28,28-65 13,1-31-12,-2 28-1,10-32-14,-13 25 12,-2 5 15,-4-2 0,-3-4-20,-12 42-4,-7 28-3,5-28 7,11-141 19,-20 180-10,1-14 57,7-21-66,-6 36 18,-3 9 21,1 1 0,-2-1 0,1 1 0,-1-2 0,0-3-39,-1 9 43,0 0 5,0-9 11,0 9-11,0-2-14,0-7-33,0 1 0,1 0-1,0-1 1,1 2 0,1-1-1,0-1 1,0 2 0,2-4-1,3-7-184,0-1 1,-1 0 0,2-15 183,-7 22-110,1-3-190,1-1 0,5-15 300,-8 31-74,0 1-1,-1-1 0,1 0 0,-1 0 1,1 0-1,-1-1 0,0 1 0,-1-2 75,1-4-757,-3 12-2290,-12 12-7304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04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71 672,'0'0'142,"0"0"530,0 0 1214,0 0 443,0 0 449,0 0-124,0 0-770,3 0-791,-1 0-1053,0 0-1,0 1 1,-1-1-1,1 0 1,0 1-1,0-1 1,-1 1-1,1-1 1,0 1-1,-1 0 1,1 0-1,-1-1 1,1 1-1,-1 1 1,1-2-1,-1 2 1,0-1-1,1 0 1,-1 1-1,0-1 1,0 0-1,0 0 1,0 1-1,0-1 1,0 2-1,0-2 1,0 1-40,2 7-1,0-1 1,-2 0 0,1 1-1,0-1 1,-1 5 0,1-3 80,5 36 117,-3 2 1,0 13-198,-4 273 307,0-331-470,0-3-104,3-78-552,25-197 184,-26 245 633,-1 12-1,0 0 1,1 0-1,2 0 0,0 0 0,2-4 3,7-13-3,6-18 6,-15 39 2,-4 11-4,1 0 0,-1 1-1,0-1 1,2 0 0,-1 0 0,-1 0 0,2 1 0,-1-1 0,0 1 0,1 0 0,-1-1 0,2 0-1,-2 2 1,-1 0-1,1 1 0,-1-1 1,0 1-1,1-1 1,-1 1-1,0-1 0,1 0 1,-1 1-1,0-1 1,1 0-1,-1 0 0,0 1 1,0-1-1,0 0 1,0 0-1,0 1 0,0 0 1,0-1-1,0 0 1,0 0-1,0 1 0,-1-1 1,1 0-1,0 0 1,-1 1-1,1 0 0,0-3-24,1 3 16,-1-1 0,1 1-1,-1 0 1,0 0 0,1 0 0,0 0 0,-1 0 0,1 0 0,-1 0-1,0 0 1,1 0 0,0 0 0,-1 0 0,1 0 0,-1 0 0,0 1 0,1-1-1,0 0 1,-1 0 0,1 0 0,-1 0 0,0 1 0,1-1 0,-1 0 0,1 1-1,-1-1 1,1 1 0,-1-1 0,0 0 0,0 0 0,0 1 0,1-1 0,-1 2 8,5 16-3,-4-7 28,28 109 506,-26-109-508,-3 0 0,1-1 1,-1 1-1,0 3-23,-1-1-2,2-10 0,-1-1 0,0 1-1,1-1 1,-1 0 0,1 1 0,-1-1-1,1 0 1,0 0 0,0 1 0,0-1 0,0 0-1,0 0 1,1 1 2,-1-2-7,0 1-1,0-1 0,0 1 1,-1-1-1,1 1 1,-1-1-1,1 1 0,0-1 1,-1 1-1,0 0 0,0-1 1,0 2 7,0-3-4,0 0-1,0 0 1,0 0 0,0 0 0,0 0 0,0 1-1,0-1 1,0 0 0,0 0 0,0 0 0,0 0-1,0 0 1,0 0 0,0 1 0,0-1-1,0 0 1,0 0 0,0 0 0,0 0 0,0 0-1,0 0 1,0 1 0,0-1 0,0 0 0,0 0-1,0 0 1,1 0 0,-1 0 0,0 0 0,0 0-1,0 0 1,0 0 0,0 0 0,0 0-1,0 0 1,0 0 0,1 0 0,-1 0 0,0 0-1,0 0 1,0 0 0,0 0 0,0 0 0,0 0-1,1 0 1,-1 0 0,0 0 0,0 0-1,0 0 1,0 0 0,0 0 0,0 0 0,0 0-1,0 0 1,0 0 0,0 0 0,0 0 4,6 0-64,-5 0 28,0 0 1,0 1 0,0-1-1,1 0 1,-2 0 0,2 0 0,-1 0-1,-1-1 1,2 1 0,-1 0-1,0 0 1,0 0 0,0 0 0,0-1-1,0 1 1,0-1 0,0 0-1,0 1 1,0 0 0,-1-1 0,1 0-1,0 0 1,0 1 0,-1-1-1,1 0 1,0 0 0,0 1 0,-1-2-1,0 1 1,1 1 0,0-1-1,-1-1 1,1 2 0,-1-1 0,0-1 35,3-3-52,0 1 0,0-1 0,1 1 0,-1 0 1,2 0-1,1-3 52,13-12-44,-17 15 44,16-19 4,-1 0 0,3 0-4,-12 16 4,0-1 0,0 1 0,1 1 0,0-1 0,0 1 0,10-5-4,-5 5 12,-7 1-10,0 1 0,1 1-1,-1 0 1,1 0 0,-1 0-1,2 0 1,-1 2 0,-1-1-1,2 1 1,5-1-2,-6 2-1,0 0 0,0 1 0,-1 0 1,2 0-1,-2 1 0,1-1 0,1 2 1,-6-2 15,-1 0 0,0 0 1,1 1-1,-1-1 0,1 0 0,-1 1 0,-1 0 1,2-1-1,-1 2 0,-1-2 0,2 1 0,-2 1 0,1-1 1,-1 0-1,1 0 0,-1 1 0,1-1 0,-2 0 1,1 1-1,1-1 0,-2 1 0,1 0-15,19 86 689,-14-72-623,-2 0 1,-1 1-1,0 0 1,-1 2-67,1 10 22,9 26-78,-11-46-99,1 0 1,0-1 0,0 1 0,1-1 0,0 1 0,1-1 0,0 0-1,0 0 1,5 7 154,-8-15-226,0 1-1,-1-1 1,2 1-1,-1-2 1,0 2-1,0-1 0,0 1 1,1-1-1,-1 0 1,0 0-1,1 0 1,-1 0-1,1 0 1,-1 0-1,1-1 1,-1 1-1,1 0 0,0-1 1,-1 1-1,1-1 1,0 0-1,0 0 1,-1 0-1,1 0 227,1 0-5514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05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161 673 5987,'0'0'2051,"0"0"-594,0 0-59,0 0-155,0 0-272,-18-3-525,9 1-407,0 0-12,-1 0-1,0 1 1,0 0 0,-8 0-27,15 1 3,1 0-1,0 0 1,-1 0 0,1 1-1,-1-1 1,0 1-1,1-1 1,0 1-1,0 0 1,-1 0 0,1 0-1,0 0 1,0 0-1,-1 1 1,1-1-1,1 1 1,-2-1 0,2 1-1,-1 0 1,0 0-1,1 0 1,-1-1-1,1 2 1,-1-1-3,1 2 1,-1-1 0,1 0 0,1 0-1,-1 1 1,0-1 0,0 4-1,-1 5 0,-1 5 1,-1 8 9,0 0-1,1 13-9,2-31 1,1-1-1,0 0 1,1 1-1,0-1 1,-1 1-1,2 0 1,-1-1 0,2 0-1,-1 0 1,0 0-1,0 0 1,2 1-1,-1-3-93,0-1 0,0 0 0,0 0 0,0 0 0,0 0 0,1-1 0,0 0 1,-1 1-1,1-1 0,0-1 0,0 2 0,-1-2 0,2 1 0,-1-2 0,0 2 0,0-1 0,0-1 0,0 0 0,1 1 0,-1-1 0,1 0 0,-2-1 1,2 1-1,-1 0 0,0-1 0,1 0 0,-2 0 0,2-1 0,-1 1 0,-1-1 0,1 0 0,0 0 0,0 0 0,-1 0 0,0-1 0,3-1 93,0-3-48,0-1 0,-1 0-1,0 0 1,0-1-1,0 0 1,0-3 48,14-24-104,-1 10 66,-14 22 38,-1-1 1,0 1 0,1-1 0,-2 0-1,1 0 1,0 0 0,-1 0 0,2-4-1,-3-5 31,-1 14-26,0-1 1,0 0-1,0 0 0,0 1 1,0-1-1,0 0 0,0 0 0,0 1 1,0-1-1,1-1 0,-1 2 1,0-1-1,1 0 0,-1 0 0,0 1 1,0 0-1,0-1 0,1 0 1,0 0-1,-1 1 0,1-1 0,-1 0 1,1 1-1,-1-1 0,1 1 0,0 0 1,-1-1-1,1 0 0,0 1 1,0-1-1,-1 1 0,1 0 0,0 0 1,0 0-1,-1 0 0,1-1 1,0 1-1,0 0 0,-1 0 0,1 0 1,0 0-6,2 3 104,33 46 1110,-6-10-715,-20-22-393,-4-4-65,2-1 1,-1 0-1,2-1 0,0 0 1,0 0-1,1 0 1,0-1-1,2 0-41,-5-5 5,-1-1 0,2 1 0,-1-2 0,1 1 0,-1-1 0,2 0 0,-1 0 0,-1-1 0,2 0 0,-1-1 0,0 1 0,1-1-1,-1-1 1,7 0-5,-12 0-16,-1 0-1,0 0 0,0 0 1,1 0-1,0-1 0,-1 1 0,0-1 1,0 0-1,1 1 0,-1-1 1,0 0-1,0 0 0,1 0 17,0-2-8,-1 1 0,1-1 0,-1 0 0,0 0-1,1 0 1,-2 0 0,1 0 0,0 0 0,-1 0 0,1-2 8,12-23-15,0 1-18,-1 0 1,-2-2 0,1-2 32,12-69-78,-11 47 42,4-9-293,3-37 329,-14 59-59,7-37-25,-4-1 0,-1-55 84,-8-10 875,0 140 427,0 3-91,0 6-325,-1 8-711,0-2 1,-2 2-1,0 2-175,-4 35 42,1 51 44,1-49-48,-1 23 121,3 2 1,5 66-160,4-97 38,1 0 1,3 0-1,10 27-38,7 9-352,20 39 352,-40-102-481,-6-17 230,0 1 1,0-1-1,0 0 0,0 0 0,0 0 0,1 0 0,-1 0 0,2 0 0,-2 0 0,1 0 0,1 0 0,-1 0 0,0-1 0,0 0 0,1 0 0,1 1 251,-3-2-134,-1-1 0,1 1 0,-1-1 0,0 0 0,1 1 0,0-1-1,0 0 1,-1 0 0,0 0 0,1 0 0,0 0 0,-1 0 0,1 0 0,-1 0-1,1 0 1,-1 0 0,1 0 0,0 0 0,-1 0 0,0 0 0,1-1 0,0 1 0,-1 0-1,1 0 1,-1-1 0,1 0 134,-1 1-336,1-1 0,0 0 0,-1 0 0,0 0 0,0 0 0,0 0 1,1 1-1,-1-2 0,0 1 0,0 1 0,0-2 0,0 1 0,0 1 0,0-3 336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8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14327,'0'0'635,"0"0"-801,24 21 25,77 67 143,-93-80-51,1-2-1,-1 1 1,1-1-1,1-1 0,-1 1 1,1-2-1,9 4 50,-10-5-187,1-2 0,-1 1 0,1-1 0,0 0 0,-1-1-1,4-1 188,-9 1 5,1 0-1,-1 0 1,0 0-1,1-1 1,-1 0-1,0 0 0,0 0 1,0-1-1,0 1 1,0-1-1,0 0 1,0 0-1,-1 0 1,1-1-1,-1 1 0,1-1 1,-1 0-1,0 0 1,0 0-1,0 0 1,0-1-1,-1 1 1,1-1-1,-1 1 1,0-1-1,1-4-4,1 0 358,-1-1 0,-1 0 0,0 0 0,0 0 0,-1-1 0,0 1 1,0 0-1,-1 0 0,0-1 0,-1 1 0,0 0 0,-1-4-358,1 8 110,0-1 0,-1 1-1,0 0 1,0 0 0,0 0 0,-1 0 0,1 0-1,-1 0 1,0 0 0,-1 1 0,1-1-1,-1 1 1,0 0 0,-3-3-110,-1 1 91,0 0 0,0 1 0,0 0 1,-1 0-1,0 1 0,1 0 0,-2 1 0,-3-2-91,-5 0-231,-1 1 0,1 1-1,-1 1 1,0 0 0,1 1 0,-1 1-1,0 1 1,-8 1 231,25-2-338,0 1 0,0-1 0,0 0-1,0 1 1,0 0 0,0-1 0,0 1-1,1 0 1,-1 0 0,0 0-1,0 0 1,1 0 0,-1 0 0,0 1 338,-13 19-10768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05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123 159 6771,'-69'-104'3842,"33"68"32,19 18-1697,17 18-385,0 0-1119,0 0-673,53 0-256,-2 18 256,39 0 128,15 16-128,1-15 0,-70-19-2866,-18 18-7907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0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13494,'0'0'987,"0"0"-909,3 33 50,-3-27-116,13 256 296,-13-262-308,-4 194 119,1-151-78,-2 1 0,-2-1 1,-4 14-42,10-53-52,0 1 1,0-1 0,0 0-1,1 0 1,0 1 0,0 2 51,1-1-245,-1-6 235,0 0 0,0 0-1,0 0 1,0 0 0,0 0-1,0 0 1,0 0 0,0 1-1,0-1 1,0 0 0,0 0-1,0 0 1,0 0 0,0 0-1,0 0 1,0 1 0,0-1-1,0 0 1,0 0 0,0 0-1,0 0 1,0 0-1,0 0 1,-1 0 0,1 1-1,0-1 1,0 0 0,0 0-1,0 0 1,0 0 0,0 0-1,0 0 1,0 0 0,0 0-1,0 0 1,0 0 0,0 0-1,0 0 1,0 0 0,0 0-1,0 0 1,0 0 0,-1 0-1,1 0 1,0 0 0,0 0-1,0 0 1,0 0 0,0 0-1,0 0 1,-1 0-1,1 0 1,0 0 0,0 0-1,0 0 1,0 0 0,0 0 10,-1 0-10,1 0 0,-1 0 0,1 0 0,-1 0 0,0 0 0,1 0 0,0 0 0,-1 0 0,1 0 0,-1-1 0,0 1 0,1 0 0,0-1 0,-1 1 0,1 0 0,-1-1 0,1 1 0,-1 0 0,1 0 0,0-1 0,0 1 0,-1-1 0,1 1 0,-1-1 0,1 1 0,0 0 0,-1-1 0,1 0 0,0 1 0,0-1 0,0 1 0,0-1 10,-2-22-351,2 17 213,-1-14-958,-1 1 0,-2-14 1096,-4-21-676,7 28 643,0 0-1,1 0 1,2 0-1,0 0 1,3 0-1,-1 0 0,2 1 1,4-8 33,-3 14 6,0 0 0,0 1 1,1 0-1,2 1 0,0 0 0,1 0 0,0 1 1,1 0-1,1 1 0,1 1 0,7-7-6,-12 15 32,0 0 0,0 0 1,0 0-1,1 1 0,0 1 0,0-1 0,0 1 0,1 1 0,-2 0 0,3 1 0,8-1-32,17-1 383,-1 2 1,33 3-384,-27 0 337,-27-2-202,-6 1-55,0 0 0,0 1 0,0-1 0,-1 1 0,2 1-80,-8-2 22,0 1-1,0 0 0,1 0 1,-1 0-1,0 0 1,0 0-1,0 0 0,0 1 1,0-1-1,0 1 1,-1-1-1,1 1 0,0 0 1,0-1-1,-1 2 1,0-1-1,0-1 0,1 2 1,-1 0-22,0-1 30,0-1 0,0 1 0,-1-1 0,0 1 1,1-1-1,-1 1 0,1-1 0,-1 1 0,0-1 1,0 1-1,0-1 0,0 1 0,0-1 0,0 1 0,-1 0 1,1 0-1,-1-1 0,1 1-30,-1 1 119,-1-1 0,1 0 0,-1 1 0,1-1 0,-1 0 0,1 0 0,-1 0 0,-1 0 0,2 0 0,-1 0 0,-1-1 0,1 1-119,-13 7 301,-1 0 0,1-2-1,-1 1 1,-16 3-301,9-2 70,-51 20 175,39-18-44,1-3-1,-1-1 0,-17 1-200,-13-4-6755,95-4 360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4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0 761 10789,'0'0'1152,"0"0"-1165,0 0-40,15-3 330,-1 0-175,0 0 0,-1-1-1,1 0 1,-1-2 0,1 0 0,-1 0-1,-1 0 1,12-10-102,-3-1 84,1-1-1,-2-2 1,0 0-1,-1-1 1,5-9-84,0-3 25,0 0 0,-3-2 0,7-18-25,-14 20-98,-1-1-1,-2-1 0,-1 1 1,-2-2-1,-1 0 0,-1-13 99,-3 25-25,-1 0-1,-3-21 26,0 8 150,2 36-115,-1 0-1,0-1 1,0 1-1,0-1 1,-1 1-1,1 0 1,0 0-1,-1-1 1,1 1 0,0 0-1,0-1 1,-1 2-1,0-2 1,0 1-1,1 0 1,0-1 0,-1 2-1,-1-1 1,2-1-1,-1 2 1,0-1-1,0-1 1,0 2 0,0-1-1,-1-1-34,-2 2 174,1-2 0,-1 1 0,1 1 0,0-1 0,-1 0 0,0 1 0,0 0 0,1 0 0,-2 0-174,2 0 22,1 1 0,0-1-1,-1 1 1,1-1 0,-1 1-1,1 0 1,0 0 0,-1 0-1,1 0 1,1 0 0,-2 1-1,1-1 1,1 1 0,-2-1-1,2 1 1,-1-1 0,0 2-1,1-2 1,-1 1 0,1 1-1,0-2 1,-2 4-22,-2 5-15,-1 1-1,2-1 1,-1 1 0,1 3 15,4-13 3,-18 51-29,5-18 19,3 0 0,0 0 1,2 1-1,-1 18 7,6-21-13,1 0 1,2 0-1,2 0 0,1 1 13,-2-22-8,1-1 1,1 1-1,0-1 0,0 1 0,0-2 0,2 1 1,1 4 7,9 11-30,16 24 30,-17-30-7,-7-10-33,0 0 0,1 0 0,1 0 0,-1-1 0,1-1 0,1 0 0,-1 0 0,1 0 0,0-2 0,0 1 0,1-2 0,0 1 0,10 2 40,-10-4-391,-1-1 0,1-1 0,-1 0 0,1 0 0,-1-1 0,9-2 391,6 2-839,-16 0 541,0 0 1,0-1-1,0-1 1,0 1-1,0-1 1,0 0 0,0-1-1,0 0 1,-1-1-1,0 1 1,0-2-1,7-3 298,3-7-35,-18 15 38,0-1-1,0 1 0,0-1 0,1 1 0,-1 0 0,1 0 0,-1 0 1,1 0-1,-1-1 0,0 1 0,1 0 0,-1 0 0,1 0 1,-1-1-1,1 1 0,-1 0 0,0 0 0,1 0 0,-1 0 0,1 0 1,0 0-1,-1 0 0,0 0 0,0 0 0,1 0 0,0 1 0,-1-1 1,1 0-1,-1 0 0,0 1 0,0-1 0,1 0 0,-1 0 0,1 0 1,-1 0-1,1 1 0,-1-1 0,0 0 0,0 1 0,0-1 0,1 1 1,-1-1-1,0 0 0,1 0 0,-1 1 0,1 0-2,4 18 254,-5-15-208,1-1 0,-1 0-1,1 1 1,1-1 0,-2 0 0,2 0 0,-1 0 0,1 0 0,-1 0 0,1-1 0,0 1 0,0-1 0,0 1-46,4 2 50,-1-1 0,1 0 0,0 0-1,0 0 1,3 0-50,17 10 39,-23-11-34,2 0 0,-1-1 0,1 0-1,-1 0 1,1-1 0,-1 1 0,2-1-1,-2 1 1,1-2 0,0 1-1,0-1 1,3 1-5,-4-1 5,0 0 0,0-1 0,-1 1-1,1-1 1,0 1 0,-1-1 0,1-1-1,-1 2 1,0-2 0,1 1 0,-1-1 0,0 0-1,0 0 1,0 0 0,0 0 0,3-3-5,-1-1 63,-1 0 1,0 0-1,0 0 1,-1-1-1,0 0 1,0 0-1,0 0 1,0-1-1,-2 2 1,1-2-1,0 1 1,-1-1-1,-1 1 1,0-1-1,0-6-63,1 9 179,-1 1 1,0-1-1,0 1 0,-1-1 1,1 0-1,-1 1 0,0-1 0,0 1 1,-1 0-1,1-1 0,-2 1 0,2-1 1,-1 2-1,-1-1 0,0-1 0,1 2 1,-1 0-1,0-1 0,0 0 0,-1 1 1,1 0-1,0 0 0,-1 0 0,0 1 1,0-1-1,-4-1-179,-2 0 329,-2 0-1,1 1 1,0 0 0,0 1 0,-1 0-1,1 1 1,-7 0-329,-37-1 1266,-1 4-1266,7-1 93,47-1-86,0 0-1,0 0 0,0 0 0,1 0 1,-2 0-1,2 0 0,-1 1 0,0 0 1,1 0-1,-2-1 0,2 1 0,-1 0 1,0 0-1,1 0-6,0 0-15,0-1 0,0 1 0,1-1 0,-1 1 0,0 1 0,0-2 1,1 1-1,0 0 0,-1 0 0,1-1 0,-1 2 0,1-1 0,-1-1 0,1 2 0,0-1 0,0-1 1,0 2-1,0-1 15,0 2-127,0 0 0,0 0 0,0-1 0,1 1 0,0-1 1,0 0-1,-1 1 0,2 0 0,-1-1 0,0 0 0,0 0 0,0 1 1,1-1-1,-1 0 0,2 0 0,-2 0 0,1-1 127,2 3-458,0-1-1,0 0 1,0-1 0,0 1-1,0 0 1,5 0 458,27 14-4536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 9652,'0'0'2335,"0"0"-606,0 0-286,0 0-347,0 0-415,-12 0-374,9 0-304,0 0 1,1 0 0,-1 0-1,0 1 1,0-1 0,0 1-1,0-1 1,0 1 0,0 0-1,1 0 1,-1 0 0,1 1-1,-1-1 1,0 1 0,0-1-1,0 2-3,-1 3 1,0 0-1,1 0 0,0 0 0,1 1 1,0-1-1,-1 1 0,1-1 0,1 1 1,0 0-1,-1 6 0,-51 316 24,43-241 13,4-1 1,4 57-38,2-112-84,2 0 1,1 0 0,0 1 0,3-1 0,1-1 0,7 20 83,-11-45-405,0 1 1,0 0 0,0-1-1,1 1 1,0-1 0,0-1-1,1 1 1,-1-1 0,2 0-1,0 2 405,-3-4-486,3 2-1432,-6-7-409,0-13-3529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4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8292,'0'0'4338,"0"0"-1873,0 0-1921,0 0-400,0 0 0,0 0 769,125-53-193,-38 69-400,20 21-160,-20-37-16,2 18-144,-36 15-224,-53-33-2193,0 0-3522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5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0 709 13270,'0'0'782,"0"0"-505,0 0-504,0 0 43,12 3 139,-6-2 54,1 1 1,-1-1-1,1-1 1,-1 0-1,0 1 0,1-2 1,0 1-1,-1 0 1,1-2-1,-1 1 1,0-1-1,0 1 0,1-2 1,-1 1-1,0-1 1,-1 0-1,1 0 0,0 0 1,0-1-10,9-8 32,0 1 0,-2-2 0,1 1 0,-2-2 0,0 1 0,0-2 0,-1 0 0,-1 0 0,-1-1 0,0 0 0,3-9-32,4-11-13,-1-1 0,-2 0 0,-1-1 0,-2 0 0,-2-1 0,-2 0 0,-1 0 0,-1-39 13,-3 45-18,0 24 15,0 0 0,-1 1-1,0-1 1,-1 0 0,0 0 0,0 1 0,-2-5 3,2 12 10,0-1 1,1 1-1,-1-1 0,0 1 1,0-1-1,0 1 0,-1 0 1,1-1-1,0 2 0,0-2 1,-1 1-1,1 0 0,-1 0 1,1 0-1,-1 1 0,1-1 1,-1 0-1,1 0 0,-2 1 1,2 0-1,-1-1 0,1 1 1,-1 0-1,0-1 0,1 1 1,-2 0-1,2 0 0,-1 1 1,0-1-1,1 0 0,-2 1-10,-2-1 17,1 1-1,-1 0 1,1 0-1,0 1 0,0-1 1,0 1-1,0 0 0,0 0 1,0 0-1,1 1 1,-1-1-1,0 1 0,0 0-16,-2 5 15,1 0 0,0 0 0,0 0 0,0 1 0,1 0-1,1 0 1,-1 0 0,1 1 0,1 0 0,-1-1 0,1 2-15,-5 18 5,-14 52 165,-9 66-170,26-116 31,-13 89 779,0 80-810,16-161 87,1 0 0,3 0-1,1 0 1,2 0 0,2 0 0,1-2 0,3 8-87,-3-25 14,0 0-1,1-1 1,1 0-1,1 0 1,9 11-14,-12-17 7,-3-4-41,0-1 1,0-1 0,0 1 0,0-1 0,1 0 0,0 0 0,0-1 0,2 0-1,-2-1 1,1 0 0,1 1 0,0-2 0,0 0 0,0 0 0,0-1-1,0 0 1,0 0 0,0-1 0,10 0 33,-2 0-454,0 0 1,0-1-1,0-1 1,0-1-1,15-3 454,-27 3-107,-2 1 0,1-2 0,0 1-1,0-1 1,-1 0 0,1 0 0,0 0 0,-1 0-1,1 0 1,-1-1 0,0 0 0,0 0-1,1-1 108,3-4-94,0-1 0,-1 0 1,6-9 93,-6 6-94,12-18-105,-3 0 0,0-2 0,5-21 199,5-9-155,2 8 118,-18 19 21,-1 19 89,-7 15-13,-1-1 0,1 1 0,0-1 0,0 1 0,-1-1 0,1 0 0,-1 1 0,1-1 0,-1 1 0,1-2 0,-1 1-60,0-1 1289,0 3 112,0 0-654,0 6-478,0 251 310,0-255-580,-1-1 0,1 2 0,0-1 0,0 0 0,1 0 1,-1 1-1,0-2 0,0 1 0,1 1 0,0-1 0,0-1 0,-1 2 0,1-1 0,0-1 0,0 2 0,0-2 0,1 1 0,-2 0 0,2-1 1,-1 1-1,1-1 0,-1 1 0,1-1 0,0 1 0,0-1 0,-1 0 0,1 0 0,0 0 0,2 1 1,-1-1-13,0 2-164,2 0 0,-1-1 0,0 0 0,1 0 0,-1 0 0,1-1 0,2 1 177,-5-1-134,-1-1 0,1 0 0,-1 0 0,1 0-1,0 0 1,-1 0 0,1 0 0,-1 0 0,1 0 0,-1-1-1,1 0 1,-1 1 0,2-1 0,-2 1 0,0-1 0,2-1 134,-2 2-170,-1-1 0,1-1 1,1 2-1,-2-2 0,1 1 1,-1 0-1,1 0 0,0 0 1,-1 0-1,0-1 0,1 1 1,-1-1-1,1 2 0,-1-2 1,0 1-1,0-1 0,1 1 1,-1 0-1,-1-1 0,1 1 1,0-1-1,0 1 170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6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7347,'0'-107'4098,"0"89"-1585,0 18-1184,0 0-561,0 0-768,0 0-176,0 36-1585,36 0 865,-19-1-2385,1 1-3026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6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8468,'0'0'4250,"0"0"-2847,0 0-960,0 0-182,0 0-181,-3 20 22,-5 66 82,1 52-184,9-53 25,-1 2 62,-6 39-87,-2-71 17,3-27-10,2 0 1,0 4-8,2 77-24,0-108 10,0 0-1,0 0 1,0-1-1,0 1 1,1 0 0,-1 0-1,0-1 1,1 1-1,-1 0 1,0 0 0,0-1-1,1 1 1,-1 0-1,1 0 1,-1-1-1,1 0 1,-1 1 0,1 0-1,-1 0 1,1-1-1,0 0 1,-1 0 0,1 1-1,0 0 1,0-1-1,-1 0 1,1 1 0,0-1-1,0 0 1,-1 0-1,1 0 1,0 0-1,0 0 1,0 0 14,35 1-359,-19-2 338,159 1 3,-163 0 16,-1 1-1,0 1 1,0-1 0,0 2 0,0 0 0,-1 0 0,0 1 0,1 0 0,-1 2 0,0-1 0,-1 1 0,1 1 0,0 0 2,2 1 54,-9-6-57,-1 0 0,1 0 0,0 1 0,-1 0 0,1-1 0,-1 1 0,3 3 3,-6-5 40,1 2 0,1-2 0,-2 1 0,1-1 0,0 1 1,0 0-1,-1-1 0,0 2 0,0-2 0,1 1 0,-1 0 0,0 0 0,0 0 0,0 0 0,0-1 0,0 2 1,0-2-1,-1 1 0,1 0 0,0-1 0,-1 2 0,0 0-40,-1 2 212,0 0 0,-1 0 0,0 0 0,0 0 0,0 0 0,0-1 0,-1 1 0,0-1-1,0 1 1,-3 1-212,-10 8 530,0-1-1,-5 2-529,13-9 114,-45 30 412,0-4-1,-15 4-525,55-29-169,0-1-1,0-1 1,-1-1-1,0 0 1,0 0-1,0-1 0,0-2 1,0 1-1,-9-1 170,-11-4-5111,33 3 3690,0-1 0,-1-1 1,2 2-1,-1-2 0,-1 1 0,2 0 1,-1-1-1,0 1 0,-1-2 1421,3 3-38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7:17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0 688 10757,'0'0'184,"0"0"-443,20 6-274,3 0 569,-1-1 1,2 0-1,13-1-36,-11-4 105,1 0-1,0-2 1,-1-1 0,22-6-105,175-38 600,62-9 345,66-17-60,57-24-295,-30 21-347,-284 58-190,-56 10-29,1000-173 662,150 72-214,-27 75-77,-620 34-264,-59 3-70,-53 11-45,-87 3-19,-74 1 22,-59 0-8,-137-11 2,1 4 0,16 7-13,-65-12 1,-14-3 7,1-1-1,-1 0 0,1 0 1,0-1-1,-1-1 1,12 0-8,-19 0 42,-3 0-434,0 0-2564,0 0-4877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38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 11509,'0'0'350,"0"0"63,0 0 505,0 0-32,0 0-155,-3 0 96,-9 0-257,-15 1 271,27-1-841,0 0 1,-1 0 0,0 1-1,0-1 1,1 0 0,0 0-1,-1 0 1,0 0 0,1 1-1,-1-1 1,1 1 0,0-1-1,-1 1 1,1-1 0,-1 0-1,1 0 1,-1 1 0,1 0-1,0-1 1,0 1 0,-1-1-1,1 1 1,0-1-1,0 1 1,-1 0 0,1-1-1,0 0 1,0 1 0,0 0-1,0 0 1,0-1 0,0 0-1,0 1 0,0 2-69,0-3-30,0 0-42,0 0-67,0 0 77,0 0 206,0 0 181,0 0 240,0 0 43,-3 0-160,2 0-373,1 0 0,-1 0 0,0 1 0,1-1 0,-1 0 0,1 0 0,-1 0 0,0 1 0,1-1 0,-1 0 0,1 0 0,-1 0 0,1 0-1,-1 1 1,0-1 0,1 1 0,0-1 0,0 1 0,-1-1 0,1 0 0,-1 1 0,1 0 0,-1-1 0,1 1 0,0-1 0,0 0 0,0 1 0,-1 0 0,1 0 0,0-1 0,0 0 0,0 1 0,-1 0-6,0 27-90,2-16-33,17-12-552,-14 0 568,0 0 0,-1 0 0,2 0 0,-1-1 0,-1 0 0,1 0 0,0 1 0,3-3 107,-7 3-2,2-1 0,-1 0 1,0 0-1,0 1 1,0-1-1,0 0 1,0 0-1,0 0 1,-1 0-1,1 0 1,0 0-1,0-1 1,-1 2-1,1-2 0,-1 1 1,1 0-1,-1-1 1,1 1-1,-1 0 1,0 0-1,0-1 1,0 1-1,0 0 1,0-1-1,0 1 1,0-1 1,-18 2 322,17 0-314,-1 0 0,0 0-1,1 0 1,-1 0 0,0 0-1,0 1 1,1 0 0,-1 0-1,1-1 1,-1 0 0,1 2-1,-1-1 1,1-1-1,-1 1 1,1 1 0,-1-2-1,0 3-7,-17 25 17,16-23-1,0 1 0,-1-1 0,0 0 0,0 0 0,-1 0-16,4-4 3,-1 1 0,1-1-1,-1 0 1,1 1 0,0-1-1,-1 1 1,2-1 0,-1 1-1,-1 0 1,2-1 0,-1 1-1,0-1 1,0 2 0,1-2-1,0 1 1,-1 0 0,1 0-1,-1 0-2,1 1-99,0-3-47,2 1 127,-2-1 1,1 0 0,1 0-1,-2 0 1,2 0 0,-1 0-1,-1 0 1,2 0 0,-1-1-1,0 1 1,0 0 0,0 0-1,0 0 1,0-1 0,0 0-1,0 0 19,1 0-2,1-1-1,-1 1 1,0-1-1,0-1 1,0 2 0,-1-1-1,2-1 1,-2 1-1,1 0 1,-1 0-1,0-1 1,0 0-1,1 0 1,-1 1 0,-1-2 2,3-2 27,-1-1 1,-1 0 0,1 0 0,-1 1 0,-1-1 0,1-4-28,-2 10 26,1 0-1,0 0 1,0 1-1,0-1 1,0 0-1,0 0 1,0 1-1,-1-1 1,1 1-1,-1-1 1,1 0-1,-1 1 1,1-1-1,0 1 1,-1-1-1,1 0 1,-1 1-1,0 0 1,1-1-1,-1 1 1,1-1 0,-1 1-1,0-1 1,1 1-1,-1 0 1,0 0-1,0 0 1,1 0-1,-1 0 1,0-1-1,0 1 1,1 0-1,-1 0 1,0 0-26,-35 0 954,18 1-786,17-1-152,-2 0 1,2 0-1,-1 0 0,0 0 0,0 0 0,0 1 0,0 0 0,1-1 1,-1 1-1,0-1 0,0 2 0,1-1 0,-1-1 0,0 2 0,1-1 1,-1 0-1,1 1 0,0-2 0,-1 2 0,1-1 0,0 1 0,0-1 1,0 1-1,-1 1-16,0 1-2,1 0 1,-1 1 0,1-2-1,-1 2 1,1-1-1,1 0 1,-1 1 0,1-1-1,-1 1 1,1 1 1,16-6-160,-12 0 153,1 0 1,-1 0-1,0 0 1,0-1-1,0 0 1,0 0-1,0 1 1,0-2-1,0 1 1,0 0 0,0-1-1,0-1 7,0 1 7,-1-1-1,0 0 1,0 0-1,0-1 1,0 1-1,-1 0 1,1-1 0,-1 0-1,1 0 1,-2 1-1,2-3-6,-2 2 11,0-1-1,0 2 1,-1-2-1,1 1 1,-1 1-1,1-2 1,-2 1-1,1 0 1,-1-1-11,1-3 60,0 8-59,0 0 1,0 0-1,0 0 0,0 0 0,0 0 0,0-1 1,0 1-1,0 0 0,0 0 0,0 0 0,0 0 1,0 0-1,0 0 0,0 0 0,0 0 1,0 0-1,0 0 0,0 0 0,0 0 0,0 0 1,0 0-1,0-1 0,0 1 0,0 0 0,0 0 1,0 0-1,-1 0 0,1 0 0,0 0 1,0 0-1,0 0 0,0-1 0,0 1 0,0 0 1,0 0-1,0 0 0,0 0 0,0 0 1,0 0-1,0 0 0,0 0 0,0 0 0,0 0 1,0 0-1,-1 0 0,1 0 0,0 0 0,0 0 1,0 0-1,0 0 0,0 0 0,0 0 1,-1 0-1,1 0 0,0 0 0,0 0 0,0 0-1,-48 0 217,48 0-222,0 0 1,0 0 0,0 0-1,-1 0 1,1 0 0,0 0-1,0 0 1,0 0 0,0 0-1,0 0 1,0 1 0,0-1-1,0 0 1,0 0 0,-1 0-1,1 0 1,0 0 0,0 0 0,0 0-1,0 1 1,0-1 0,-1 0-1,1 0 1,0 0 0,0 0-1,0 0 1,0 0 0,0 0-1,0 0 1,0 0 0,0 0-1,-1 1 1,1-1 0,0 0-1,0 0 1,0 0 0,0 1 0,0-1-1,0 0 1,0 0 0,0 0-1,0 0 1,0 1 0,0-1-1,0 0 1,1 0 0,-1 0-1,0 0 1,0 0 0,0 0-1,0 0 1,0 0 0,0 0-1,0 1 1,0-1 4,0 47-4180,0-29-1810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128 351 3778,'0'0'1958,"0"0"-493,0 0-332,-17 7 79,-50 21-97,64-27-987,1 0 0,-1 1 1,0 0-1,1-1 0,-1 1 0,1 0 1,0 0-1,0 1 0,-1-1 0,1 0 1,1 1-1,-1-1 0,0 1 0,1 0 1,-1-1-1,1 1 0,-2 4 0,2-1 88,0 0 0,0 0-1,0 0 1,1 0 0,0 0 0,1 7-1,-1 1-253,0-12 39,0-1-1,0 1 0,1-1 1,-1 1-1,0-1 0,1 1 1,-1-1-1,0 1 0,1-1 1,0 0-1,-1 1 0,1-1 1,0 0-1,0 1 0,0-1 1,0 0-1,0 0 1,0 0-1,0 0 0,0 0 1,0 0-1,3 2 0,-1-2-28,1 1 0,-1-1-1,0 0 1,1 0-1,-1 0 1,1 0 0,0-1-1,-1 1 1,7-1-1,-4 0-167,0 0 0,-1 0 0,1-1 0,0 0 0,-1 0 0,1 0 0,0-1 0,-1 0-1,0 0 1,1 0 0,-1-1 0,9-5 0,-7 1-311,-1 0 0,-1 0-1,1-1 1,-1 1 0,-1-1 0,1 0 0,-1-1 0,-1 1-1,1-1 1,-1 1 0,-1-1 0,0 0 0,1-11-1,1-16-581,-1 1-1,-3-40 1,-1 36 1779,1 8 548,-9-61 0,7 78 657,-2 0 1,1 0-1,-10-22 1,14 43 2262,-2 8-3654,0 2-452,3 49 59,4-1 0,2 0 0,3 0 1,3-1-1,26 73 0,-30-112-1920,-4-12-2521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8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384 11 6707,'0'0'5752,"0"0"-3924,-22-2-953,11 0-762,-5 0-48,1 0 0,-1 1-1,1 0 1,-1 1 0,0 1 0,1 0-1,-1 2 1,1 0 0,-12 3-65,10 0 30,0 1 0,0 1 0,1 0 0,0 1 0,0 1 0,0 1-30,11-7-14,0 0 0,0 0 0,0 0 0,0 1 0,1-1 0,-1 1 0,1 0 0,1 1 0,-1-1 0,1 1 0,0 0 0,0-1 0,1 1 0,-1 1 0,1-1 0,1 0 0,-1 0 0,0 7 14,2-7-12,0 0 0,0 1 0,0-1 0,1 0 0,-1 0 0,2 1 0,-1-1 0,1 0 0,0 0 0,0 0 0,0 0 0,1-1 0,2 4 12,2 1-72,0 0 1,2-1-1,-1 1 0,1-2 0,0 1 0,4 1 72,1 1-684,-1 0 2405,-14-10-1648,1-1-1,0 0 1,-1 1 0,1-1-1,-1 1 1,1-1 0,-1 0-1,1 1 1,-1-1 0,1 0-1,-1 0 1,1 1 0,-1-1-1,1 0 1,-1 0 0,1 0 0,-1 0-1,0 0 1,1 0 0,-1 0-1,1 0 1,-1 0 0,1 0-1,-1 0 1,0 0 0,1 0-1,-1 0 1,1 0 0,-1 0-1,0-1-72,-92 1-18,93 0-67,0 0 0,0 0 1,-1 0-1,1-1 1,0 1-1,0 0 0,0 0 1,0 0-1,0 0 0,0-1 1,0 1-1,0 0 0,0 0 1,-1 0-1,1-1 1,0 1-1,0 0 0,0 0 1,0 0-1,0-1 0,0 1 1,0 0-1,0 0 0,0-1 1,0 1-1,1 0 0,-1 0 1,0 0-1,0-1 1,0 1-1,0 0 0,0 0 1,0 0-1,0 0 0,0-1 1,1 1-1,-1 0 0,0 0 1,0 0-1,0 0 1,0 0-1,1-1 0,-1 1 1,0 0-1,0 0 0,0 0 1,0 0-1,1 0 0,-1 0 1,0 0-1,0 0 85,43-12-6870,-17 6 2860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39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4930,'0'0'1179,"0"0"-370,0 0-454,0 0-145,0 0-66,0 0-101,3 12-8,3 22 36,-1 0 0,-2-1 0,-2 32-71,-1 1167 833,-9-1035-761,0-5-32,9 446 26,18-310-29,-15-292-28,2 27-1,2 6 0,-4 17-8,-3 507 8,4-468-6,6 8-2,-3-50 8,-3-26-5,24 233-3,-1-135 7,-5-37 15,-2 35-22,-16-99 2,12 105-28,107 508 56,-116-629-16,-2 1 0,-2 0 0,-2 0 0,-1 22-14,-1-6 19,7 50-19,-2-67 3,2 1 61,-3-1-1,-1 2-63,-3-4 89,1-3 35,1 0-1,2 6-123,1-3 46,2-4 35,-3 0 0,-1 10-81,-2 13 53,1-11 59,-1 0 0,-3 0 1,-2-1-1,-6 29-112,3-32 209,0 32-209,4-33 87,-1 0 1,-6 15-88,3-12 49,3 0 1,1 0-1,2 1 0,4 24-49,-2-38 9,0-11-1,-1-17-5,1-1 0,0 2 0,0-1 1,0-1-1,0 1 0,1 1 0,-1-2 1,0 1-1,0 1 0,0-2 0,0 1 1,1 0-1,-1 0 0,2 1-3,9 1 29,-8-3 110,-3 0 440,0 15 814,0-12-1207,0-3-607,0 0-2306,0 0-2302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0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0 372 4130,'0'0'3938,"0"0"-2129,0 0-1380,0 0-488,0-3-23,1 1 113,0 1 1,-1-1-1,0 0 1,1 0-1,0 1 1,0-1-1,0 1 1,0-1-1,0 1 1,0-1-1,1 1 0,-2 0 1,2 0-1,-1 0 1,1-1-1,-1 2 1,1-2-1,-1 1 1,1 1-1,-1-1 1,2 0-32,5-3 127,-1 1 1,1 0-1,0 0 1,4-1-128,77-17 643,-59 13-442,1 0 0,0 3 0,30-3-201,-19 4 50,0-1 3,-3 1 25,23-7-78,384-70 668,-296 57-402,-22 6 94,1 7-360,-68 7 59,517-36 404,-380 27-433,85 7 24,-213 2-55,139-7 4,1256 11 203,-1239-9-228,-9 0 1,-98 10 27,174-5 47,-231 0-25,172-7 144,1013 11 610,-1054 9-578,-16 0-16,146-9-28,7 0-1091,-328 0 774,-1 0 0,1 0 0,-1 0 0,1 0 0,-1-1 0,1 1 0,-1 0 1,0 0-1,1-1 0,-1 0 0,1 1 0,-2-1 157,1 1-76,-1 0-1,0 0 1,1 0-1,-1-1 1,0 1-1,0 0 1,1 0-1,-1-1 1,0 1 0,0 0-1,0-1 1,0 1-1,0 0 1,0 0-1,0 0 1,0 0 0,0-1-1,0 1 1,0-1-1,0 1 1,0 0-1,0-1 1,0 1-1,0 0 1,0 0 0,0 0-1,0-1 1,0 1-1,0 0 1,0-1-1,0 1 1,0 0 0,0-1-1,0 1 1,0 0-1,0 0 1,0 0-1,-1 0 1,1 0 0,0-1-1,0 1 1,-1 0-1,1 0 1,0-1-1,-1 1 77,1-1-349,-1 1 0,0 0 0,0 0 0,0-1 0,0 1-1,0 0 1,1-1 0,-2 1 0,1 0 0,1 0 0,-1 0 0,-1 0 0,2 0-1,-1 0 1,-1 0 349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1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8180,'0'0'672,"20"-6"-186,-10 3-406,6-2 118,0 0 0,1 2-1,5 0-197,-13 1 127,-1 2 0,1 0 0,-1 0 0,0 1 0,1 0-1,-1-1 1,0 3 0,0-2 0,1 2 0,0 0-127,12 7 438,1 0 0,-2 2 1,21 15-439,-5-3 363,-3-5-25,91 61 437,-106-66-671,0 1-1,0 0 0,-1 1 1,-1 1-1,-1 1-103,-10-12 60,-1 0 0,1 0 1,-1 1-1,-1-1 0,0 1 0,0 0 1,0 0-1,0 0 0,0 5-60,-1 1 126,0 1 0,0 0 0,-2-1 0,0 5-126,0-9 49,0 0 0,0 0 0,-1 1 0,0-1 0,0 0 0,-2-1 0,1 1 0,-1 0 0,0-1 0,-1 1 0,1-1 1,-1 0-1,-1 0 0,0 0 0,0-1 0,0 0 0,-1 1 0,-3 0-49,-13 12 30,-2 0-1,-1-2 1,0 0 0,-2-2 0,0-1-1,0-1 1,-19 6-30,-85 30-59,98-39-478,1-1-1,-25 4 538,27-11-2089,12-3-2273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1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8756,'0'0'0,"0"0"-464,0 0 336,0 0 128,141 18 144,-34-18 368,-2 0 144,19 0-191,-19 0-273,-16 0-112,-2 18-16,-16-18-64,-17 34-272,-54-34-801,0 18-2304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3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0 195 9636,'0'0'1532,"0"0"-1682,0 0 116,20 3 308,-4 0-167,-8-1-64,0 0-1,-1-1 1,2-1-1,-2 1 1,1-1 0,2 0-43,-5-1 45,0 1 0,-1-1 1,1-1-1,-1 2 1,1-2-1,-1 0 0,1 0 1,-1 0-1,0 0 1,0 0-1,0-1 0,-1 0 1,1 0-1,0 0 1,0-2-46,17-14 279,-2 1 68,0-1 0,8-13-347,-17 20 65,0 0 0,1 0 0,2-1-65,-8 8 6,0 2-1,0-1 0,0 0 1,1 1-1,-1 0 0,1 0 1,-1 1-1,1 0 0,0-1 1,1 2-6,0-1-3,-1 2 1,0-1 0,0 0 0,1 1 0,2 0 2,4 1 8,-12-1-5,0 0 1,0 0-1,0 0 1,0 0-1,0 0 0,0 0 1,0 1-1,0-1 1,0 0-1,0 0 1,0 1-1,0-1 0,0 1 1,0 0-1,0-1 1,-1 1-1,1 0 1,0-1-1,0 1 0,-1 0 1,1 0-4,6 6 57,-1 1 0,-1 0 0,0 1-1,0-1 1,3 10-57,24 56 420,-19-42-302,38 84-383,-45-104-3072,-6-12-5139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9636,'0'0'3514,"0"0"-2482,3 23-909,9 77-45,-11-90-66,0 0 0,0-1 1,1 1-1,2 5-12,-2-12 1,-1 0-1,1 0 1,0-1 0,-1 1-1,2 0 1,-1 0-1,0-1 1,0 0 0,2 1-1,3 4-2,-4-5-4,0 0 0,0 1 0,0-1 0,0-1 1,1 1-1,-1-1 0,0 1 0,0-1 0,1 0 0,0 0 0,-1 0 0,1-1 1,-1 0-1,1 1 0,0-1 0,0 0 0,-1-1 0,1 1 0,1 0 6,13-1 0,-14 1-3,-1 0 1,1 0-1,-1-1 0,0 0 1,1 1-1,-1-1 1,0 0-1,0 0 0,0 0 1,0-1-1,0 1 1,0-1-1,0 0 0,0 1 1,0-2-1,-1 1 0,1 0 1,-1 0-1,0-1 1,1 1-1,-2-1 0,1 0 1,1 1-1,-1-3 3,19-22-135,-4 12 6,-14 12 104,0 1-1,0-1 1,-1 1 0,1-1-1,0 0 1,-1 0 0,0-1-1,0 1 1,1 0 0,-2-1-1,1 0 26,0-1-78,4-10 55,-6 15 6,1 0-1,-1 0 1,0 0 0,0-1 0,0 1 0,1 0 0,-1 0 0,1-1 0,-1 1-1,1 0 1,-1 0 0,0 0 0,1-1 0,-1 1 0,1 0 0,-1 0-1,1 0 1,-1 0 0,0 0 0,0 0 0,1 0 0,0 0 0,-1 0 0,1 1-1,-1-1 1,0 0 0,0 0 0,1 0 0,-1 1 0,1-1 0,-1 0-1,1 0 1,-1 1 17,0 4-80,0 5 113,2 1-1,-1-1 0,3 8-32,4 18 215,-5 6-6,0 1 0,-3-1 0,-2 0-209,1 36 136,1 302 89,-1-363-214,0-1 1,-1 1 0,0-1-1,-1 1 1,-3 4-12,6-20 0,0 2 24,-1 0 1,0-1-1,0 1 0,1 0 0,-1-1 0,0 1 1,0-1-1,0 1 0,-1 0 0,1-1 0,-1 0 1,1 0-1,-1 1 0,-1 0-24,3-3 19,0 0-1,0 0 1,0 0 0,0 0-1,0 0 1,0 0 0,0 0-1,0 1 1,-1-1 0,1 0-1,0 0 1,0 0 0,0 0 0,0 0-1,0 0 1,0 0 0,-1 1-1,1-1 1,0 0 0,0 0-1,0 0 1,0 0 0,-1 0-1,1 0 1,0 0 0,0 0-1,0 0 1,0 0 0,0 0-1,0 0 1,0 0 0,0 0-1,0 0 1,-1 0 0,1 0-1,0 0 1,0 0 0,0 0-1,0 0 1,-1 0 0,1 0-1,0-1 1,0 1 0,0 0-1,0 0 1,0 0 0,-1 0-1,1 0 1,0 0 0,0-1-1,0 1 1,0 0 0,0 0 0,0 0-1,0 0 1,0 0 0,0 0-1,0 0-18,-4-5 249,0 1-1,1-1 1,-1 0-1,1 0 1,0-1-1,1 1 1,0 0-1,-2-4-248,-12-48 173,13 42-117,-4-17 28,2-1 1,1 1-1,2-1 0,1 1 0,2-9-84,-1 12 91,0 19-79,0 1 0,0 0-1,1-1 1,1 1 0,-1 0-1,1-1 1,1 1 0,0 0 0,0 1-1,0-1 1,2 1 0,-1-1-1,1 1 1,0 0 0,0 0-1,4-3-11,3-2 6,0-1 1,2 2-1,-1 0 0,1 1 0,1 0 1,3-1-7,16-7-66,0 1 1,15-5 65,-19 9-283,20-8-602,-9 9-2965,-5 10-4167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5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12470,'0'0'1576,"0"0"-399,0 0-521,0 0-117,0 0-85,-3 3-284,3-2-167,-1-1 0,1 1-1,0-1 1,-1 1 0,0-1-1,1 1 1,-1 0 0,1-1-1,0 1 1,0 0 0,0 0-1,-1-1 1,1 0 0,0 1-1,0 0 1,-1 0 0,1-1-1,0 1 1,0 0 0,0 0-1,0-1 1,0 1-1,0 0 1,1 0 0,-1-1-1,0 1 1,0 0 0,1 0-1,-1-1 1,0 1 0,0 0-1,1-1-2,21 25 149,-17-19-116,18 15 95,1 0 0,1-1 0,7 3-128,73 59 96,-51-55-56,33 22-136,-79-45-481,-1 1 0,1-1-1,-1 1 1,1 0 0,4 5 577,-9-7-4304,-3-3-2157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5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1 460 12422,'0'0'2625,"0"0"-1633,0 0-47,0 0-785,0 0-160,0-143 112,71 91 192,18-18-240,-19 18-16,1-2-48,0 20-48,-36-2-288,17 17-1217,-52 19-2433,0 0-4337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6995,'0'0'400,"0"0"-384,0 122 337,0-68 399,0 35-48,0-1 81,0 0-433,0 19 192,0-19-160,0 0-192,0-18 240,0-18-303,0 19-33,0-17-80,0-2-16,0-52-2738,0 0-4977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6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1 353 11717,'0'0'953,"0"0"-649,0 0-499,3-21 115,-1 6 76,6-40 35,13-46-31,-19 92-5,2 0 0,0 0 0,-1 1 0,2 0 0,-1-1 0,2 1 1,0-1 4,10-15-22,-4-2-32,-10 22 39,1-2 0,-1 2 0,0-1 1,1 0-1,0 1 0,0-1 0,2-1 15,-2 3 30,-3 3 389,0 3 197,0 31-127,0 0-267,0-1 1,3 5-223,3-1 43,-2-5-10,-1-1 0,-1 7-33,-1-20-183,0-1-1,1 0 1,1 1-1,5 15 184,-5-13-3809,-3-18-4219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95 7395,'0'0'4416,"0"0"-2327,0 0-657,0 0-186,0 0-283,2-2-426,-1-2-429,3-2 251,-2 22-293,-5 36-449,-2 0 1,-3-1-1,-13 50 383,7-38-949,2 0-1,1 24 950,11-58-1662,0-29 206,0-7 685,4-65 1313,4 1 0,3-1 0,3 1-542,-4 15 89,-7 36 25,1 1 1,1 0-1,1 1 0,1-1 0,0 1 1,8-14-115,-11 25 4,1 0 0,-1 1 0,1-1 0,0 1 0,0 0 0,1 1 0,0-1 0,0 1 0,0 0 0,0 1 1,1-1-1,0 1 0,0 1 0,0-1 0,0 1 0,1 0 0,7-1-4,5 0-41,0 0 0,1 2 0,-1 1-1,1 0 1,-1 1 0,1 1 0,6 2 41,-22-1-64,0-1 1,0 0-1,0 1 0,0 0 1,0 0-1,0 0 0,-1 1 1,1 0-1,-1 0 0,1 0 64,-4-2 21,0 0-1,0-1 1,0 1-1,0 0 1,0 0-1,0 0 1,0 0 0,0 0-1,-1 0 1,1 0-1,0 0 1,-1 1-1,1-1 1,0 0-1,-1 0 1,0 1-1,1-1 1,-1 0-1,0 0 1,1 1-1,-1-1 1,0 0-1,0 1 1,0-1-1,0 0 1,-1 1-1,1-1 1,0 0-1,0 1 1,-1-1-1,1 0 1,-1 0-1,1 1 1,-1-1-1,0 0 1,1 0-1,-1 0 1,0 0-1,0 0 1,0 0-1,1 0 1,-1 0-1,-1 0-20,-14 12 344,-1-1 0,0 0-1,0-2 1,-1 0 0,0-1 0,-1 0-344,-15 7 384,24-11-438,-47 27 387,52-29-482,1 0 0,0 0 0,0 1 0,0-1 0,0 1 0,1 0 0,-1 0 0,1 0 0,0 0 0,-1 2 149,2 0-3316,2-5-2703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1 406 416,'0'0'5523,"0"0"-5526,20-18-464,-5 7 424,0-1-21,-1 0 0,0-2 0,0 1 0,-2-1 0,0-1 0,0 0 0,-1-1 0,-1-1 0,1-2 64,91-193-942,-99 197 1745,-3 13 374,0 4 1051,0 2-1911,0-1 0,-1 0-1,0 0 1,1 0 0,-1 0 0,0 0 0,0 0 0,-1 2-317,-6 18 605,0 22-153,2 11-452,-3 20 260,3-46-128,3-17-44,0 2 0,1-1-1,1 0 1,1 6-88,-1-1 55,0-9-38,1 0 0,0 0 1,1 1-1,0-2 0,2 6-17,9 18-128,-11-29 71,5 10-1528,5-12-2597,-9-2-2458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9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18 608,'0'0'6585,"0"0"-4881,0 0-1765,15-3 93,-11 2-24,22-4 86,0 1 1,0 1-1,25 1-94,370 2 1091,-311 5-477,5 5-614,-44-4 104,140 24 2,-117-27-67,7 0-16,-56 2 0,11 0 68,20-1-91,168-4 137,570 0-65,-784 1-88,-1 1 1,0 3 0,7 2 15,-1-1-2,-7 0-4,-18-4 10,1 0-1,-1 0 0,1-1 1,10 1-4,605-2 36,-356 0-3685,-270-3-569,0-12 1030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49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4546,'0'0'1265,"0"0"-809,0 0 283,-3 21-184,0-1-424,-2 14 126,2 0 0,1 0 0,1 0-257,1-8 138,1-7-46,-1 0 0,-2 0-1,0 5-91,-3 3 61,1-10-35,2 0 0,0 0 0,0 10-26,2 555 173,2-521-173,5 19 0,-2-19 6,-1 19-6,-4 1031-1252,2-1045 680,5 11 572,-2-12-1429,-2 10 1429,-3 190-568,0-237 640,-3 1 0,-2 10-72,1-10 153,1-1 1,1 13-154,1-20 236,-1 0 1,-5 19-237,4-21 354,0 0 1,1 16-355,2-9 185,1-14-130,-1 1 0,-1 1-1,-2 10-54,-4 3 57,5-21-37,1 1 0,-1 0 1,1 0-1,0-1 0,0 7-20,1 127 171,1-132-167,-1-1 0,1 1 1,1-1-1,-1 0 0,2 4-4,4 16 5,-2-1-74,4 24-647,-8-46 519,1 0 0,-1 0 0,1 0 0,-1 0 0,1-1 0,1 0 0,-1 1-1,0 0 1,0-1 0,1 1 197,0-1-4858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5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55 144 9188,'0'0'961,"0"0"-33,0 0-48,0 0-599,-11-17-140,2 4-112,0 0-1,1-1 1,1 0 0,-2-6-29,9 18 5,-1 2-1,1-2 1,0 1 0,0 0 0,0-1 0,0 2 0,0-2 0,0 1-1,0 0 1,1-1 0,-1 2 0,0-2 0,1 1 0,-1 0-1,0 0 1,1 0 0,0 0 0,-1-1 0,1 2 0,-1-1 0,1-1-1,0 2 1,0-1 0,0 0 0,0 0 0,0 1 0,-1-1-1,2 0 1,-1 0 0,0 1 0,0-1 0,0 1-5,5-3 44,0 1-1,-1-1 1,1 1 0,-1 1-1,4-1-43,2 0 42,1 0 1,0 1-1,-1 0 0,0 1 0,1 0 0,2 2-42,26-1 83,-25-1-67,-7-1 25,-2 1-1,2 0 0,-1 1 1,0 0-1,7 2-40,-11-2 16,0 0 0,0 0 0,0 0 0,0 1 0,-1-1 0,1 1 0,-1 0 1,0 0-1,1 0 0,0 0 0,-2 0 0,1 1 0,1-1 0,-2 0 0,1 1 0,1 1-16,0 2 18,0 0 0,-1 0 0,0 0 0,0 0 0,0 0 0,-1 0 0,0 1 0,0-1 0,0 0 0,-1 0 0,0 1 0,0-1 0,-1 1 0,0-1 0,0 0 0,-1 4-18,0-1 7,0-1 1,-1 0 0,0 0 0,-1 1 0,0-1 0,0-1-1,0 1 1,-1-1 0,-1 0 0,1 1 0,-5 2-8,-91 79 8,76-64 7,-22 20 95,34-37 10,11-7-94,1 0 1,0-1-1,-1 1 1,2-1-1,-2 1 0,1 0 1,0 0-1,0-1 0,0 2 1,0-1-1,0-1 1,0 2-1,0-1 0,0 0 1,0 0-1,1 0 0,-1 1 1,0-1-1,1 0 1,-1 1-1,1-1 0,0 0 1,0 0-1,-1 1 0,1-1 1,0 2-27,0-3 10,-1 1 0,1 0-1,1 0 1,-1-1 0,0 1 0,0 0 0,0 0-1,0-1 1,1 1 0,-1 0 0,0 0 0,0-1 0,0 1-1,1 0 1,-1 0 0,1-1 0,0 1 0,-1 0-1,0-1 1,1 1 0,-1-1 0,1 1 0,0-1 0,-1 1-1,1 0-9,8 3 9,0 1 0,0 0-1,0-1 1,1-1 0,0 0 0,-1 0-1,1 0 1,0-2 0,0 1 0,5-1-9,30 1 39,39-2-39,-33 0 4,-37 0-22,0 0-1,0-1 1,-1-1 0,1 1 0,-1-1-1,0-1 1,0-1 0,0-1-1,0 1 1,0-1 0,-1-1 0,0-1-1,0 0 1,0 0 18,32-25-1563,-43 31 1376,-1 1 0,1-1 0,0 0 0,0 0 0,-1 0 0,0 0-1,1 0 1,0 1 0,-1-1 0,1-1 0,-1 2 0,0-1 0,0-1 0,1 2 0,-1-1 0,0-1 0,0 2 0,0-2 0,1 1 0,-1 1 0,-1-2 187,1-16-6979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52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144 353 5282,'0'0'91,"-21"0"16,-99 0 968,118 0-331,2 0-111,0 0-604,0 0-173,2 0 83,2 0 62,0 0 1,-1-1 0,1 0-1,-1 0 1,0 1 0,0-2 0,3 0-2,18-6 33,-6 6 18,0 1-1,0 0 1,18 2-51,-4-1 56,20 0 99,0-3-1,0-1 1,23-7-155,275-37 844,-36 6-549,-166 12-204,7 7 8,-101 13-76,227-31 63,-111 23-32,172-13 12,-262 26-61,157-11-18,116-11 43,-280 22-25,198 2 60,-173 3-45,251 0-12,-14 0-8,-272 2-3,10 4 3,-11 0 3,7-3-3,528-3 112,-575-2-105,0 1-1,0-2 0,0-2 1,7-2-7,-8 2 4,1 1 0,1 1 1,-1 0-1,8 1-4,107 2 8,165 0 24,-279 2-27,0 0-1,23 5-4,-17-3 2,31 5-18,2-3 0,28-1 16,-82-5 0,1 0 0,0 2 0,-1-1 0,1 1 0,5 2 0,-7-2 0,1 0-1,-1 0 0,2-1 1,-2 0-1,5 0 1,-3-1-2,-1 1-1,1 0 0,0 0 1,0 2-1,1 0 3,-2-1 0,1 0 0,-1 0 0,1-1 0,0 0 0,1 0 0,11-1-1,-10-1-9,1 1 0,-1 1 0,1-1 1,2 3 9,11 5-9,-22-7 10,1 0-1,0 1 0,-1-2 1,0 1-1,1 0 1,0-1-1,0 1 0,2-1 0,47 0 27,20 0 24,98 0-2580,-168 0-4947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8:53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3970,'0'20'48,"-1"26"-12,0 45 1302,6 35-1338,24 152 2206,-24-201-1596,-6 59-610,0-58 479,4 41-479,3-65 74,0 16 108,-3 16-182,-3 1168 469,4-1174-422,10 58-47,-4-56 63,-2 59-63,-8 264 85,-2-351-79,-3 2 1,-3 4-7,2-18 0,-24 98 27,23-68-24,-9 51-97,11-97 55,1-8 7,2 0 0,0-1-1,0 10 33,2 572-53,-1-576 72,-1 0 1,-4 20-20,2-20 101,1-1-1,1 20-100,2 397 3556,0-437-3579,0-1 1,0 1-1,0 0 0,0-1 0,1 1 0,-1-1 0,1 1 0,-1 0 0,0 0 1,1-1-1,0 1 0,0-1 0,-1 1 0,1-1 0,0 1 0,0-1 0,0 0 0,0 0 1,0 1-1,2-1 23,-2 2-156,2 0-2253,-3-3-2097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9:17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37 13382,'0'0'136,"0"0"-40,0 0-45,0 0-19,0 0 61,0 0 142,0 0 187,0 0 162,0 0 182,0 0 159,0 0 6,0 0-298,-3 0-265,3-1-402,-1 1 1,1 0 0,-1 0-1,1 0 1,-1 0-1,0 0 1,1 1 0,0-1-1,-1 0 1,0 0-1,1 0 1,-1 1 0,1-1-1,0 0 1,-1 0-1,0 0 1,1 1-1,-1-1 1,1 0 0,0 1-1,-1-1 1,1 1-1,-1-1 1,1 0 0,-1 1-1,1-1 1,0 1-1,0 0 1,0-1-1,0 0 1,-1 1 0,1 0-1,0-1 1,0 1-1,0-1 1,0 0 0,-1 1-1,1 0 1,0 0-1,0-1 1,0 0 0,1 2 33,-1-3-13,-1 0 0,1 1 0,0 0 1,0-1-1,0 0 0,1 0 1,-1 1-1,0 0 0,0-1 1,0 0-1,0 1 0,1-1 0,-1 1 1,0 0-1,0-1 0,0 0 1,0 1-1,1-1 0,-1 1 0,1 0 1,-1-1-1,1 1 0,-1-1 1,0 1-1,1-1 0,-1 1 1,1 0-1,0 0 0,-1 0 0,0 0 1,1-1-1,-1 1 0,1 0 1,0 0-1,-1 0 0,0-1 0,1 1 1,0 0-1,0 0 0,-1 0 1,0 0-1,1 1 13,0-1 1,-1 0-1,0 0 1,0 0-1,0 0 1,0 0-1,0 0 1,0 0-1,1 0 1,-1 0-1,0 0 1,0 0-1,0 0 1,0 0-1,0 0 1,0 0-1,0 0 1,0 0-1,0 0 1,0 0-1,0 0 1,0 0-1,0 0 1,0-1-1,1 1 1,-1 0-1,0 0 1,0 0-1,0 0 1,0 0-1,0 0 1,0 0-1,0 0 1,0 0 0,0-1-1,0 1 1,0 0-1,1 0 1,-1 0-1,0 0 1,0 0-1,0 0 1,0 0-1,0 0 1,0 0-1,0 0 1,0 0-1,0 0 1,0 0-1,0 0 1,0-1-1,0 1 1,0 0-1,0 0 1,0 0-1,0 0 1,0 0-1,-1 0 0,1-13 70,0 13-68,1 0 1,-1 0 0,0 0 0,0 0-1,0 0 1,0 0 0,0 0-1,0-1 1,0 1 0,0 0 0,0 0-1,0 0 1,0 0 0,0 0-1,0 0 1,0 0 0,0 0 0,0 0-1,0 0 1,0 0 0,-1 0-1,1 0 1,0 0 0,0-1 0,0 1-1,0 0 1,0 0 0,0 0-1,0 0 1,0 0 0,0 0 0,0 0-1,-1 0 1,1 0 0,0-1-1,0 1 1,0 0 0,0 0 0,0 0-1,0 0 1,0 0 0,0 0-1,0 0 1,0 0 0,0 0 0,0 0-1,0 0 1,0 0 0,0 0-1,-1 0 1,1 0 0,0 0 0,0 0-1,0 0 1,0 0 0,0 0-1,-1 0-2,-8 0 24,2-1 176,1 1 0,-1 0 1,0 0-1,0 0 0,1 2 0,-1-1 0,-2 0-200,6 12 75,3-13-76,0 0 0,0 0 1,0 0-1,0 0 1,0 0-1,0 0 0,0 0 1,0 1-1,0-1 0,0 0 1,0 0-1,0 0 0,0 0 1,0 0-1,0 0 0,0 0 1,0 0-1,0 0 0,0 0 1,0 0-1,0 0 0,0 0 1,0 0-1,0 1 0,1-1 1,-1 0-1,0 0 0,0 0 1,0 0-1,0 0 0,0 0 1,0 0-1,0 0 0,0 0 1,0 1-1,0-1 1,0 0-1,0 0 0,0 0 1,0 0-1,0 0 0,0 0 1,0 0-1,1 0 0,-1 0 1,0 0-1,0 0 0,0 0 1,0 0-1,0 0 0,0 0 1,1 0-1,-1 0 0,0 0 1,0 0-1,0 0 0,0 0 1,86 0-2185,-86 0 2161,1 0-1,0 0 0,-1 0 0,0 0 0,1 0 0,0 0 0,-1 0 0,1 0 0,-1 0 0,1 0 0,-1 0 0,1 0 0,0-1 1,-1 1-1,0 0 0,1 0 0,0-1 0,-1 1 0,1 0 0,-1 0 0,0 0 0,1-1 0,-1 1 0,1-1 0,-1 1 1,1-1-1,-1 1 0,0 0 0,0-1 0,0 1 0,1-1 0,-1 0 0,0 1 0,0 0 0,1-1 0,-1 1 0,0-1 1,0 0-1,0 1 0,0 0 0,0-1 0,0 0 0,0 1 0,0-1 0,0 1 0,0-1 0,0 0 25,-1 1 5,0-1 1,1 1-1,0 0 0,-1 0 0,0-1 0,0 1 0,1 0 0,0-1 1,-1 1-1,0 0 0,0 0 0,1 0 0,-1-1 0,0 1 1,0 0-1,1 0 0,-1 0 0,0 1 0,0-1 0,1 0 0,0 0 1,-1 0-6,0 0 33,-67 0 1602,67 0-1610,0 0-1,0 0 1,0 0-1,0 0 1,1 0-1,-2 0 1,1 0-1,1 1 1,-1-1-1,0 0 1,0 1-1,0-1 1,0 0 0,0 0-1,1 1 1,-1-1-1,0 1 1,0 0-1,1-1 1,-1 0-1,0 1 1,0 0-1,1 0 1,0-1-1,-1 1 1,0 0-1,1 0-24,-1-1 12,1 1 0,0-1 0,0 1 0,-1 0 0,1-1 0,-1 0 0,1 0 0,-1 1 0,1-1 0,0 1 0,-1-1 0,1 1 0,-1-1 0,0 0 0,1 0 0,0 0 0,-1 1 0,1-1 0,-1 0 0,0 0 0,1 0 0,-1 0 0,1 1 0,-1-1 0,0 0 0,1 0-12,-3 0 59,6 0-179,1 0 63,-2 0 26,1 0 0,0 0 1,0 0-1,-1 0 0,1 0 0,-1-1 1,0 0-1,1 1 0,2-1 31,5-5-111,-9 4 85,1 2 0,-1-1-1,1-1 1,0 2 0,-1-1-1,1 0 1,0 0 0,0 1-1,0 0 1,-1-1 0,2 1-1,-1-1 27,-2 2-1,0-1 0,0 0 0,0 0 0,0 0-1,0 0 1,1 0 0,-1 0 0,0 0-1,0 0 1,0 0 0,0 0 0,0 0 0,0 0-1,0 0 1,0 0 0,0 0 0,0 0 0,0 0-1,0 0 1,0 0 0,0 0 0,1-1-1,-1 1 1,0 0 0,0 0 0,0 0 0,0 0-1,0 0 1,0 0 0,0 0 0,0 0 0,0 0-1,1-1 1,-1 1 0,0 0 0,0 0-1,0 0 1,0 0 0,0 0 0,0 0 0,0 0-1,0 0 1,0 0 0,0 0 0,0 0-1,0 0 1,0 0 0,0 0 0,0 0 0,0-1-1,0 1 1,0 0 0,0 0 0,0 0 0,0 0-1,0 0 1,0-1 1,0-11 48,0 9 110,-3 3 319,-1 1-377,1 0-1,0 0 1,0 1-1,-1-2 1,1 2-1,0-1 0,1 2 1,-1-2-1,0 1 1,1 0-1,-1 0 1,1 0-1,-3 3-99,3-3 15,0 0-1,-1 1 0,1 0 0,0-1 1,0 1-1,0 0 0,1-1 1,-1 1-1,1 0 0,-1 0 0,1 0 1,0 0-1,0 1 0,0-1 0,1 1-14,-1-4 0,1 1 0,0 0-1,0 0 1,0-1 0,0 0 0,0 1-1,0 0 1,0 0 0,1-1-1,-1 0 1,0 1 0,0 0-1,0 0 1,0-1 0,0 0-1,1 1 1,-1 0 0,1-1 0,-1 1-1,1-1 1,-1 0 0,0 1-1,0-1 1,1 1 0,0-1-1,0 1 1,7 0-40,0 1-1,1-2 0,-1 1 1,1-1-1,0 0 1,3-1 40,7 1-175,-17 0 141,-1 0 0,1 0 0,-1 0 0,1 0 0,-2 0 0,2 0 0,-1 0 0,1 0 0,-1 0 0,1 0 0,-1-1 0,1 1 0,-1-1 0,0 0 0,1 1 0,-1-1 0,0 0 0,0 0 0,1 1 0,-1-1 0,0 0 0,0 0 0,0 0 0,1-1 34,1-1-100,9 0-158,-12 3 256,0-1 0,1 1 0,-1 0 1,0 0-1,0-1 0,0 1 1,0 0-1,1-1 0,-1 1 0,0 0 1,0 0-1,0 0 0,1-1 0,-1 1 1,0 0-1,0-1 0,0 1 0,0-1 1,0 1-1,0 0 0,0 0 0,0 0 1,0-1-1,0 1 0,0-1 0,0 1 1,0-1-1,0 1 0,0 0 1,0 0-1,-1 0 0,1-1 0,0 1 1,0 0-1,0-1 0,-1 1 0,1-1 1,0 1-1,0 0 0,0 0 0,0 0 1,-1 0 1,1-2 27,-2 1 20,-1 1-1,1-1 0,-1 0 0,1 0 1,0 1-1,-1 0 0,1 0 1,-1 0-1,1 0 0,0 0 0,-1 0 1,0 0-47,-31 4 386,29-2-334,1-1 1,-1 1-1,2 0 0,-2 0 0,1 0 0,1 1 1,-3 0-53,-13 9 146,18-12-138,0 0 0,0 0-1,0 1 1,0-1 0,0 1-1,0 0 1,0-1 0,1 0-1,-2 1 1,1 0-1,1 0 1,-1-1 0,0 1-1,0 0 1,1 0 0,0 0-1,-1 0 1,0 0 0,1 0-1,-1 0 1,1 0 0,0 0-1,-1 0 1,1 0 0,0 0-1,-1 0 1,1 0-1,0 0 1,0 1 0,0-2-1,0 1 1,0 1 0,0-2-1,1 2 1,-1-1 0,1 0-8,-1 7 4,0 7-6,0-15 1,0 0 0,0 0 0,0 0 1,0 0-1,0 0 0,0 1 0,0-1 1,0 0-1,0 0 0,0 0 0,0 1 0,0-1 1,0 0-1,0 0 0,0 0 0,0 1 1,0-1-1,0 0 0,0 0 0,0 0 1,0 0-1,0 0 0,0 0 0,1 0 0,-1 0 1,0 0-1,0 0 0,0 0 0,1 0 1,-1 0-1,0 0 0,0 0 0,0 0 0,1 0 1,-1 0-1,0 0 0,0 0 0,0 0 1,0 0-1,0 0 0,0 0 0,0 0 0,0 0 1,1 0-1,-1 0 0,0 0 0,0 0 1,0 0-1,1 0 0,-1 0 0,0 0 0,0 0 1,0 0-1,0 0 0,1 0 1,14 0-40,-3 0-15,-2 1-1,1-1 1,0-1-1,-1 0 1,2-1-1,-2 0 1,1 0-1,-1-1 1,0-1-1,2 0 56,-3-1-125,-1 1-1,0-2 1,0 1 0,0-1-1,1-1 126,-6 4-168,-3 3 131,0 0 176,-3 0 253,0 0-365,0 0 0,0 0 1,0 1-1,0 0 1,0 0-1,1 0 0,-1 0 1,0 0-1,1 1 0,-1-1 1,0 1-1,0-1 0,1 1 1,0 0-1,0 0 1,-1 0-1,1 0 0,1 0 1,-2 1-1,2-1 0,-2 2-27,-11 14 29,-1-7-12,15-10-15,-2 0 0,1 0 1,0 0-1,0-1 0,0 1 0,0 1 1,0-2-1,0 2 0,1-1 0,-1 0 1,0 0-1,0 0 0,1 1 0,0-1-2,-2 5 11,1 0-1,0 0 0,1 0 0,-1 0 0,1 0 0,0 1-10,0-7-1,0 0-1,0 0 1,0 1 0,0-1-1,0 0 1,0 0 0,0 0-1,0 1 1,1-1-1,-1 0 1,0 0 0,0 0-1,0 0 1,0 0 0,0 0-1,0 0 1,0 0 0,0 0-1,0 0 1,1 1 0,-1-1-1,0 0 1,0 0-1,0 0 1,0 0 0,0 0-1,0 0 1,0 0 0,0 1-1,0-1 1,0 0 0,1 0-1,-1 0 1,0 0 0,0 0-1,0 0 1,1 0-1,-1 0 1,0 0 0,0 0-1,0 0 1,0 0 0,1 0-1,-1 0 1,0 0 0,0 0-1,0 0 1,0 0 0,0 0-1,0-1 1,0 1-1,0 0 1,0 0 0,1 0-1,-1 0 2,11 0-21,-3 1-42,-1 0-1,0-1 1,0 0 0,0-1-1,0 0 1,1 0-1,-2 0 1,7-3 63,-5 0-80,-1-2-1,0 1 1,0 0 0,-1-1 0,2-2 80,-5 6-7,0-1 0,-1 1 0,0-1 0,1 0 0,-1 0 0,0 0 0,0 0 0,0 0 0,-1 0 0,1-1 0,-1 1 0,0-1 0,0 1 0,0-3 7,0 4 9,-1 0 0,0 0 0,0 0 0,0 1 0,0-2-1,0 2 1,-1-1 0,1 0 0,0 1 0,0-2 0,-1 2 0,0-1 0,0 0-1,1 1 1,-1-1 0,-1 0-9,0 1 32,1 0-1,-1 1 1,0-1 0,0 0-1,0 0 1,1 1-1,-2 0 1,2 0-1,-1-1 1,0 1 0,0 0-1,0 0 1,0 0-1,-1 1-31,-22-3 376,-17 1 53,39 1-400,0 0-1,0 0 1,0 1-1,0-1 1,0 1-1,0 0 0,0-1 1,0 2-1,1-1 1,-1 0-1,0 1-28,-21 25 176,13-17-118,9-8-54,1-1 1,-1 0 0,1 0 0,-1 1 0,1-1 0,-1 1 0,1 0 0,0 0 0,0-1 0,0 1 0,0 0 0,0 0 0,0 0-1,0 0 1,0 0 0,1 0 0,0 0 0,0 0 0,-1 0 0,1 0 0,0 0 0,0 1-5,-1 10 15,1-12-15,0 1 1,0-1 0,0 1 0,0-1 0,0 0-1,0 1 1,0-1 0,1 1 0,-1-1 0,1 1 0,-1-1-1,0 1 0,2-2-3,-1 1 0,0 1 0,0-2 0,0 1 0,0 0 0,1 0-1,-1-1 1,1 1 0,-2 0 0,2 0 0,-1-1 0,1 0 0,1 1 3,4 2-14,0-1 0,1 1 0,-1-1 1,1-1-1,0 1 0,-1-1 0,2-1 1,-2 0-1,1 0 0,0 0 0,-1 0 0,3-2 14,-5 1-38,1-2 0,-2 2 0,1-1 0,0-1 0,0 0 0,0 0 0,-1 0 0,4-3 38,-6 5-15,-1-1-1,2 0 1,-1 0 0,-1 0 0,1 0-1,0 0 1,0 0 0,-1-1 0,0 1-1,0 0 1,1 0 0,-1-1 0,-1 0-1,1 1 1,0-1 0,0 1 0,-1-1-1,0-1 16,0 3 6,0-2 0,-1 2 0,1-1 1,-1 0-1,0 1 0,0-2 0,0 2 0,0-1 0,0 1 0,0-1 0,0 1 0,-1-1 0,1 1 0,0 0 0,-1 0 0,1-1 0,-1 1 0,1 1 0,-1-2 0,0 1 0,1 1 0,-2-1-6,-4-3 39,-1 0 0,0 1 0,0 0 0,-5 0-39,-3 0 155,0 1 0,-1 1 1,1 1-1,-1 0 1,-3 2-156,-15-1 228,12-1-121,46 0-432,24 0-1700,-10 0-2559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9:18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160 177 12934,'0'0'552,"0"0"-362,0 0-118,0 0 32,-3 0-32,-47 0 2305,47-3-2022,1 2-280,1-1 1,-1 1-1,0 0 1,0 0 0,0 0-1,1-1 1,-2 2-1,2-1 1,-1 0 0,-1 0-1,2 1 1,-1 0-1,-2-1-75,-34-1 1146,38 2-1129,-1 0-5,0 0 0,0 0 0,1 0 0,-2 0 1,1 0-1,1 0 0,-1 0 0,0 1 0,0-1 1,1 1-1,-1-1 0,0 0 0,0 1 1,1-1-1,-1 0 0,0 1 0,0 0 0,1-1 1,0 1-1,-1-1 0,0 1 0,0 0 0,1-1 1,0 1-1,-1 0-12,1 0 4,-1-1 0,1 1 0,-1-1-1,1 1 1,0-1 0,0 1 0,-1-1 0,0 1 0,1-1 0,-1 0 0,1 1 0,0-1 0,-1 0 0,0 1-1,0-1 1,1 1 0,0-1 0,-1 0 0,0 0 0,0 0 0,1 0 0,-1 0 0,0 0 0,1 0-1,-1 0-3,-2 0 16,3 0-42,0 0-76,0 0-90,0 0-197,3 0 71,9 0 193,-9 0 93,-3 0 56,0 0 21,0 0 33,0 3 122,0 4-147,-1 0 0,0-1 1,0 1-1,-1-1 1,1 1-1,-2-1 0,1 0 1,-2 4-54,4-9 1,-1-1 1,0 0 0,1 1-1,-1 0 1,1 0 0,0-1 0,0 1-1,0 0 1,-1 0 0,1-1-1,0 1 1,0 0 0,-1 0 0,1 0-1,0 0 1,0 0 0,0-1 0,0 1-1,1 0 1,-1 0 0,0-1-1,0 1 1,1 0-2,-1 1-5,0-1 4,0-1 0,0 0 0,0 0-1,0 0 1,0 0 0,0 0-1,0 0 1,0 1 0,0-1 0,0 0-1,0 0 1,0 0 0,0 0 0,0 0-1,0 0 1,0 0 0,0 0 0,0 0-1,0 0 1,0 0 0,0 0-1,0 0 1,0 0 0,0 1 0,0-1-1,0 0 1,0 0 0,0 0 0,0 0-1,0 0 1,0 0 0,0 0 0,0 0-1,1 0 1,-1 0 0,0 1 0,0-1-1,0 0 1,0 0 0,0 0-1,0 0 1,0 0 0,1 0 0,-1 0-1,0 0 1,0 0 0,0 0 0,0 0-1,0 0 1,0 0 0,1 0 0,-1 0-1,0 0 1,0 0 0,0 0 0,0 0-1,0-1 2,9 2-14,-1-1-86,0 0-1,0-1 1,0 0-1,0 1 1,3-3 100,-9 3-54,1-1 0,-1 0 0,0 0 0,1 0 0,0-1 0,-1 1 0,0-1 0,0 1 0,0-1 0,0 1 0,0-1 0,0 0 0,-1 1 0,1-2 0,-1 1 0,1 0 0,-1 0 0,2-2 54,3-7-281,-4 8 257,0-1-1,0 1 1,-1-1-1,1 0 0,-1 1 1,1-1-1,-2 0 1,1 0-1,1-2 25,-2 6 32,0-2-1,0 1 1,0 1-1,0-1 1,0 0 0,0 0-1,0 0 1,0 0-1,0 0 1,-1 1 0,1-1-1,-1 0 1,1 0-1,0 0 1,-1 0 0,1 0-1,0 1 1,-1-1-1,0 0 1,1 1 0,-1-1-1,1 1 1,-1-1-32,-1 0 86,1 0 1,-1 1-1,1 0 0,-1 0 1,1 0-1,-1 0 1,1 0-1,-1 0 0,1 0 1,-1 0-1,0 0-86,-8 0 305,10 0-289,-1 0-1,0 0 1,0 0-1,1 0 1,0 0-1,-1 0 0,0 0 1,1 0-1,-1 0 1,1 0-1,-1 0 1,1 0-1,-1 0 1,0 0-1,1 0 1,0 1-1,-1-1 0,0 0 1,1 1-1,-1-1 1,1 1-1,0-1 1,-1 0-1,1 0 1,-1 1-1,1-1 1,-1 1-1,1-1 0,0 1 1,0-1-1,0 0 1,-1 1-1,1 0-15,-5 6 120,-1-1-45,6-6-75,-1 0 1,0 0-1,1 1 1,-1-1 0,1 1-1,0 0 1,-1-1-1,1 0 1,-1 0-1,1 1 1,0 0-1,-1-1 1,1 1-1,0-1 1,0 1 0,0-1-1,0 1 1,0 0-1,-1-1 1,1 1-1,0-1 1,0 1-1,0 0 1,0-1-1,0 0 1,0 1 0,0 0-1,1 0 1,-1-1-1,-1 9-29,2 9-18,0-17 43,-1-1 0,1 1 1,-1 0-1,1-1 0,-1 0 0,0 0 0,0 1 0,1-1 1,0 1-1,-1-1 0,1 1 0,-1-1 0,0 0 1,1 0-1,0 0 0,0 1 0,-1-1 0,0 0 0,1 0 1,0 0-1,0 1 0,-1-1 0,0 0 0,1 0 0,0 0 1,0 0-1,-1-1 4,3 2-35,1-1-52,0 1-1,0-1 1,-1 0 0,1 0 0,0 0-1,0 0 1,2-2 87,-6 0-11,0 0 0,0-1 0,1 1 0,-1 0 0,-1 0 0,1-1-1,0 1 1,0 0 0,0 0 0,-1-1 0,0 1 0,0-2 11,-4 3 37,1 0 1,0 0 0,-1 0-1,0 1 1,1-1-1,-1 1 1,1 0 0,-1 0-1,1 1 1,-2 0-38,-9-1 229,11 0-196,2 0-11,1 0 0,-1 0 0,0 0 0,1 0 0,-1 0 0,1 0-1,-2 0 1,2 0 0,-1 0 0,1 1 0,-1 0 0,1-1 0,-1 1 0,1-1-1,-2 2-21,2 0 4,0 0-1,0 1 0,0-1 0,1 0 0,-1 0 1,1 1-1,0-1 0,0 0 0,0 0 1,0 1-1,0-1 0,0 0 0,0 1-3,0-2-3,0 0 0,0-1 0,0 1 0,0-1 0,0 1 0,0 0 0,0-1 0,1 1-1,-1-1 1,0 1 0,1 0 0,-1-1 0,0 0 0,1 1 0,-1 0 0,0-1 0,0 1 0,1-1 0,-1 0 0,1 0-1,0 1 1,-1-1 0,0 1 0,1-1 0,-1 1 0,1-1 0,0 0 0,-1 0 0,0 0 0,1 0 0,0 0-1,0 1 1,-1-1 3,27 1-41,-13-2 16,-13 1 20,2 0 0,-2 0-1,1-1 1,-1 1 0,1 0 0,-1 0-1,1-1 1,-1 0 0,1 0 0,-2 1-1,2-1 1,-1 0 0,1 0 0,-1 0-1,0 0 1,1 0 0,-2 0 0,1-1-1,1 2 1,-2-2 0,1 1 0,0 0-1,0-2 6,2-3-24,0 0-1,0-1 0,0 0 1,0-5 24,0 3-16,-2 6 10,0 0 0,0 0 0,-1-1 0,1 1 0,-1 0 0,1-1 0,-1 1 0,0-1 0,-1 1 0,1 0 0,-1 0 0,1-1 0,-1 1 0,0-1 6,0 3 8,1-1 0,0 1 0,-1 0 0,0-1 0,0 1-1,1 0 1,-2 0 0,1-1 0,1 1 0,-2 1 0,1-2 0,0 1-1,0 1 1,0-1 0,0 0 0,-1 0 0,1 1 0,-1-1 0,2 0 0,-2 1-1,1-1 1,-1 1 0,1 0 0,-1 0 0,1-1 0,-1 1 0,1 0-1,-2 0-7,-27 0 475,30 0-472,-1 0-1,1 0 0,0 0 1,-1 0-1,1 0 0,0 1 0,-1-1 1,1 0-1,0 0 0,0 0 1,0 0-1,0 0 0,0 0 0,-1 0 1,1 0-1,0 0 0,0 0 1,-1 1-1,1-1 0,0 0 0,0 0 1,-1 1-1,1-1 0,0 0 1,0 0-1,0 1 0,0-1 0,0 0 1,0 0-1,0 0 0,0 0 1,0 1-1,0-1 0,0 0 0,0 1-2,-3 4 1,1 0 0,0 1 0,0-1 0,0 0 0,1 1 0,0-1 0,-1 7-1,2-9-6,0-1 0,0 1 1,0-1-1,0 1 0,0 0 1,1-1-1,-1 1 0,1 0 1,0 0-1,-1-1 0,2 0 1,-1 1-1,0-1 0,1 1 1,-2-1-1,2 0 0,0 0 1,0 1-1,1 0 6,0 0-8,1 0 1,0 1-1,0-2 0,-1 1 0,2 0 1,-1 0-1,0-1 0,1-1 1,0 2-1,-1-2 0,4 1 8,2 0 1,2-1 1,-2 0-1,1 0 0,4-2-1,-7 1-5,-2-3-46,-4 1 39,0-1 1,0 1-1,-1-1 0,1 0 1,-1 0-1,0 0 0,0 0 0,0 0 1,-1 0-1,1 0 0,0-1 1,-1 1-1,1 0 0,-1 0 1,0-1-1,-1 1 0,1 0 1,-1 0-1,1-1 0,-1 1 1,0 0 11,-1-1 9,0-1 0,1 1 0,-2-1 0,0 1 0,1 0 0,-1 0 0,0 0 1,0 0-1,0 1 0,-1-1 0,1 1 0,-1 0 0,0 0 0,0 0 0,0 0 1,0 1-1,-1 0-9,-3-4 26,-13-11 54,20 14-63,0 2 0,0 0 0,-1 0-1,1-1 1,0 1 0,-1 0 0,0-1 0,1 2 0,-1-2 0,1 1 0,-2 1 0,2-1 0,-1 0 0,0 0-1,1 1 1,-2 0 0,2 0 0,-2-1-17,1 1 126,2 51-201,0-49 69,0 1-1,0-1 1,1 1 0,0 0 0,0 0-1,-1-1 1,1 0 0,1 0 0,-2 1-1,2 0 1,-1-1 0,1-1 0,-1 2-1,1-1 1,0 0 0,0 0 0,0 0-1,-1-1 1,2 1 0,-1-1 0,0 1-1,0-1 1,1 0 0,-1 1 0,0-2-1,3 3 7,-3-3-26,0 1 0,0 0-1,0-1 1,-1 1-1,2-1 1,-1 0 0,-1 0-1,2 1 1,-2-1 0,1 0-1,1 0 1,-2 0 0,1-1-1,0 1 1,0 0-1,0-1 1,0 1 0,0-1-1,0 0 1,-1 1 0,1-2-1,0 1 1,-1 1 0,1-2-1,-1 1 1,2 0-1,-3-1 1,2 1 0,-1-1-1,1 1 1,-1-1 0,0 1-1,0-1 27,0-1-75,0 0 1,0 0-1,0-1 0,-1 1 0,0 0 0,1-1 0,-1 1 0,0-1 1,-1 1-1,1-3 75,-1-4-127,2-9 32,-1 15 89,0 0 1,0 0-1,0 0 1,0 0-1,0-1 1,-2-1 5,1 5 18,1-1 1,0 0 0,-2 1 0,1-1 0,1 1 0,-1-1 0,-1 1 0,2-1 0,-2 1-1,1 0 1,-1-1 0,1 1 0,0 0 0,-1 0 0,1 0 0,-1-1-19,-10-4 187,8 2-73,-1 1 0,1 0 0,-1 0 0,0 0-1,0 1 1,0-1 0,-1 2 0,1-1 0,0 0 0,0 1-1,-1 0 1,0 0 0,-1 1-114,6 0 1,0 0 0,1 0 0,-1 0 0,0 0 0,0 0 0,1 1 0,0-1 1,-1 0-1,0 1 0,0-1 0,1 0 0,-1 0 0,0 0 0,0 1 0,1 0 0,0-1 0,-1 1 0,0-1 0,1 0 0,-1 1 0,1 0 0,0 0 0,0-1 0,-1 0 0,1 1 0,-1 0 0,1 0 0,-1-1 1,1 1-1,0 0-1,0 2 2,-1 0 0,0 1 1,1-1-1,0 0 0,0 0 0,0 0 1,0 0-1,1 3-2,0 0-63,0 1 0,1 0-1,-1-1 1,1 1 0,1-1-1,0 0 1,0 0 0,2 5 63,-1-7-258,-1 1 1,0-1 0,2 0-1,-1 0 1,0 0-1,1-1 258,-4-2-255,1 0-1,-1 0 1,0-1-1,0 1 0,1-1 1,-1 1-1,0-1 1,1 1-1,-1-1 1,1 0-1,-2 0 1,2 0-1,-1 0 1,2 0 255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29:21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52 194 7908,'0'0'3097,"0"0"-2459,0 0-428,0 0 623,0 0-166,6-9-504,18-26-137,-17 20 58,-7 9-80,-1 3 15,1 0 173,-3 3 368,-30 0 1639,33 0-2119,0 0-94,0 0-28,0-3-81,0 1 205,0 0-191,-1-1 0,1 0 0,0 1 0,1-1 0,-1 0 0,0 0 0,1 1 0,-1-1-1,1 1 1,0-1 109,4-5-88,-3 6 87,-2 1 0,2-1-1,-1 0 1,-1 0 0,1 1-1,0-1 1,0 0 0,-1 1-1,0-2 1,1 2 0,-1-1-1,1 0 1,-1 0 0,0 0 1,-18 2 1128,16 0-1086,1 0 0,-1 0 0,1 0-1,-1 0 1,1 0 0,-1 0 0,1 1 0,-1 0-1,1-1 1,-1 1 0,1-1 0,-1 1 0,1 0-1,-1 0 1,2 0 0,-2 0 0,1 0 0,0 0-1,-1 0 1,2 0 0,-2 2-42,1-3 2,1 0 0,0 0 0,0 1 1,-1 0-1,1-1 0,0 1 0,-1-1 0,1 1 0,-1-1 1,1 1-1,0 0 0,0-1 0,0 0 0,0 1 0,0 0 1,0 0-1,0-1 0,0 1 0,0-1 0,0 1 0,0 0 1,0-1-1,0 1 0,0-1 0,0 2-2,2 6-65,-2-7 48,-1-1-1,1 0 1,0 1-1,0-1 1,0 1-1,1 0 0,-1-1 1,0 0-1,0 0 1,0 1-1,0 0 1,1-1-1,-1 1 0,0-1 1,0 0-1,0 0 1,0 1-1,0-1 1,1 1-1,-1-1 1,1 1-1,-1-1 0,1 0 1,-1 0-1,0 0 1,0 1-1,1-1 1,-1 0-1,1 1 1,-1-1-1,1 0 0,-1 0 18,1 0-11,-1 0-1,1 0 1,0-1 0,-1 1-1,0 0 1,0-1-1,1 1 1,-1 0-1,1 0 1,-1 0-1,1-1 1,-1 1-1,0-1 1,0 0-1,1 1 1,-1 0 0,0 0-1,1-1 1,-1 0-1,0 1 1,0-1-1,1 1 1,-1 0-1,0-1 1,0 0-1,0 1 1,0-1-1,0 1 1,0 0-1,0-1 1,0 0 0,0 1-1,0-1 1,0 1-1,-1-1 12,1 1-2,0-1 0,0 0 0,0 1 0,0 0 0,0-1 0,0 0 1,0 0-1,0 1 0,0 0 0,0-1 0,0 0 0,0 1 0,1-1 0,-1 1 0,0-1 0,0 1 0,0-1 0,0 0 0,1 1 0,-1 0 0,0 0 0,1-1 0,-1 0 0,1 1 0,-1-1 0,0 1 0,1 0 1,-1 0-1,1 0 0,0-1 0,-1 1 0,0-1 2,8-3-10,-7 2 11,-1 1 0,0 1-1,1-1 1,-1 0 0,0 0 0,1 0-1,-1 0 1,0 0 0,0 0 0,0 0 0,0 0-1,0 0 1,0 0 0,0 0-1,0-14 88,0 12 165,-3 3 294,-9 0 35,12-1-576,0 1 0,0 0 0,0 0-1,0 0 1,0 0 0,0 0 0,-1 0 0,1 0 0,0 0 0,0 0 0,0 0 0,0 0 0,0 0-1,-1 0 1,1 0 0,0 0 0,0 0 0,0 0 0,0 0 0,0 0 0,0 0 0,0 1-1,0-1 1,0 0 0,0 0 0,0 0 0,0 0 0,0 0 0,0 0 0,0 0 0,0 0 0,0 0-1,0 0 1,-1 0 0,1 0 0,0 0 0,0 0 0,0 0 0,0 0 0,0 0 0,0 0 0,0 1-1,0-1 1,0 0 0,0 0 0,0 0 0,0 0 0,0 0 0,0 0 0,0 1 0,0-1 0,0 0-1,0 0 1,0 0 0,0 0 0,0 0 0,0 1-6,0 66 24,0-67-26,0 1-1,0 0 1,0-1 0,0 1-1,0 0 1,0 0 0,1-1-1,-1 1 1,0 0-1,0-1 1,0 1 0,0-1-1,1 1 1,-1 0 0,0 0-1,1-1 1,-1 0 0,1 1-1,-1 0 1,0-1 0,1 1-1,0-1 1,-1 0-1,1 1 1,-1-1 0,1 1-1,-1-1 1,1 0 0,0 1-1,-1-1 1,2 0 2,23 1-217,-11-2-269,-8-2 190,-5 3 289,-1-1-5,2-1-1,-1 2 0,-1-1 1,2-1-1,-1 1 1,-1 0-1,1 0 1,0-1-1,0 1 0,-1 0 1,1-1-1,-1 1 1,1-1 12,1-43-121,-1 44 122,-1 1 1,0 0-1,0 0 1,0 0-1,0 0 0,0 0 1,0 0-1,0-1 1,0 1-1,0 0 1,0 0-1,0 0 1,0 0-1,0 0 0,0 0 1,0-1-1,0 1 1,0 0-1,0 0 1,0 0-1,0 0 1,-1 0-1,1 0 1,0 0-1,0 0 0,0 0 1,0 0-1,0 0 1,0 0-1,0 0 1,0 0-1,0 0 1,0 0-1,-1 0 0,1 0 1,0 0-1,0-1 1,0 1-1,0 0 1,0 0-1,0 0 1,0 0-1,0 0 1,0 0-1,0 0 0,0 0 1,0 0-1,0 0 1,0 0-1,-1 0 1,1 0-1,0 0 1,0 0-1,0 0 1,0 0-1,0 0 0,-1 1-1,-9-2 75,-22 2 250,31-1-316,0 1-1,-1-1 1,2 1-1,-2-1 1,1 1-1,0-1 1,-1 1-1,2-1 1,-2 1-1,1 0 1,1 0-1,-2 0 1,1 0-1,1-1 1,-1 1-1,0 1 0,0-2 1,1 2-1,-1-1 1,0-1-1,0 2 1,1-1-1,-1 1-8,-1 9-32,1 0-1,-1 0 1,2 0-1,0 0 1,1 10 32,0 6-56,-1-26 52,0 0 1,0 0 0,0-1 0,1 0-1,-1 1 1,0 0 0,0 0 0,0-1-1,0 1 1,0 0 0,0-1-1,1 1 1,-1-1 0,1 1 0,-1-1-1,1 1 1,-1 0 0,0-1 0,1 0-1,-1 1 1,1-1 0,0 1 0,-1 0-1,0-1 1,1 0 0,0 0 0,-1 0-1,1 1 1,-1-1 0,1 0 0,0 0-1,0 1 1,-1-1 3,27 1-227,-16-2 41,-11 1 183,0 0 0,0 0 0,1 0 0,-1 0 0,0 0 0,0 0 0,0 0 0,0 0 0,0 0 0,0-1 0,0 1 0,0 0 0,0 0 0,1 0 0,-1 0 0,0 0 0,0 0 0,0 0 0,0 0 0,1-1 0,-1 1 0,0 0 0,0 0 0,0 0 0,0 0 0,0 0 0,0 0 0,0 0 0,1 0 0,-1 0 0,0 0 0,0-1 0,0 1 0,0 0 0,0 0 0,0 0 0,0-1 0,0 1 0,0 0 0,0 0 0,0 0 0,0-1 0,0 1 0,0 0 0,0 0 0,0 0 0,0 0 0,-1 0 0,1 0 0,0 0 0,0 0 0,0 0 0,0-1 0,0 1 0,0 0 3,0-82 168,0 81-137,0-1-1,0 1 1,0-1-1,-1 1 1,1 0-1,0-1 1,-1 1-1,1 0 1,0 0-1,0-1 1,-1 1-1,0 0 1,0 0-1,1 0 1,-1 0-1,0-1 1,0 2-1,1-2 1,-1 1-1,-1 1 1,2-1-1,-1 0 1,-1 0-1,2 1 1,-2-1-1,1 0 1,0 0-1,-1 1 1,2 0-1,-2-1 1,0 0-31,-5 0 146,1 1 0,-1-1 1,1 0-1,0 1 0,0 0 0,-3 1-146,-4 0 133,13-1-132,0 0 1,-1-1-1,1 1 1,0 0-1,0 0 1,0 0-1,0 0 1,0 0-1,0 0 1,-1 0-1,1 0 1,0 0-1,0 0 1,0 0-1,0 0 1,0 0-1,0 0 1,0 0-1,0 0 1,0 1-1,0-1 1,0 0-1,0 0 1,0 0-1,0 0 1,0 0-1,-1 0 1,1 0-1,0 0 1,0 0-1,0 0 1,0 0-1,0 0 1,0 0-1,0 0 1,0 0-1,0 0 0,0 0 1,0 0-1,0 0 1,0 1-1,0-1 1,-1 0-1,1 0 1,0 0-1,0 0 1,0 0-1,0 0 1,0 1-1,1-1 1,-1 0-1,0 0 1,0 0-1,0 0 1,0 0-1,0 0 1,0 1-2,0 44-80,3-39 27,-2-4 47,1-1 0,-1 1 0,2-1 0,-2 0 1,1 0-1,0 0 0,-1 0 0,2 0 1,-1 0-1,-1-1 0,2 0 0,-1 1 1,2 0 5,32 0-347,-34-1 326,4 1-55,-5-1 73,-1 0-1,0 0 1,0 0 0,0 0 0,0 0-1,1 1 1,-1-1 0,1 0 0,-1 0-1,0 0 1,1 0 0,-1 0 0,0-1-1,0 1 1,0 0 0,1 0-1,-1 0 1,1 0 0,-1 0 0,0 0-1,1-1 1,-1 1 0,0 0 0,0 0-1,0 0 1,0 0 0,1 0 0,-1 0-1,0-1 1,0 1 0,1 0 0,-1-1-1,0 1 1,0 0 0,0-1 0,1 1 3,1-32-114,-2 31 112,0 0 1,0 0-1,0 0 1,0 1-1,0-1 1,0 0-1,0 0 1,-1 1-1,1-1 1,0 0-1,-1 0 1,1 1-1,0-1 1,0 0-1,0 0 1,-1 0 1,-1 0-9,2 0 0,-2 1 1,1 0-1,0-1 0,-1 1 1,2-1-1,-2 1 0,1-1 0,0 1 1,-1 0-1,1 0 0,-1 0 1,2 0-1,-2 0 0,1 0 0,-1 0 1,1 1-1,0-1 0,-1 0 1,2 1-1,-2 0 0,1-1 0,0 0 1,-1 1-1,2 0 0,-1 0 1,-1-1-1,1 2 9,-2-1-15,0 2 0,1-2-1,-1 1 1,0 1 0,1-1 0,0 1 0,0-1 0,-1 0-1,2 1 1,-1 0 0,0 0 15,1 0-14,0 0 0,0 0 0,1 0 0,-1 0 0,1 1 0,0-1 0,0 0 0,0 0 1,0 0-1,0 1 0,1 0 14,-1-2-10,0-1 1,1 1-1,-1-1 1,1 1-1,-1-1 1,0 2-1,1-2 1,0 1-1,0-1 1,-1 1-1,1-2 1,1 2-1,-2-1 1,1 1-1,1-1 1,-2 0-1,2 0 1,-1 0 0,2 1 9,10 5-105,-10-5 39,0-1 0,0 2 0,0-2 0,1 1 0,-1-2-1,1 2 1,-1-1 0,0-1 0,1 1 0,3 0 66,-6-1-33,0 0 1,1 0-1,-1 0 1,1 0-1,-1-1 1,0 1-1,0 0 1,1-1-1,-1 1 1,0 0-1,1-1 1,-1 0-1,0 1 1,0-1-1,0 1 1,1-1-1,-2-1 1,2 2-1,-1-1 1,-1 0-1,1 0 1,1 0-1,-2-1 1,1 2-1,0-2 1,-1 1-1,1 0 1,-1-1-1,1 2 1,-1-2-1,1 0 33,0-5-37,0 1-1,0-1 0,0 1 1,-1-1-1,0 1 1,-1-3 37,0-8-10,2 3 29,-2-12 241,1 25-232,-1 0 0,1 1 0,0 0 1,0-1-1,0 0 0,-1 0 0,1 1 0,-1 0 0,1-1 0,-1 0 0,1 1 0,0-1 0,-1 1 0,0 0 0,0-1 0,1 1 0,0-1 0,-1 1 0,0-1 0,0 1 0,1 0 0,0 0 0,-1 0 0,0 0 0,0 0 0,1 0 0,-1 0 0,0-1 0,0 1 0,1 0 0,-1 1 0,0-1-28,-49 0 1091,48 0-1084,1 0-1,0 0 0,0 0 0,-1 0 1,1 0-1,-1 0 0,1 1 0,0-1 1,-1 1-1,1 0 0,0-1 1,0 0-1,-1 1 0,1 0 0,0 0 1,0-1-1,0 2 0,0-1 0,0-1 1,0 2-1,0-1 0,0 0 1,0 0-1,1 0 0,-1 0 0,1 1 1,-1-1-1,0 0 0,1 0 0,0 1 1,-1 0-7,-1 6-15,2-1 1,-1 1-1,0 0 1,1-1-1,0 6 15,1-2-26,-1-9 19,0 0 0,0 0 0,1-1 0,-1 1 0,0-1 0,1 1 0,0 0 0,0-1 0,-1 1 0,1-1 0,0 1 0,0-1 0,-1 0 0,2 1 0,-1-1 0,0 0 0,1 0 0,-2 0 0,2 1 0,-1-2 0,1 1 0,-1 0 0,1 0 0,-1-1 0,1 1 0,-1 0 0,1 0 0,-1-1 0,1 0 0,-1 0 0,2 1 0,-2-1 0,1 0 0,-1 0-1,1 0 1,0 0 7,2 0-7,-1 0 0,2 0 0,-1 0 0,-1-1 0,1 1 0,0-1 0,0 0 0,-1 0 0,1 0 0,0-1 0,-1 1 0,1-1 0,-1 0 0,0 1 0,0-2 0,1 0 7,-2 1-6,0 0 0,0-1 0,0 1 0,-1-1 0,1 0 0,-1 0 0,1 1 0,-2-1 0,2 0 0,-1 0 0,-1 0 1,1 0-1,-1 0 0,1-2 6,-1-51 39,-1 29 32,1 25-49,-1 1 1,1 0 0,0 0-1,-1 0 1,0 1 0,1-2-1,-1 1 1,1 1 0,-1-1-1,0 0 1,0 0 0,1 1-1,-1-1 1,0 0 0,0 0-1,0 1 1,0 0 0,0-1-1,0 1 1,0-1 0,0 1 0,0-1-1,0 1 1,0 0 0,0 0-1,0 0 1,0 0 0,0 0-1,-1 0 1,2 0 0,-2 0-1,1 0 1,1 0 0,-3 0-23,2 0 15,-1 0 0,0 0 1,1 1-1,-1-1 0,0 1 1,0-1-1,1 1 1,-1-1-1,0 0 0,1 1 1,-1 0-1,1 0 0,-1 0 1,1 0-1,-1 0 0,1 0 1,0 0-1,-1 0 1,2 1-1,-2-1 0,1 0 1,0 1-1,0-1 0,0 1 1,0 1-16,-1 6-10,1 0 0,0 0 0,0 1-1,1 0 1,1 6 10,0 5-80,-1-20 76,0 0-1,0 0 1,0-1-1,0 1 1,1 0-1,-1 0 1,0-1-1,0 1 1,0 0-1,0 0 1,1-1-1,-1 1 1,1 0-1,-1 0 1,1-1 0,-1 1-1,0-1 1,1 1-1,0 0 1,0-1-1,-1 0 1,0 1-1,1-1 1,0 1-1,0-1 1,-1 1-1,1-1 1,0 0 0,0 0-1,-1 0 1,1 1-1,0-1 1,0 0-1,0 0 5,34 0-82,-16-1-1,-17 1 69,-1 0 0,1 0 0,-1 0 0,1 0 1,-1 0-1,1-1 0,-1 1 0,1-1 0,-1 0 1,1 1-1,-1-1 0,0 0 0,0 0 0,1 1 1,-1-2-1,0 1 0,0 1 0,0-2 0,0 1 1,1 0-1,-2-1 0,1 2 0,0-2 0,0 1 1,-1-1-1,1 1 0,0-1 0,-1 1 0,1 0 1,-1-1-1,0 0 0,0 1 0,0-2 14,2-8-7,-1 0 1,-1 0-1,0-1 0,-1-9 7,0-3 16,1 15 0,-2-10 179,2 19-177,-1-1-1,1 0 1,-1 1 0,1 0-1,0-1 1,-1 0-1,0 1 1,1-1 0,-1 1-1,1 0 1,-1 0 0,0 0-1,1-1 1,-1 1-1,1 0 1,-1-1 0,0 1-1,0 0 1,1 0 0,-1 0-1,0 0 1,1 0-1,-1 0 1,1 0 0,-1 0-1,0 0-17,-3 0 50,-1 0-1,1 1 0,-2-1 0,2 1 1,-1-1-1,2 2 0,-2-1 0,0 1-49,3-1 12,0-1 0,1 1 0,-1 1-1,0-2 1,0 2 0,1-1-1,-1 1 1,1-1 0,-1 0-1,1 1 1,-1 0 0,2-1-1,-2 1 1,1 0 0,0 0-1,0 0 1,0-1 0,1 2 0,-1 0-12,-1 3-14,1 3 1,0-2 0,1 1 0,0-1 0,0 5 13,1 6-28,-2-17 26,1 0-1,0 1 1,0-1-1,0 0 1,1 1-1,-1-1 1,0 0-1,1 0 1,-1 1-1,0-1 1,0 0-1,1 1 1,0-2-1,0 2 1,-1-1-1,1 0 1,0 0-1,0 0 1,-1 0-1,1 0 1,0 0-1,0-1 1,0 2-1,0-1 1,0-1-1,0 0 1,1 1-1,-1 0 1,1 0 2,3 0-19,-1 0 0,2 0 0,-1-1 0,0 1 0,0-1 0,0 0 0,2-1 19,3 1-83,-9 0 66,-1 0 0,1 0 0,-1 0 0,1 0 0,0 0 0,0 0 0,-1 0 0,0 0 0,1-1 0,0 1 0,0-1 0,-1 1 0,0 0 0,1-1 0,0 1 0,-1 0 0,1-1 0,-1 1 0,0-1 0,0 0 0,1 1 0,-1 0 0,1-1 0,0 0 17,4-21-304,-5-32-8,-1 36 290,1 15 108,-3 3 130,-1-1-91,2 1-102,1 0-1,-2-1 0,2 1 0,-1 0 1,1 0-1,-1 0 0,1 0 0,-1 1 0,0-1 1,1 0-1,-1 1 0,1-1 0,-1 0 1,1 1-1,-1 0 0,1 0 0,-1-1 0,1 1 1,-1 1-1,1-2 0,0 1 0,-1 1 1,2-2-1,-2 2 0,1-1 0,1 0 0,-2 1 1,1-1-1,1 1 0,-2 1-22,-4 26 11,-1-11-10,6-15-3,0 1 0,0-1 0,0 0-1,-1 1 1,2-1 0,0 1 0,-1 0 0,0 2 2,1-3-6,0-1 1,0-1 0,0 2-1,1-1 1,-1-1 0,1 2-1,-1-1 1,0-1 0,1 2-1,0-2 1,0 1-1,-1 0 1,1 0 0,1 0-1,-2-1 1,2 1 0,-1-1-1,0 1 1,1-1 0,-1 1-1,1-1 1,-1 1 0,1-2-1,-1 2 1,1-1-1,0 0 1,0 0 0,0 0-1,0-1 6,5 3-38,-1-2 0,2 1-1,-1-2 1,0 1-1,1 0 1,-2-1 0,3 0 38,-7 0-10,-1 0 1,1 0-1,-1-1 1,1 1-1,-1 0 1,1-1-1,-1 1 1,0 0 0,1-1-1,-1 1 1,1-1-1,-1 0 1,0 1-1,0-1 1,0 0-1,1 0 1,-2 0 0,2 0-1,-1 0 1,-1 0-1,2-1 1,-1 2-1,-1-2 1,1 1 0,0 0-1,0-1 1,-1 1-1,0-1 1,1 2-1,-1-2 1,1 1-1,-1-1 1,1 1 9,-1-8 16,1 1 0,0-1 0,-1 1 0,0 0 0,-1-5-16,0-5 85,1 16-69,0 1 1,0-1 0,0 1-1,0-1 1,0 2-1,0-2 1,0 1 0,0-1-1,-1 1 1,1-1-1,-1 1 1,0-1 0,1 1-1,-1 0 1,0-1-1,0 2 1,1-2 0,-1 1-1,0 0 1,0 0-1,0 0 1,-1 0 0,2 0-1,-2 0 1,1 0-1,0 0 1,-1 0 0,1 1-1,0 0 1,-2-1-17,-3-1 101,0 1 0,0 0-1,0 1 1,0-1 0,0 1 0,0 1 0,-1 0-101,-13 0 247,19-2-239,-2 1 0,2 0 0,-1 0 0,0 1-1,0-1 1,0 0 0,0 0 0,1 1 0,-2-1 0,2 1 0,-1 0-1,1-1 1,-1 1 0,0 1 0,1-2 0,-1 1 0,1 1 0,-1-2-1,1 2 1,0-1 0,-1 1 0,1-1 0,-1 2-8,0 0-4,1 2 0,-1-1 0,1 1 0,-1-1 0,1 0 0,1 1-1,-1-1 1,1 1 0,-1 0 0,1-1 0,1 2 4,-2 0-8,0 18-7,1-23 12,0 0 1,0 0-1,0 0 1,0 0-1,0 0 1,0-1-1,1 2 0,-1-1 1,0-1-1,1 1 1,-1 0-1,1 0 1,-1 0-1,0 0 0,1 0 1,0-1-1,-1 1 1,1 0-1,-1 0 1,2-1 2,45 17-91,-45-16 87,0 0 1,0 0-1,0-1 0,0 1 1,0-1-1,0 0 0,0 1 1,0-1-1,0 0 1,1 0-1,-2 0 0,1 0 1,1 0-1,-1-1 0,0 1 1,0 0-1,0-1 1,0 1-1,0-2 0,0 2 1,-1-1-1,2 0 0,-2 0 1,1 0-1,0-1 1,-1 1-1,1-1 0,-1 2 1,1-2-1,-1 0 0,1 0 1,-1 1-1,0-1 1,0 0-1,0 1 0,0-2 1,0 2-1,0-1 0,-1-1 4,2 0 2,-1-2-1,-1 1 0,1 0 1,0 0-1,-1 0 0,0 0 0,0 0 1,0 0-1,-1-2-1,0-5 18,1-5 50,-1-17 2,1 31-64,0 1-1,-1 0 0,0-1 1,1 2-1,0-2 0,-1 1 1,0 0-1,0 0 0,1 0 1,-1 0-1,0-1 0,0 2 1,1-1-1,-1 0 0,-1 0 1,2 0-1,-2 0 1,1 1-1,0-1 0,-1 1-5,-10-6 129,-8-7 94,14 10-68,-6 3-126,12 0-30,0 0-1,0 0 0,-1 0 0,1 0 0,0 0 0,0 0 1,0 0-1,0 0 0,0 0 0,0 0 0,0 0 1,0 0-1,0 0 0,0 0 0,0 0 0,0 0 0,0 0 1,0 0-1,-1 0 0,1 0 0,0 0 0,0 0 0,0 1 1,0-1-1,0 0 0,0 0 0,0 0 0,0 0 0,-1 0 1,1 0-1,0 0 0,0 0 0,0 0 0,0 0 1,0 0-1,0 0 0,0 0 0,0 0 0,0 0 0,0 0 1,0 0-1,0 0 0,0 1 0,0-1 0,0 0 0,0 0 1,0 0-1,0 0 0,0 0 0,0 0 0,0 1 0,0-1 1,0 0-1,0 0 0,0 0 0,0 0 0,0 0 2,0 66-5034,0-47-214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04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1233,'0'0'848,"0"0"-341,0 0 170,0 0 337,0 0-299,0 0-186,0 2 79,0 27 515,0-26-723,0-3-112,0 0-152,0 0-42,0 0 20,0 0-20,0 0-41,0 3-23,0 421 500,0-420-531,1 1 0,0-1 0,-1 1 0,1-1 0,1 1 0,-1-1 0,1 1 0,-1-1 0,1 0 0,1 2 1,-1-3-1,-1-1 1,-1 0 0,1 1-1,0 0 1,-1 0 0,1 0-1,-1-1 1,0 1 0,0-1-1,-1 3 1,2 13 1,5-1-1,-3-13 0,-2-1 0,0 2 0,0-1 0,0-1 0,0 2 0,0-1 0,-1-1 0,0 3 0,0 0-2,1 0-1,0 0 0,0 0 1,-1 0-1,2 0 1,2 5 2,-3-5-4,1 0 1,-1-1 0,1 1 0,-2 0 0,0 0-1,1 5 4,-2 0-4,1-7 0,0-1 0,0 2-1,0-1 1,0 0 0,0 0 0,0 0-1,1 0 1,1 1 0,-1 1 4,29 76-19,-28-76 19,-2 1 0,2-1 0,-2 1 0,1-1 0,-1 0 0,0 1 0,-2 5 0,2 1 0,0 99 3,0-103-5,1-5 4,-1-1 0,1 1-1,-1-1 1,0 1 0,-1-1 0,1 0-1,-1 0 1,0 1 0,1-1 0,-2 4-2,-28 46 26,29-51-26,1-1-1,0 1 0,-1-1 1,1 1-1,-1 0 0,1-1 0,0 1 1,-1-1-1,1 1 0,1 1 1,-3 13 10,-1-11-8,1 0-1,0 1 1,0-1 0,0 1 0,2 0-1,-2 0 1,1-1 0,1 1-1,0 0 1,0-1 0,0 4-2,0-7 1,1 0-1,-1-1 1,-1 1 0,1 0 0,0 0 0,0-1 0,0 1-1,0 0 1,-1-1 0,0 1 0,0-1 0,1 1 0,-1-1-1,0 1 1,0-1 0,0 1-1,-13 24 13,3-11-13,8-12-149,3-3-1078,0 0-2276,0 0-595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19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16 10773,'0'0'3703,"0"0"-976,0 0-1490,0 0-882,-17-3-232,6-1-124,6 3-8,1-1 1,-1 0-1,0 1 1,0 0-1,1 0 1,-1 1 0,0-1-1,0 1 1,0 0-1,0 0 1,0 1 0,0-1-1,0 1 1,1 0-1,-1 1 1,0-1-1,1 1 1,-1 0 0,1 0-1,-1 0 1,1 1-1,-1 0 9,-4 5-128,0 0 0,1 0 0,0 1 1,1 0-1,0 1 0,0 0 0,1 0 0,0 1 0,1-1 0,0 1 0,1 0 0,0 0 0,0 1 0,2-1 0,-1 1 0,1 0 0,1 0 0,0 0 1,1-1-1,0 1 0,1 1 128,-1-12-95,0 1 1,1-1 0,-1 0-1,0 0 1,1 0 0,-1 0 0,0 0-1,1 0 1,0 0 0,-1 0-1,1 0 1,0 0 0,-1 0-1,1 0 1,0 0 0,0 0-1,0 0 1,0-1 0,0 1-1,0 0 1,0-1 0,0 1 0,1 0 94,1 0-218,0 0 1,1 0 0,-1 0 0,0 0 0,1-1 0,-1 1 0,1-1 0,-1 0 0,1 0 217,5-1-392,0 0 0,-1 0 0,1 0 0,-1-1 0,0-1 0,0 1 0,4-3 392,0-1-328,1-2 1,-2 1 0,1-2 0,-1 1 0,9-11 327,51-54-1074,-51 51 798,10-12 110,14-14 3368,-43 47-96,-1 1-921,0 0-1035,0 23-345,0 129-1414,0-85-4667,0-47-4513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06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11013,'0'0'0,"0"0"-2929,0 0 1328,0 0-2289,0 0 1297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06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5186,'0'0'48,"0"0"-48,122 0 144,-68 0 33,18 0-177,-3-18-769,2 18-1968,0 0 1232,-2 0 961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07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0 448,'0'0'174,"23"6"98,80 21 211,-73-20 172,0-1 1,0-2-1,1-1 1,0-1-1,-1-2 1,10-2-656,15 2 1157,159 0 430,-173-3-1963,-1 0 0,11-5 376,-6 2-592,-11 2 116,-2-2-279,0 3 1,11 1 754,15 2-1817,-46 0-163</inkml:trace>
  <inkml:trace contextRef="#ctx0" brushRef="#br0" timeOffset="1">1554 0 2577,'0'0'774,"0"0"293,18 0-179,140 0 364,-38 0-1039,-107 1-98,0 0 0,1 1 0,-2 0 0,1 1 0,8 3-115,2 0 319,136 41 4238,-146-46-4044,1 1 0,1-1 0,-1-1 1,10-1-514,-1 1 284,-22 0-294,-1 0 0,0 0 1,0 0-1,0 0 1,0 0-1,0 0 0,0 0 1,1 0-1,-1 0 1,0 0-1,0 0 1,0 0-1,0 0 0,0 0 1,0 0-1,0 0 1,0 0-1,0 0 0,0 0 1,0 0-1,0 0 1,0 0-1,0 0 0,1-1 1,-1 1-1,0 0 1,0 0-1,0 0 0,0 0 1,0 0-1,0 0 1,0 0-1,0 0 0,0 0 1,0-1-1,1 1 1,-1 0-1,0 0 0,0 0 1,0 0-1,0 0 1,0 0-1,0-1 0,0 1 1,0 0-1,0 0 1,0 0-1,0 0 0,0 0 1,0 0-1,0 0 1,0 0-1,0 0 1,0 0-1,0 0 0,0 0 1,-1 0 9,1-12-3602,0 9-3142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09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5571,'0'0'1189,"0"0"-530,0 0 240,0 0 227,0 0-69,12 0-75,83 0 34,-94 0-1009,0 0 1,0 0-1,-1 0 0,2-1 0,-1 1 0,-1 0 1,1 0-1,0 0 0,0-1 0,-1 1 1,1 0-1,0 0 0,0-1 0,-1 1 0,1-1 1,0 1-1,0-1 0,-1 1 0,0-1 1,1 1-1,0-1 0,0 0 0,-1 1 1,0-1-1,1-1-7,-1 2 6,1 0 1,-1-1 0,1 1-1,-1-1 1,0 0 0,0 1-1,1 0 1,0-1 0,-1 1-1,1-1 1,-1 1 0,0-1-1,1 1 1,0 0-1,0 0 1,-1 0 0,0-1-1,1 1 1,0 0 0,0 0-1,-1 0 1,1 0 0,0 0-1,-1-1 1,1 2-7,5-5 75,6-8-217,-9 9-850,-3 3-1284,0 0-1232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15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36 196 10261,'0'0'789,"0"0"-567,0 0-187,0 0 2,0 0-13,0 0 27,0 0 138,0 0 227,0 0 46,0 0-65,0 0 6,0 0 80,0 0-166,0 0-135,0 0-123,0 0-35,0 0-40,0 3-35,0 9 11,0-9-3,0-3 8,0 0 17,0 0 42,0 0-14,0 0 44,0 0-27,0 0-3,0 0 48,0 0 96,0 0 120,0 0 53,0 0-18,0 0-69,0 0-44,0 0-82,0 0-88,0 0-48,0 0 0,0 0 40,0 0 54,0 0 119,0 0 267,0 0 105,0 0-132,0 0-181,0 0-144,0 0-98,0 0-65,0 0-48,0 0-101,3-3-120,44-33 13,-11-10-82,-36 46 379,1-1 0,0 0-1,-1 1 1,1-1 0,-1 1 0,0-1 0,0 0 0,0 0 0,1 1-1,-1 0 1,0-1 0,0 0 0,0 0 0,1 1 0,-1-1 0,0 0 0,0 0-1,0 1 1,0-1 0,-1 0 0,1 0 0,0 1 0,0 0 0,0-1 0,-1 0-1,1 0 3,0 1-3,0-3 27,0 3 8,-3 0 64,-6 0 17,4 0-43,1 0 0,-2 0 0,2 0 0,-1 0 0,1 1 0,-1 0 0,-1 0-70,4 0 1,1 0-1,0 0 1,-1-1 0,2 0 0,-2 1 0,1 0 0,0 0-1,0 0 1,0 0 0,1 0 0,-2 0 0,1 0 0,1 0 0,-1 0-1,0 1 1,1-2 0,-1 2 0,1-1 0,0 0 0,-1 1-1,1-2 1,-1 2 0,1-1 0,0 1 0,-1-1 0,1 0-1,0 1 1,0-1 0,1 1-1,-2 6-18,4 11-188,-3-19 194,0 1-1,0 0 0,1-1 1,0 1-1,-1-1 1,1 0-1,-1 1 0,0-1 1,1 1-1,0-1 0,0 1 1,-1-1-1,0 0 0,1 0 1,0 0-1,0 1 1,-1-1-1,1 0 0,-1 0 1,1 0-1,0 0 0,-1 0 1,1 0-1,0 0 1,0 0-1,-1 0 13,5 0-74,0-1 0,0 1 0,-1-1 0,1-1 0,-2 2 0,2-2 0,-1 0 0,0 0 0,1 0 0,-2 0 1,2 0-1,-1-1 0,-1 0 0,0 0 0,1 0 0,-1 0 0,1 0 0,-1 0 0,-1-1 0,1 0 0,2-3 74,-2-11-77,-3-13 234,0 30-151,0 1-1,0 0 1,0 0-1,0 0 1,0 0-1,0 0 1,0 0-1,0-1 1,0 1-1,0 0 1,0 0-1,0 0 1,0 0 0,0 0-1,0 0 1,0 0-1,0 0 1,0 0-1,0 0 1,0 0-1,0 0 1,0 0-1,0 0 1,0 0-1,0 0 1,0-1-1,0 1 1,0 0-1,-1 0 1,1 0-1,0 0 1,0 0-1,0 0 1,0 0 0,0 0-1,0 0 1,0 0-1,0 0 1,-1 0-1,1 0 1,0 0-1,0 0 1,0 0-1,0 0 1,0 0-1,0 0 1,-1 0-1,1 0 1,0 0-1,0 0 1,0 0-1,0 0 1,0 0-1,0 0 1,0 0-1,0 0 1,0 0-6,-12 0 502,9 0-172,0 0-79,-9 0-139,9 0-66,3 0-97,0 0-61,0 0-27,3 0 40,12 0-157,-15 3 454,0 1-135,0-1-51,0-1 0,0 1 0,0-1 0,0 1 0,0-1 0,0 1 0,-1 0 0,0-1-1,0 2-11,-2 0 0,1 1-1,0 0 0,0 0 0,1 0 0,-1 0 1,1-1-1,0 2 0,0-1 0,1 0 0,0 0 0,0 1 1,0-1-1,0 0 1,0 28-80,0-33 78,0 0 0,0 0 0,0 1 0,0-1 0,0 0 0,0 0 0,0 0 0,0 0 0,0 0 1,0 0-1,0 1 0,0-1 0,0 0 0,0 0 0,0 0 0,0 0 0,0 0 0,0 0 0,0 0 0,0 0 0,0 0 0,0 0 1,0 0-1,0 0 0,0 0 0,0 0 0,0 0 0,0 1 0,0-1 0,0 0 0,0 0 0,0 0 0,1 0 0,-1 0 1,0 0-1,0 0 0,0 0 0,0 0 0,0 0 0,0 0 0,1 0 0,-1 0 0,0 0 0,0 0 0,0 0 0,0 0 0,0 0 1,0 0-1,1 0 0,-1 0 0,0 0 0,0 0 0,0 0 0,0 0 0,0 0 0,0 0 0,0 0 2,6 0 83,-3 1-232,1-1 0,1 1 0,-2-1 0,1-1 0,0 1 0,0-1-1,0 0 1,0 1 0,1-2 149,-4-3-1,0 0 0,0-1 0,0 1 0,0 0 0,-1 0 0,0-1 0,0 1 0,-1 0 0,0-3 1,0-1 20,1 7 20,0 1 1,0-1-1,0 1 1,0-1-1,0 1 1,0-1-1,0 1 0,0-1 1,-1 1-1,1 0 1,-1-1-1,0 1 1,1-1-1,-1 1 1,0 0-1,0 0 1,1-1-1,-1 1 0,0 0 1,0 0-1,0 0 1,-1 0-1,2 0 1,-2 0-1,1 1 1,0-1-1,-1 0 1,1 0-1,0 1 1,-1-1-41,-3-1 149,-1 2 1,1-1 0,0 0 0,0 1 0,-1 0 0,1 0 0,-3 1-150,-9 0 250,17-1-248,0 0-1,0 0 1,0 0-1,0 0 1,0 0 0,0 0-1,0 0 1,0 0 0,0 0-1,0 0 1,0 0 0,-1 0-1,1 0 1,0 0-1,0 0 1,0 0 0,0 0-1,0 0 1,0 0 0,-1 0-1,1 0 1,0 0 0,0 0-1,0 0 1,0 0 0,0 0-1,0 0 1,0 0-1,0 0 1,-1 0 0,1 0-1,0 0 1,0 0 0,0 0-1,0 1 1,0-1 0,0 0-1,0 0 1,0 0-1,0 0 1,0 0 0,0 0-1,0 1 1,0-1 0,0 0-1,0 0 1,0 0 0,0 0-1,0 0 1,0 0-1,0 1 1,0-1 0,0 0-1,0 0 1,0 0 0,0 0-1,0 0-1,0 2-8,0-1-1,0 1 1,0-1-1,0 1 1,0-1-1,0 1 1,0-1-1,1 1 1,-1 0-1,1 0 1,0-1-1,-1 1 1,1-1-1,0 0 1,0 0-1,-1 1 1,1-1 8,1 0-6,-1 0 0,1 0 0,-1-1 0,1 1 0,-1 0 1,1-1-1,-1 1 0,1-1 0,0 0 0,-1 0 1,1 0-1,-1 0 0,1 0 0,-1 0 0,2 0 6,33 0-704,-36 0 703,0 0 0,0 0 1,0 0-1,0 0 0,0 0 1,0 0-1,0 0 0,0 0 1,0 0-1,1 0 0,-1 0 0,0 0 1,0 0-1,0 0 0,0 0 1,0 0-1,0 0 0,1 0 1,-1 0-1,0 0 0,0 0 0,0 0 1,0 0-1,0 0 0,0 0 1,0 0-1,1 0 0,-1 0 1,0 0-1,0 0 0,0 0 0,0 0 1,0 0-1,0-1 0,0 1 1,0 0-1,0 0 0,0 0 1,0 0-1,0 0 0,0 0 0,0-1 1,0 1-1,0 0 0,0 0 1,0 0-1,0 0 0,0 0 1,0 0-1,0-1 0,0 1 0,0 0 1,0 0-1,0 0 0,0 0 1,0 0-1,0 0 1,0-6 24,0 5-18,0 0-1,0 0 0,0 0 1,0 0-1,0 0 0,0 0 1,0-1-1,0 2 0,0-2 1,0 1-1,0 1 0,0-2 1,-1 1-1,1 0 0,-1 0 1,0 0-1,1 1 0,0-2 0,-1 1 1,0 1-1,0-1 0,1 0 1,-1 0-1,0 1 0,0-1 1,1 0-1,-1 0 0,-1 1 1,2 0-1,-1-1 0,0 0 1,0 1-1,0-1 0,-1 1-5,-7-6 176,7 5-142,1 0-1,-1 0 1,1 0-1,-1 0 1,1 0 0,-2 1-1,2-1 1,-1 1-1,0-1 1,1 0-1,-2 1 1,2 0-1,-1 0 1,-1 0-34,-33 0 347,36 0-344,-1 0-1,0 0 1,0 0 0,0 0 0,0 0 0,0 0 0,0 0-1,0 0 1,0 0 0,0 1 0,0-1 0,0 0 0,1 1 0,-1 0-1,0-1-2,0 1-7,1 0 0,0 0 0,-1 0 0,0 0 0,1 0 0,0 0-1,-1 0 1,1 0 0,0 0 0,0 1 0,0-2 0,0 2 0,0-1-1,0 0 1,0 0 0,0 0 0,1 0 0,-1 0 0,1 0-1,-1 0 1,1 0 0,-1 0 0,0 0 0,1 0 0,-1 0 0,1 0-1,0 0 1,0 0 7,8 1-114,0-1 0,1 0 0,-1-1 0,1 0 0,8-1 114,-3 1-195,-3 0 96,-11 0 90,1 0-1,-1 1 0,1-1 1,-1 0-1,1-1 0,-1 1 1,1 0-1,-1 0 0,1 0 1,-1-1-1,1 0 10,-1 0 1,0 1 0,0-1 1,-1 0-1,0 0 0,1 1 0,-1-1 1,1 0-1,-1 0 0,1 1 0,-1-1 0,0-1 1,0 2-1,0-1 0,0 0 0,0 0 1,0 0-1,1 0 0,-1 0 0,-1 1 1,1-2-1,0 1-1,0-1 11,0 1 1,0-1-1,0 1 1,-1 0-1,0-1 0,1 1 1,-1-1-1,1 1 1,-1-1-1,0 2 1,0-2-1,1 1 0,-1 0 1,-1-1-1,2 2 1,-2-2-1,1 1 1,0 1-1,0-1 0,0 0 1,-1 0-1,1 1 1,0-1-1,-1 0 1,1 0-1,-1 1 0,1 0 1,-1-1-1,1 1 1,-1 0-1,1 0 1,-1-1-1,0 1-11,-11-1 117,1 1 1,-1 0-1,0 0 1,0 1-118,-7 0 44,-16-1-287,59 1-199,-14-1 277,0 0-1,1 0 0,0 0 1,-1-1-1,7-2 166,-10 1-87,2 1-103,0-1-1,0-1 1,0 0 0,8-4 190,-3-5-120,-11 9 179,-2 3 239,-48 0 1047,48 0-1345,0 0-1,0 0 1,0 0 0,0 0 0,0 0 0,0 0-1,0-1 1,0 1 0,-1 0 0,1 0-1,0 0 1,0 0 0,0 0 0,0 1-1,0-1 1,0 0 0,-1 0 0,1 0-1,0 0 1,0 0 0,0 0 0,0 0 0,0 0-1,0 0 1,-1 0 0,1 0 0,0 0-1,0 0 1,0 0 0,0 0 0,0 1-1,0-1 1,0 0 0,0 0 0,0 0 0,0 0-1,0 0 1,0 0 0,0 0 0,0 0-1,0 0 1,0 0 0,0 0 0,0 0-1,0 0 1,0 0 0,0 0 0,0 1-1,0-1 1,0 0 0,0 0 0,0 0 0,0 0-1,0 0 1,0 0 0,0 1 0,0-1 0,0 30 544,0-27-483,0-3-29,0 3-56,0 64-560,3-67 477,-1 0 87,-1-1-1,0 1 0,1-1 1,-1 0-1,1 1 0,-1-1 1,0 0-1,0 0 1,1 1-1,-1-1 0,0-1 1,0 2-1,0-2 0,0 1 1,0 0-1,0 0 1,-1 0-1,1-1 0,0 1 1,0 0-1,-1-1 0,1 1 1,-1-1-1,1 1 1,-1-1-1,1 1 0,-1-1 1,0-1 20,2-6-7,-1-2 0,1 1 0,-1 0 0,-1-5 7,0 10 12,0 2 0,0-2 1,0 1-1,-1 0 0,0 0 0,0 0 1,1 0-1,-2-1-12,1 4 14,1-1 1,-1 2-1,0-2 1,0 1-1,1 1 1,-1-2-1,-1 1 1,2 1-1,-1-1 0,-1 0 1,2 0-1,-2 1 1,1-1-1,0 0 1,0 1-1,0-1 0,0 1 1,-1 0-1,1-1 1,0 1-1,0 0 1,-1 0-1,1-1 1,0 1-1,-1 0 0,1 0 1,-1 1-15,-14-2 250,11 1-197,-1 0-1,0 0 1,1 0-1,-1 1 0,1 0 1,0-1-1,-2 2-52,5-1-28,1-1-1,-1 2 1,1-1 0,-1-1-1,1 2 1,-1-1 0,1 0-1,0 0 1,0 0 0,-1 1-1,1-1 1,0 0 0,0 1-1,0-1 1,1 1 0,-1 0-1,0-1 1,0 1 0,1-1-1,-1 2 1,1-2 0,-1 1-1,1 0 29,-3 13-473,3-13 156,-1 0 0,1 1 0,0 0 0,-1-1 0,0 0 0,0 0 1,1 1-1,-2-1 0,1 0 0,0 0 0,-1 1 0,1-2 0,-1 1 0,1 0 0,-1 0 0,0 0 317,-16 16-7419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16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5362,'0'0'513,"0"0"-481,0 0-32,0 0 112,0 0-64,0 0 128,0 0 160,87-16-128,-51 16-112,17-18 0,1 18-96,15-19-192,2 19-720,18 0-305,-2 0-768,-34 0-192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1:17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1921,'0'0'1104,"0"0"-127,0 0-657,0 0-80,0 0-48,0 0-192,71 0-1809,-71 0 97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1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14567,'0'0'1344,"0"0"-1232,0 0-48,0 0 16,0 0-80,0 0-480,0 0 368,107 0-288,-38 0-1729,21 0-2241,-55 0-64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5426,'0'0'1305,"20"0"-427,68 0-414,13 0-80,-91 0-357,1 0 1,-1-2-1,1 1 0,-2-2 1,3 0-28,15-3 23,7 2 11,-16 1-20,0 0-1,-1-1 1,3-1-14,-1 0 5,2 0 0,-1 1 0,0 2-1,18-1-4,87 3 220,-55 2 899,266-2 933,-334 0-2060,0 0 1,0 0 0,-1 0 0,1 0 0,0 0 0,-1 0 0,1 0 0,-1 1 0,2-1 0,-2 1 0,1 0 0,-1-1 0,1 1 0,-1 0 0,1 0-1,-1 0 1,0 0 0,0 0 0,1 0 0,-1 1 7,0-1-223,0 0-1,0 0 1,-1 0-1,0 1 1,1-1-1,-1 0 0,1 0 1,-1 1-1,1-1 1,-1 0-1,0 1 1,0-1-1,0 0 1,0 1 223,0 0-5389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3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17 8020,'0'0'2209,"0"0"-235,0 0-750,0 0-372,0 0-124,0 0-309,-14 0-179,-80 0-35,-152 0 1237,141 0 1590,105-4-3113,0 4 66,0-1-1,-1 1 1,1 0-1,0-1 1,0 1-1,0-1 1,0 1-1,0-1 1,0 1-1,0 0 1,0-1-1,0 1 1,0-1-1,0 0 1,0 1-1,0 0 1,1 0-1,-1-1 1,0 1-1,0-1 1,1 1-1,-1-1 1,0 1-1,0 0 0,0 0 1,0-1-1,1 1 1,-1-1-1,1 1 16,240 0 110,536 0 50,-711 4-156,0 2 1,-1 4-1,59 16-4,-43-9 70,64 5-70,8-9 50,49-7-50,-168-6-6,-13 2-5,-1-2 1,-1-1-1,2 0 1,-2-2-1,1 0 1,0-2-1,-1 0 11,9-3-93,0 2-1,3 1 94,34-9-941,-56 11-1778,-9 3-2414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0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134 103 9989,'0'0'4324,"0"0"-1907,0 0-1117,0 0-842,0 0-303,-14 0-69,-45 4-86,56-3-7,1 0 1,-1-1-1,0 1 0,0 0 1,1 0-1,-1 1 1,1-1-1,-1 0 1,1 1-1,-1 0 1,1-1-1,0 1 1,0 0-1,0 0 1,0 1-1,0-1 1,0 0-1,1 0 0,-1 1 1,1-1-1,-1 1 1,1 0-1,0-1 1,0 1-1,0 0 7,-1 7-20,0-1 0,1 1 0,-1-1 0,2 1 0,0-1 0,0 3 20,0-4-37,1-4 20,-1-1 0,1 1 0,0-1-1,1 0 1,-1 1 0,0-1 0,1 0-1,0 0 1,0 0 0,0 0 0,0 0-1,0-1 1,1 1 0,-1-1 0,1 1-1,-1-1 1,1 0 0,0 0 0,0 0-1,0 0 1,0-1 0,0 1 0,1-1-1,2 1 18,7 4-191,1-1-1,1 0 1,-1-1 0,1-1-1,5 0 192,3 1-148,1-2 1,0-1-1,-1 0 0,1-2 0,-1-1 1,1-1-1,19-4 148,-36 5 18,0 0 0,0 0 0,0 0 1,0-1-1,0 0 0,-1 0 0,0-1 0,1 0 0,-1 0 0,-1 0 1,1-1-1,-1 0 0,1 0 0,-2 0 0,1-1 0,0 0 0,-1 1 1,0-2-1,0 1 0,-1 0 0,0-1 0,0 0 0,-1 1 0,1-1 1,-1 0-1,-1 0 0,1-3-18,0-5 228,0 1 0,0-1 0,-2 0 1,0 0-1,-2-14-228,2 25 24,-1 1 1,1 0-1,-1-1 1,0 1-1,0 0 0,0 0 1,0 0-1,-1 0 1,1 0-1,-1 0 1,0 0-1,0 0 0,0 0 1,0 1-1,0-1 1,-1 1-1,1 0 1,-1-1-1,0 1 0,1 0 1,-1 1-1,0-1 1,0 0-1,0 1 0,0 0 1,-1 0-1,1-1 1,-1 1-25,-5 0 117,-1 0 0,1 0 0,-1 1 0,-4 0-117,1 0 148,12 0-149,0 0 0,0 0 0,1 1 1,-1-1-1,0 0 0,0 1 0,0-1 0,0 0 0,1 1 1,-1-1-1,0 1 0,1-1 0,-1 1 0,0 0 0,1-1 0,-1 1 1,0 0-1,1-1 0,-1 1 0,1 0 0,-1 0 0,1-1 1,0 1-1,-1 0 0,1 0 0,0 0 0,0 0 0,-1 0 0,1-1 1,0 1-1,0 1 1,-3 33-122,3-27 94,0 15-25,0-1-1,1 1 1,1-1 0,1 2 53,-1-15-3,1 0 1,-1 0-1,1 0 1,1-1 0,-1 0-1,2 1 1,-1-1-1,1-1 1,0 1-1,1-1 1,3 5 2,-1-4-114,1 0 0,0 0 0,0-1 0,0 0 0,1 0 0,1-1 0,-1-1 0,1 0 0,-1 0 0,1-1 0,1 0 0,10 2 114,4-1-947,1-1 1,-1-1-1,1-1 0,21-2 947,-41 0-1008,0 0 0,1-1-1,-1 0 1,0 0-1,4-1 1009,24-15-6528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3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5475,'0'0'69,"-6"20"3,-1 3-11,-3 8 341,1 0 0,3 1 0,-5 28-402,6 28 1019,-7 17-226,7-37-320,-11 111 638,-178 1318 3001,174-1356-4007,-10 88 6,24-129-87,-1-44-15,3-28-6,2 0 1,0 4-4,3-11 12,-2 15-1217,1-36-2004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4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9124,'0'0'1785,"0"0"-30,0 0-207,0 0-33,0 0-461,-9 0-686,-27 0-277,27 0 74,9 0 6,0 0 77,0 0 78,0 3-70,0 3-34,0-1-164,0-2 1,0 2 0,0-1-1,0 1 1,0-1 0,0 0-1,1 1 1,1 3-59,4-5-56,-1 0 1,1 0-1,-1-1 1,1 0-1,2 1 56,3-1-230,0-1 0,0 0 0,0 0 0,-1-1 0,2-1 0,-2 0 0,1 0-1,1-1 231,-10 2-31,0-1 0,0-1 0,-1 2 0,1-1 0,0 0 0,-1 0 0,1-1-1,-1 1 1,2-1 31,0 0 104,-3 2 217,-3 2 116,0 0-391,1-1 0,0 1 0,0-1 0,-1 1 0,1-2 0,0 2 0,-1-1 0,1-1 0,-1 1 0,0-1 0,0 1-46,0 0 36,0-1 0,0 0 0,0 1 0,1 1 0,-1-2 0,1 2 1,-1-1-1,1 0 0,-1 1 0,1-1 0,-1 1 0,2 0 0,-2-1 0,1 2-36,1-2 32,0 1-1,-1-1 1,1 1-1,0-2 1,0 2 0,-1-1-1,1 0 1,-1 0-1,1 0 1,-2 0-1,2 0 1,-1 0 0,1-1-1,-1 1 1,0-1-1,1 1 1,-2 0-1,0-1-31,0 0-2,3 0-206,0 0 128,0-1 81,0-1 0,0 2 0,0-1 1,0-1-1,-1 2 0,1-2 1,-1 1-1,1 1 0,-1-1 0,1-1 1,0 2-1,-1-1 0,0 0 0,1 0 1,-1 1-1,1-2 0,-1 1 1,0 1-1,0 0 0,1-1 0,-2 0 1,1 0-2,-25-11-2039,10 6-1665,-1-7-7845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5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1841,'0'0'13030,"0"0"-12086,0 0-640,0 0-288,0 0 48,0 0-64,0 0-464,35 0 464,19 0 48,-3 0-48,3 0-2257,-18 0-1424,-19 0-946,-17 0 369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5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12806,'0'0'56,"0"0"-267,14-24 232,47-78-7,-29 37-92,-11 36-53,-16 24 112,-1 0 0,-1 0 0,1 0 0,-1 0 0,0-1 0,2-5 19,-3 7 0,4-11 7,4 13 63,-7 2 232,-3 0 370,0 29 83,1-8-615,-2 1 0,-2 18-140,-9 32-1656,-9 21 1656,3-37-3922,0-18-2788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13910,'0'0'382,"0"0"-241,0 0 9,0 0-100,3 15-20,0-1-22,1 3 1,-1-1 1,-1 1-1,0-1 0,-1 13-9,-1 641-659,0-652 655,-1 0-1,-1 1 1,0-1-1,-2 0 1,1 0-1,-3 0 5,-3 26 0,0 0 0,2 20 0,-1-11 0,0-2-4,4-24-5,0 0 0,2 0-1,0 3 10,2 31-52,1 20 63,-2-29-4884,1-52-3419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10725,'0'0'4066,"0"0"-3650,0 0-416,0 0-80,0 0 64,0 0 32,104 36-64,-32-36-368,-54 0-3682,0 0-3682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2:47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9861,'0'0'4882,"0"0"-4882,0 0-16,0 0 0,0 0 32,0 0 0,140 18-16,-86-18-1601,-54 0-1713,18-18-3473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3:40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13606,'0'0'496,"0"0"-191,0 0-289,0 0-32,0 0-32,0 0-785,0 0-2416,17 0-673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3:41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53 11701,'0'0'1073,"0"0"-369,0 0 177,0 0-529,0 0-192,0 0-160,0 0-416,-18-34-3362,18 34-2625,0-18 2129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3:41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12230,'0'0'0,"0"0"-4402,0 0 1008,0 0 609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0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14727,'0'0'2065,"0"0"-1713,0 0-272,0 0-80,0 0-96,0 0-336,-47 150-113,13-99-2560,-9-10-8836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3:42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9845,'0'0'1248,"0"0"-1120,0 0-96,0 0 16,0 0-48,0 0-1072,0 18 47,0-18 1025,0 0 0,0-18-480,0 18-3186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4:00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56 4050,'0'0'1347,"0"0"-624,0 0-144,0 0-93,0 0-276,0 0-68,0 0-30,-3 0-72,-9 0-3,9 0-15,3 0-22,0 0-59,0 0 51,3 0 168,911 0-2756,-903 0 2591,-1-1 0,-1 0-1,1-1 1,0 1 0,3-3 5,-4 2 3,0-1 0,1 2 0,0-1 0,0 2 0,2-1-3,3 0 6,-1 0-1,-1-1 1,9-2-6,-9 1-1,0 1 1,-1 1 0,6-1 0,-10 2 1,-1-1 1,0 1-1,0-2 0,0 1 0,0-1 0,1 0-1,19-5 9,6 3 31,1 2 0,0 2 0,16 2-40,4-1 214,229-1 4780,-280 0-5117,-3 2-815,0-1 727,1 0 1,-1 0 0,0-1-1,0 0 1,0 1 0,0 0-1,0 0 1,-1-1-1,1 1 1,0 0 0,0 0-1,-1-1 1,1 0 0,0 1-1,-1 0 1,1 0 0,0-1-1,0 0 1,-1 1 210,0 0-369,0-1 0,1 1 0,-1-1 0,0 0 0,0 0 0,0 0-1,0 1 1,0-1 0,0 0 0,0 0 0,0 0 0,0 0 0,0 0 0,0 0 0,0 0 369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4:03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7908,'0'0'440,"0"0"-16,0 0 555,0 0 910,0 0-579,0 3-288,0 9-94,0-9-37,0-3-40,-3 0-109,-9 0-363,9 0-232,3 0-38,0 0 0,0 0-151,0 0-44,0 0 12,0 0-81,0 0-64,0 0 40,0 0 113,0 0 92,0 0-26,0 0-141,0 0-73,0 0-260,0 0-418,0 0 156,0 0 104,0 0 365,0 0 339,-3 0 27,-9 0-89,9 0-58,3 0-194,0 3-601,0 30-854,5-33 1225,-4 0 585,-1 0 0,0 0 0,1-1 1,0 1-1,-1 0 0,1 0 0,-1 0 0,1 0 0,-1 0 0,1 0 1,0 0-1,-1 0 0,0 1 0,1-1 0,0 0 0,0 0 1,-1 1-1,0-1 0,1 0 0,-1 0 0,1 0 0,0 1 0,-1-1 1,0 1-114,0 0 30,0 1 0,0-1 1,0 1-1,0-1 0,-1 1 1,0-1-1,1 1 0,-1-1 1,1 1-1,-1-1 0,0 0 1,0 1-1,0 0-30,-1-1 3,2 2 0,-2-2 1,1 1-1,0 0 0,0 0 1,0 0-1,1 1 0,-1-1 0,1 0 1,-1 0-1,1 0 0,0 0 0,-1 0 1,1 1-4,0 64-200,0-66 192,0 0 1,0-1-1,0 1 0,0 0 1,1 0-1,-1-1 1,0 1-1,0 0 1,1 0-1,-1-1 1,0 1-1,1 0 1,-1-1-1,0 1 1,0-1-1,1 1 0,0 0 1,-1-1-1,1 1 1,-1-1-1,0 0 1,1 1-1,0 0 1,0-1-1,-1 1 1,0-1-1,1 0 0,0 0 1,0 0-1,-1 0 1,1 1-1,1-1 8,24 1-241,-16-2 201,26-1-75,-36 2 117,0 0 0,0 0 0,0 0 0,1 0 0,-1-1 0,0 1 0,1 0 0,-1 0 0,0 0 0,0-1 0,1 1 0,-1 0 0,0 0 0,0 0 0,0 0 0,0 0 0,0-1 0,0 1 0,0 0 0,0-1 0,1 1 0,-1 0 0,0-1 0,0 1 0,0 0 1,0 0-1,0 0 0,0-1 0,0 1 0,0 0 0,0-1 0,0 1 0,0 0 0,0-1 0,0 1 0,0 0 0,-1 0 0,1 0 0,0-1-2,0-6 41,0 6 22,0 0 1,0-1-1,0 1 0,0 0 1,0 0-1,0-1 0,0 1 1,-1 0-1,1-1 0,-1 2 0,1-2 1,-1 1-1,1 0 0,-1 0 1,0 0-1,1 0 0,-1-1 1,0 2-1,0-1 0,0 0 0,1 0 1,-1 0-1,-1 0 0,2 0 1,-1 1-1,-1-1 0,2 1 1,-2-1-1,1 0 0,0 1 0,-1-1-63,-6 0 211,1 0 0,-1 0-1,0 1 1,0 0 0,1 0-1,-1 1-210,-21-1 450,26 0-452,3 0-182,0 0 16,3 3 74,-1-1 72,1-1-1,0 1 0,0-1 1,-1 1-1,1-1 1,0 0-1,0 0 1,0 0-1,0-1 0,0 0 1,0 1-1,0-1 1,1 1-1,-1-1 0,0-1 23,-2 0 9,-1 1-1,1 0 0,-1-1 1,1 0-1,-1 0 1,0 1-1,0-1 0,0 0 1,0 0-1,1 1 0,-1-1 1,0 0-1,0 0 0,0 1 1,0-1-1,0 0 0,0 0 1,0 1-1,0-1 1,0 0-1,-1 0-8,1-2 43,0-4 8,1 3-16,-1 1-1,0 0 1,0-1 0,0 1-1,-1 0 1,1 0 0,0 0-1,-1-1 1,0 1 0,0 0-1,0 0 1,-1 0 0,2 0-1,-2 0 1,0 0 0,0 0-1,0 1 1,-2-4-35,-28-25 424,31 31-398,1-1-1,-1 0 0,1 1 1,-1 0-1,0 0 1,1-1-1,-1 1 0,1 0 1,-1-1-1,0 1 1,1 0-1,-1 0 0,0-1 1,0 1-1,1 0 0,-1 0 1,0 0-1,1 0 1,-1 0-1,1 0 0,-1 1 1,0-1-1,0 0 1,1 0-1,-1 1 0,0-1-25,1 0 45,-3 0 229,3 0-41,0 0-153,0 0-160,0 0-16,0 0 61,0 0 5,0 0 6,0 0 35,0 0 21,0 0 11,0 0-19,0 0-43,0 0-5,0 0-19,18 0-5,-10 0 49,-1 0 0,1 1 0,-1-1-1,1 2 1,-2-1 0,2 1 0,-1 0-1,0 0 1,1 1 0,-2 0-1,3 2 0,78 41-61,-66-35 36,-12-7 17,0-1 1,-2 2 0,1 0-1,0 0 1,-1 1-1,0-1 1,6 7 7,12 4-12,-21-13 12,0-2-1,0 1 1,-1 1 0,0-1 0,0 1 0,1-1-1,-1 1 1,1 1 0,0-1 0,-1 0 0,2 0 0,-1-1 0,0 0 0,1 1 0,-1-1 0,1-1 0,1 2 0,16 7 6,-3 5 12,-18-13-17,2 0 0,-2 0 0,1 0 0,1-1 0,-1 1 0,0-1 0,0 1-1,1-1 1,1 1-1,11 1 1,-13-3-1,1 1 1,0 0 0,-1 0 0,1-1 0,-1 1 0,0 0 0,1 0 0,0 1 0,-1-1 0,0 0 0,0 1 0,0 0 0,0-1 0,0 2-1,5 3 3,1 0 1,-2 0-1,2 0 1,0 0-1,3 0-3,14 10 15,19 7-12,-29-16 1,-1 1 1,-1 0-1,5 2-4,19 17-8,2-3 0,25 11 8,-51-28-4,-4-2-5,2 0 0,-1 0 0,0-2 0,8 3 9,-2-2-6,-8-2 4,0-1 0,1 1 0,-1 1 0,0 0 0,6 3 2,-2 0 1,0-2 1,0 1 0,1-2 0,11 3-2,23 6 3,13 10-2,-22-8 3,0 1-1,5 4-3,33 15 38,7 3-52,-73-33 14,0 1 0,1-2 0,-1 0 0,4 0 0,-2 0 0,-1 1 0,1 0 0,4 3 0,6 2 1,-14-6 0,-1 0 1,0 0-1,0 1 1,-1 1-1,1-2 0,-1 3 1,0-2-1,0 1 1,4 5-2,-3-3 0,-1 0 1,2-1-1,-1 0 0,2 0 1,-2-1-1,2 0 0,5 3 0,-5-4 0,0 1 0,-1 1 0,0 0 0,6 6 0,-7-6 3,1 0 1,0-1-1,-1 0 0,2 0 0,-1-1 0,6 3-3,6 0 12,-11-4-9,0 0 0,0 0 0,-1 1 0,0 0 0,0 0-1,5 5-2,4 5 0,-8-7 0,0 1-1,1-1 0,0-1 1,6 3 0,17 6-10,-9-4 14,0 0 0,-2 2 0,16 10-4,-11-3 24,2-2 0,22 12-24,-45-27 0,1 1 0,-1 1 0,0-1 0,-1 1 0,0 0 0,5 5 0,-3-3 1,1 0 0,-1 0-1,2-1 1,5 4-1,1-1 3,8 5 24,0 1 1,-2 0 0,18 18-28,-29-24 5,1-1 1,0-1 0,-1 1 0,9 3-6,-7-4 2,-1 0-1,1 1 0,-2 0 1,7 6-2,13 13 22,2-2 0,0-1 0,4 1-22,-26-19 6,-3-2-5,-1 2-1,0-1 1,0 1 0,3 3-1,11 10-3,14 5 11,2-3 1,0-1-1,12 4-8,-42-22 7,17 12 19,-1 0 0,2 2-26,-9-6 1,-11-8 2,1 1 0,-2-1 0,2 0-1,-1 0 1,1 0 0,-1-1 0,3 1-3,-4-1 3,0-1 0,0 1 0,0 0 0,0 0 0,0 1 0,0-1 0,0 1 0,0-1 0,-1 1 0,1 0 0,0 0 0,0 1-3,15 14 38,3-1-1,7 5-37,-10-6 26,1 1-12,70 19 47,-74-29-55,-9 6-6,26 5-14,-14-14 14,0 0 11,-1 11 11,-16-12-19,0-1-1,1 1 1,-1-1-1,1 1 1,-1-2-1,1 2 1,-1-1-1,1 0 0,0 0 1,-1 0-1,2 0 1,-2 0-1,1 0 1,0-1-1,0 0 1,0 1-1,0-1 1,-1 1-1,2-1-2,-2 0 2,0-1 0,-1 1 0,1 0 0,-1 0 0,1 0 0,-1 0 0,1 0 0,0 0 0,-1 0 0,0 0 0,1 0 0,0 1 0,0-1 0,-1 0 0,0 0-1,1 1 1,-1-1 0,1 0 0,0 0 0,-1 0 0,0 1 0,1-1 0,-1 1 0,1-1 0,-1 1 0,1-1 0,-1 0 0,0 1 0,0-1 0,0 1 0,1-1-1,-1 1 1,0-1-2,5 8 88,25 10 289,-30-18-369,0 1 0,1-1 0,-1 0 1,1 1-1,-1-1 0,1 0 0,-1 1 1,0-1-1,1 1 0,-1-1 1,1 0-1,-1 0 0,1 0 0,-1 0 1,0 0-1,1 0 0,0 1 0,-1-1 1,1 0-1,-1 0 0,0 0 0,1 0 1,0 0-1,-1 0 0,1 0 0,-1 0 1,0-1-9,6 3 43,-3 8 69,-3-10-109,0 0-1,0 0 0,0 0 0,0 0 0,0 0 0,0 1 0,0-1 0,0 0 0,0 0 1,0 0-1,0 0 0,0 0 0,0 0 0,0 1 0,0-1 0,0 0 0,0 0 0,0 0 1,0 0-1,0 0 0,0 0 0,0 0 0,0 1 0,0-1 0,0 0 0,0 0 0,0 0 0,0 0 1,0 0-1,0 0 0,0 0 0,0 0 0,0 0 0,1 0 0,-1 0 0,0 0 0,0 0 1,0 0-1,0 0 0,0 0 0,0 0 0,0 0 0,1 0 0,-1 0 0,0 0 0,0 0 0,0 0 1,0 0-1,0 0 0,0 0 0,1 0 0,-1 0 0,0 0 0,0 0 0,0 0 0,0 0 1,0 0-3,12 0 176,-12 0-175,0 0 1,0 0 0,0 0 0,0 0 0,0 0-1,0 0 1,0 0 0,0 0 0,0 0-1,1 0 1,-1 0 0,0 0 0,0 0 0,0 0-1,0 0 1,0 0 0,0 0 0,1 0-1,-1 0 1,0 0 0,0 0 0,0 0 0,0 0-1,0 0 1,0 0 0,0 0 0,1 0-1,-1 0 1,0 0 0,0 0 0,0 0 0,0 0-1,0 0 1,0 0 0,0 1 0,0-1-1,0 0 1,0 0 0,0 0 0,0 0 0,0 0-1,0 0 1,0 0 0,0 1 0,0-1-1,0 0 1,0 0 0,0 0 0,0 0 0,0 0-1,0 1 1,0-1 0,0 0 0,0 0-1,0 0 1,0 0 0,0 0-2,0 15 275,12-15-119,-9 0-136,0 0 49,-3 0-39,0 0-12,0 0 9,0 0-6,0 0-114,0 0-723,0-3-2087,0-12-4332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4:05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6771,'0'0'929,"0"0"-577,0 0-320,0 124-32,0-90 16,0 2-16,0 1-1681,0 15-1473,0-52 673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4:05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4210,'0'0'1115,"0"21"-168,0-1-753,1-5-38,-2 1-1,1 0 0,-3 0 0,1-1 1,-1 0-1,-4 10-155,5-10 122,1 0 0,-1 0 0,2 0 0,0 1 0,2 0-122,-2 13 28,0 273-690,1-284 195,1 0 0,1-1 0,1 10 467,1-1-651,1 23-957,0-23 728,-3-15 498,-1 1 1,0 0-1,-1-1 0,0 9 382,-1 2-284,-1-12 198,0-1 0,2 1-1,-1 0 1,1-1 0,2 9 86,2 0-36,-3-11 27,0 1 0,1-1 0,-3 1 0,2-1 0,-1 1 0,-1 4 9,0 105 1470,0 44 2934,1-145-4013,1 2-1,0-2 1,2 4-391,-1-2 152,0-2 0,-1 1 0,-1 4-152,-2 24 81,0-17-48,1 0-1,2 0 0,1 1-32,0-3 26,1-6 116,-2 0 1,1 0 0,-3 3-143,0 33 411,-2-15-89,3 1 1,3 24-323,2-31 43,-3-11-20,0 1-1,0 16-22,-3-6-68,1-1-1,2 2 0,2-1 1,1 0 68,-3 4-354,-3-34 293,0-1 0,0 1 1,0-1-1,1 1 1,0-1-1,0 1 61,12 22-1122,-5-17-694,-8-10 1721,1 0 0,-1 0 0,0 0 0,1 1 0,-1-1 0,0 0-1,1 0 1,-1 0 0,0 0 0,0 0 0,0 0 0,0 0 0,1 0 0,-1 0 0,0 0 0,1 0 0,-1 0 0,0 0 0,1 0 0,-1 0 0,0 0 0,0 0 0,0 0 0,0 0 0,1-1 0,-1 1 0,0 0-1,1 0 1,-1 0 0,0-1 0,0 1 0,1 0 0,-1 0 95,0-1-194,0 0 1,1 0-1,-1 1 0,1-1 0,-1-1 0,1 2 1,-1-1-1,0-1 0,0 2 0,0-1 0,0-1 1,0 2-1,0-1 0,0-1 194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4:0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18 9044,'0'0'1652,"0"0"-460,0 0-26,0 0-275,0 0-264,0 0-350,-3-3-172,-8-9-76,8 9-29,3 3-56,0 0 10,0 0-12,0 0-1,0 0 24,0 0 17,0 0 7,0 0 22,0 0 15,0 0 62,0 0 89,0 0 25,0 0-15,0 0-35,0 0 8,0 0 62,0 0 15,0 0 27,0 0-13,0 0 101,0 0 3,0 0-86,0 0-101,0 0-55,0 0 1,0 0-36,0 0-46,0 0 10,0 0 6,0 0-5,0 0-22,0 0 6,0 0 37,0 0-11,0 0-5,0 0 6,0 0 26,0 0 19,0 0-27,0 0-16,0 0-30,0 0 4,0 0 7,0 0 22,0 0 10,0 0 27,0 0 35,0 0 13,0 0-83,0 0-7,0 0-17,0 0-8,0 0-2,0 0 29,0 0 0,0 0-27,0 0 9,0 0-17,0 0-2,0 0 2,0 0-32,0 0-7,0 0 39,0 0 8,0 0-10,0 0-3,0 0 8,0 0 27,0 0-14,0 0-13,0 0-18,0 0 26,0 0-51,0 0 30,0 0 29,0 0-16,0 0-35,0 0 30,0 0-11,0 0-40,0 0 16,0 0 21,0 0-10,0 0 10,0 0-10,0 0 21,0 0 10,0 0-52,0 0 10,0 0 29,0 0 6,0 0-30,0 0 30,0 0-1,0 0-7,0 0-16,0 0 10,0 0-10,0 0 21,0 0 13,0 0-40,0 0 14,0 0-3,0 0 27,0 0-35,0 0-14,0 0 30,0 0 0,0 0-24,0 0 24,0 0 3,0 0-16,0 0 10,0 0-16,0 0 1,0 0 15,0 0-10,0 0 18,0 0 16,0 0-13,0 0-50,0 0 31,0 0 6,0 0 26,0 0-64,0 0 17,0 0 28,-3 0 4,-9 0-1,9 0 22,3 0-59,0 0 2,0 0-66,0 0-403,3 6-1011,9 19-2174,-9-19-1036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87 424 12054,'0'0'1464,"-14"-18"-386,-4-3-803,2-2 0,-8-13-275,22 33 13,0-1 0,0 0 0,1 0 0,-1 1 1,1-2-1,-1 1 0,2 0 0,-1 0 0,1 0 1,-1 0-1,1-1 0,0 1 0,0 0 0,1-3-13,0 0 3,2-1 0,-1 2 0,0-1 0,1 1 0,0-1 0,1 1 0,0-1-3,8-11-4,0 2-1,2-1 1,-1 2 0,2 0-1,0 1 1,1 1-1,0 0 1,1 1 0,0 1-1,1 0 1,8-2 4,-8 5-4,0 1-1,1 2 1,-1 0-1,2 1 1,-1 0 0,10 1 4,35 0-116,21 1 116,-79 2-13,2 0-12,33 2-148,-38-1 157,0 0 0,0 0 0,-1-1-1,1 1 1,0 0 0,-1 0 0,1 1 0,0-1 0,0 1-1,-1-1 1,0 1 0,3 2 16,-2 0-9,2 1 1,-2-1-1,1 1 0,-1 0 0,0 0 0,0 0 1,-1 1-1,0-1 0,0 0 0,0 1 1,-1-1-1,1 1 0,-1 0 0,-1 0 9,3 17 34,-2 0 0,-1 0 0,-1 4-34,1 14 56,0-22-10,-1-1 1,-1 1-1,0 0 1,-1 0-1,-1-1 1,-1 0 0,0 0-1,-2 0 1,-3 8-47,-13 24 97,-11 25 22,-14 20-119,30-67 53,-16 19-53,17-26 21,-56 80 70,-6-13-54,61-67-26,6-7 17,0-1 0,-8 6-28,-27 14 133,35-25 43,0 1-1,0 0 0,-6 6-175,0 2 696,15-14 27,9-3-640,275 0-142,-241 0 192,-1-2-1,1-3 1,28-5-133,57-10 638,-97 13-448,-22 5-152,0 1 0,0-1-1,0 1 1,1 0-1,3 0-37,4 1 112,11 0-2446,-25 0-3162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2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15111,'0'0'1313,"0"0"-1297,0 0-16,0 0 0,0 0 16,0 0 624,141 123-96,-53-69-352,-1-20-80,3 2-112,-21 0-16,2-20-1344,-35 2-1138,-36-18-3104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3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176 424 10037,'0'0'3921,"-160"0"-1776,144 0-416,16 0-576,0 0-417,0-18-736,0 0-128,34-16 128,19-2 96,18-34-48,16-1-48,20-17-240,-20 34-2097,-51 38-2353,-18-2-7220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3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11605,'0'0'1468,"0"0"-812,0 0-288,0 0-82,0 0-177,9-14-88,-5 7-22,0 0-7,0-1 1,1 2-1,0-1 1,0 0-1,4-3 8,-7 8-2,1 0 0,-1 0-1,0 1 1,0-1 0,1 1-1,-1-1 1,0 1 0,0-1-1,1 2 1,0-1 0,0 0-1,0 0 1,-1 1-1,1-1 1,-1 1 0,1-1-1,0 1 1,0 0 0,-1 0-1,1 0 1,0 1 0,0 0 2,1-1 3,0 2 1,0-1-1,-1 0 1,1 1-1,0 0 1,0 0-1,-1 0 1,0 1-1,0-1 1,0 0 0,0 1-1,0 0 1,0 0-1,0 0 1,0 0-1,-1 1 1,0-1-1,1 2-3,2 4 7,-1-1-1,0 1 1,-1 0-1,0 0 1,0 0-1,-2 0 1,2 3-7,-1-3 11,-1 0 1,-1 0-1,1 0 1,-1 0-1,0 1 1,-1-1-1,0 0 1,-1 0-1,1 0 1,-2 0-1,1-1 0,-1 1 1,-1 0-1,0-1 1,0 0-1,0 0 1,-2 1-12,-24 44 104,24-40-40,-2 0 0,2-1 0,-3 0 0,1 0 0,-1-1 0,-1 1-64,-8 6 534,15-12 146,3-6-642,0 1 0,0 0 0,0 0 0,0-1 0,1 2 0,-1-1-1,0-1 1,1 1 0,-1 0 0,0 0 0,1-1 0,-1 1 0,0 0 0,1 0 0,-1-1 0,1 1 0,0 0 0,-1 0-38,5 2 4,0 1 0,0-1 0,0 1 1,0-1-1,0-1 0,1 1 0,-1-1 1,1 0-1,-1 0 0,1 0 0,0-2 0,0 2 1,0-1-1,1-1-4,21 2-66,1-1 1,15-2 65,-4-1-211,37 0-1595,-75 1 1491,-1 1 1,1 0-1,0 0 1,-1 0-1,2-1 0,-2 0 1,1 0-1,-1 1 1,1-1-1,-1 0 1,1 0-1,-1 0 1,1 0-1,-1 0 0,1 0 1,0-2 314,-2 3-23,17-17-9704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8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12454,'0'0'1056,"0"0"273,0 0 111,-127 0-463,107 21-785,-1 9-192,8 7-32,8 7 16,5 1-224,3-2-80,37-9-48,21-13-689,18-21-208,12 0-1072,-53-21-2065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3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14359,'0'0'272,"0"0"176,0 0-192,18 107 1025,-18-38-561,0 20-304,0 17-256,18-18-96,-18 1-64,18-19-464,-18-52-2017,0-18-4482</inkml:trace>
  <inkml:trace contextRef="#ctx0" brushRef="#br0" timeOffset="1">0 441 13494,'0'0'2417,"0"0"-1168,0 0-753,0 0-80,0 0-416,0 0 128,36-52-128,51 52 208,2 0-96,-2 0-96,-51-18-16,0 18-3521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13222,'0'0'1665,"0"0"-1665,0 0-16,0 0 16,0 0 64,0 0 368,125 107-304,-56-71 0,-15-3-32,-19-15-48,19 0 32,-19 0-80,-1 0-288,-16-1-928,-18 1-1570,0 0-1328,0-18 113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5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125 495 7075,'0'0'3698,"0"0"-961,-125 18-1024,125-18-384,0 0-481,0 0-368,0-18-304,18-35-160,17 1 240,37-20 17,-18 2-257,15-1 32,2-17-48,0 18-625,-55 70-2976,2-18-4035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6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14215,'0'0'1344,"0"0"-912,0 0 657,0 0-33,0 0-800,0 177-160,0-89 17,0-15-33,0 14-80,0-16-465,18-1-1472,-18-70-2897,0 0-2897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6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13606,'0'0'2369,"0"0"-1184,0 0-833,0 0-112,0 0-112,0 0-80,122-54 80,-14 54 0,14 0-128,-69 0-2881,-17 0-8660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6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8436,'0'0'1246,"0"0"-603,0 0 568,0 0 259,0 0-587,0 0-301,0 0-46,0 0-53,0 0-112,0 0-107,0 0-51,0 0 33,0 0 26,0 3 51,-3 41 16,-2 1 0,-3-1 0,-10 39-339,17-79 4,-5 26 27,1 1-1,2 0 0,1 0 0,2 24-30,0-54-1,0 2-10,0-1 1,1 1-1,0 0 0,-1-1 0,1 0 0,0 1 0,0-1 0,0 1 0,0-1 0,0 0 0,1 0 0,-1 1 0,1-1 0,-1-1 0,1 2 0,0-1 0,0-1 1,0 1-1,0-1 0,0 1 0,1-1 0,-1 1 11,5 2-21,-1-1 1,1 1-1,0-1 1,0-1-1,1 1 1,-1-1-1,2 0 21,39 3-2,-21 1 19,-15-3 4,0-1 0,1-1 0,0 1 0,0-2-21,147 0 179,-155 0-193,-1 0 1,1-1-1,-2 1 0,2-1 1,-1 0-1,0 0 1,1 0-1,-2-1 0,2 1 1,-1-2-1,1 0 14,-4 3-109,0 0 0,0 0 0,0-1-1,0 1 1,0-1 0,0 0 0,0 1-1,0-1 1,0 0 0,-1 0 0,1 1-1,0-1 1,0 0 0,-1 0 0,1 1 0,0-2-1,-1 1 1,1 1 0,-1-3 109,2-12-4343,-2 10 2411,0 2-7014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36:37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15079,'0'0'1088,"-18"88"-735,1 18 1007,17 1-447,0-3-593,0-15-288,0 16-16,17-87-16,-17 0-3458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23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3171 5747,'0'0'2001,"0"0"-772,0 0 49,0 0-21,0 0-563,0-16-99,2-10-18,1-1 1,1 1-1,1 0 1,2 0 0,6-14-578,0-5 212,-7 21-160,40-127 265,-35 117-256,3 1 0,1 2 0,9-15-61,4-2 44,26-46 152,28-32-196,-59 99 12,2-1 1,1 2-1,1 1 0,4-2-12,5-5-4,227-189-1,-234 195 36,24-27-31,-21 20 17,7-4-17,186-147 109,-211 172-108,32-25 56,-2-2 0,39-45-57,-50 45 44,13-21-44,-34 42 34,-1 0-1,0-1 1,-2-1 0,7-17-34,19-52 199,3 2-1,8-5-198,-14 31 27,119-212 240,-112 213-171,2 3 0,4 2-96,-31 36 56,42-46 28,-23 29 5,3-10-89,-25 32 4,11-15 50,-3 1 0,14-27-54,-8 13 385,1 2-1,24-30-384,-29 42 365,-15 25-18,-5 3-5357,-1 8-105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29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59 4146,'0'0'1619,"0"0"-402,0 0-211,0 0-1,0 0 132,0 0 56,-12-3-121,-34-8-216,46 11-842,-1 0-1,0 0 1,1 0-1,0 0 0,-1 0 1,0 0-1,1 0 1,-1 0-1,1 0 0,0-1 1,-1 1-1,0 0 0,1-1 1,-1 1-1,1 0 1,0-1-1,-1 1 0,1 0 1,-1 0-1,1-1 1,-1 1-1,1-1 0,0 1 1,0-1-1,0 1 1,-1 0-1,1-1 0,0 1 1,0-1-1,-1 0 1,1 1-1,0 0-13,3-6-229,0 4 220,-1 0-1,1 0 0,0 0 0,0 0 1,0 0-1,0 1 0,0-1 0,0 2 0,0-2 1,0 1-1,0 0 0,0 1 0,2-2 10,44-4-6,-40 6 5,56-2-49,-61 2 45,1 0 0,-1 1 0,1 0 0,-1 0 0,2 0 0,-3 0 0,2 1 0,-1-1-1,1 2 1,-1-1 0,4 2 5,-6-1-23,0-1 0,0 0-1,-1 0 1,1 1 0,-1 0 0,1-1-1,-1 1 1,0 0 0,0-1-1,0 1 1,0 0 0,-1-1-1,1 1 1,0 0 0,-1 0 0,0 0-1,0 0 1,0 1 23,0 3-123,0 0 0,-1 0 0,0 1 0,0-2 0,0 2 0,-1-1 0,-1 0 123,-1 4-319,-1-1 0,-1 0 1,0 0-1,0-1 0,-1 1 1,-3 3 318,-52 54-1418,40-46 687,-4 5 367,15-16 364,1 0 1,0 1-1,0 1 0,10-12 21,0 0 0,0 0-1,0 0 1,0 1-1,-1-1 1,1 0-1,0 0 1,0 1-1,0-1 1,0 0 0,0 1-1,0-1 1,0 0-1,0 0 1,0 0-1,0 0 1,0 0 0,0 1-1,0-1 1,0 0-1,0 0 1,0 1-1,1-1 1,-1 0-1,0 1 1,0-1 0,0 0-1,0 0 1,0 0-1,0 0 1,0 0-1,0 0 1,0 0 0,1 1-1,-1-1 1,0 0-1,0 0 1,0 0-1,1 0 1,-1 1-1,0-1 1,1 0 0,-1 0-1,0 0 1,0 0-1,0 0 1,0 0-1,0 0 1,1 0 0,-1 0-1,0 0-20,14 2 363,-13-1-214,47 2 2188,1-2 0,12-2-2337,5-1-4853,-61 2-2179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29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11237,'0'0'2577,"0"0"-1984,0 0-545,0 0-48,0 0-1409,0 0-2545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9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1 670 10645,'22'7'-350,"-8"-3"346,0 1 18,-1 0 0,1-1 1,0-1-1,0-1 0,0 0 0,1-1 0,-1 0 1,0-1-1,1 0 0,-1-2 0,5 0-14,-1-4-78,0 0 0,0-1 0,0-1 0,-1-1-1,0-1 1,-1 0 0,0-1 0,0 0-1,-2-1 1,1-1 0,-1-1 0,-1 0 0,-1-1-1,0 0 1,-1 0 0,0-2 0,-1 1-1,-1-1 1,-1-1 0,0 1 0,-2-1 0,0-1-1,0 1 1,-2-1 0,0-6 78,1-29 275,-2-1 1,-3-14-276,0 43 265,0 16 14,0 0 1,-1 0-1,0-1 0,-1 1 0,0 0 1,-2-3-280,3 8 357,-1 1 1,0 0 0,0 0-1,0-1 1,0 2 0,-1-1-1,0 0 1,0 0 0,0 1 0,0 0-1,0-1 1,0 1 0,-1 0-1,-3-1-357,6 3 227,1 1-199,0-1 0,-1 1 1,1 0-1,0 0 0,0-1 1,-1 1-1,1 0 0,0 0 1,-1 0-1,1-1 1,0 1-1,-1 0 0,1 0 1,0 0-1,-1 0 0,1 0 1,-1 0-1,1 0 1,0 0-1,-1 0 0,1 0 1,0 0-1,-1 0 0,1 0 1,0 0-1,-1 0 0,1 0 1,-1 0-1,1 0 1,0 0-1,-1 0 0,1 1 1,0-1-1,0 0 0,-1 0 1,1 1-1,0-1 1,-1 0-1,1 0 0,0 1 1,0-1-1,-1 0 0,1 0 1,0 1-1,0-1 0,0 0 1,0 1-1,-1-1 1,1 0-1,0 1 0,0-1 1,0 1-1,0-1 0,0 1-28,-149 434-377,79-236 402,50-144-41,7-22-289,1 1-1,2 1 1,1-1-1,-2 21 306,11-54-78,0 0-1,0-1 1,0 1-1,0 0 1,0-1-1,0 1 1,0 0-1,0-1 1,0 1-1,0 0 1,0-1-1,0 1 1,1 0-1,-1-1 1,0 1-1,0 0 1,1-1-1,-1 1 1,0-1-1,1 1 1,-1 0-1,1-1 1,-1 1-1,1-1 0,-1 1 1,1-1-1,-1 0 1,1 1-1,-1-1 1,1 0-1,0 1 1,0-1 78,1 1-52,0-1 0,0 0 0,0 0 0,0 1 0,0-1 0,0-1-1,0 1 1,0 0 0,0 0 0,0-1 0,2 0 52,5-2 39,0 0 0,-1 0-1,1-1 1,-1 0-1,1-1-38,67-49 614,-50 35-329,0 0-1,2 2 1,9-4-285,-36 20-1,1 0 0,0 1 0,-1-1 1,1 1-1,0-1 0,0 1 0,-1 0 0,1-1 0,0 1 1,0 0-1,0 0 0,-1 0 0,1 1 0,0-1 1,0 0-1,0 1 0,-1-1 0,1 1 0,0 0 1,-1-1-1,1 1 0,0 0 0,-1 0 0,1 0 1,-1 0-1,0 0 0,1 0 0,-1 1 0,0-1 1,1 1 0,4 5-11,0 1 0,0 0 1,-1 1-1,0-1 0,2 4 11,6 12-10,-4-10-510,1-1-1,0 0 1,1 0 0,1-1 0,0 0 0,0-1 0,8 5 520,-11-10-325,0-1 0,0 1-1,1-2 1,0 1 0,0-1 0,0-1 0,0 0 0,0 0 0,1-1 0,-1 0 0,1-1 0,3 0 325,-2 0-26,1-1 1,-1-1 0,1 0-1,-1 0 1,0-1 0,1-1-1,-1 0 1,0-1 0,0 0 25,-4 0 125,-1 1-1,0-1 1,0-1 0,0 1 0,0-1 0,-1 0 0,1-1 0,-1 1 0,-1-1 0,1-1 0,-1 1-1,0-1 1,0 0 0,-1-1-125,1 0 471,-1-1 0,0 0 0,-1 0 0,0 0 0,0-1 0,-1 1-1,0-1 1,-1 1 0,0-1 0,0 1 0,-1-1 0,-1 0 0,1 0 0,-2-1-471,2 9 101,-1 1 1,0 0 0,1-1 0,-1 1 0,0 0-1,0 0 1,0-1 0,0 1 0,0 0-1,0 0 1,0 0 0,0 0 0,0 0 0,0 0-1,-1 1 1,1-1 0,0 0 0,0 0 0,-1 1-1,1-1 1,-1 1 0,1 0 0,-1-1-1,1 1 1,-1 0 0,1 0-102,-45-3 814,37 3-774,4 1-46,1 0 1,0 0-1,-1 0 1,1 0-1,0 1 1,-1 0-1,1 0 1,0 0-1,0 0 1,1 1-1,-1 0 1,0-1-1,1 1 1,-1 0-1,1 1 1,0-1-1,0 1 1,1-1-1,-1 1 1,1 0-1,-1 0 1,1 0-1,-1 3 6,-5 9-32,1 1 0,0 0-1,2 0 1,0 1 0,-1 6 32,3-4-625,0-1 1,2 1 0,0 19 624,1-39-102,0 1 0,0-1 0,1 1 0,-1 0 0,0-1 0,0 1-1,0-1 1,0 1 0,1-1 0,-1 1 0,0-1 0,0 1 0,1-1 0,-1 1 0,0-1 0,1 1 0,-1-1 0,1 1 0,-1-1 0,1 0 0,-1 1 0,1-1-1,-1 0 1,1 1 0,-1-1 0,1 0 0,-1 0 0,1 0 0,-1 1 0,1-1 0,-1 0 0,1 0 0,0 0 0,-1 0 0,1 0 0,-1 0 0,1 0-1,-1 0 1,1 0 0,0 0 0,-1 0 0,1-1 0,-1 1 102,28-9-1512,-16 1 1421,-1-1 1,0 0 0,0-1 0,-1 0 0,-1-1 0,1 0 0,2-6 90,2-1 2045,2 1 1,11-12-2046,-26 28 1160,-1 1-327,0 0-38,0 0-259,1 11-566,1 0 0,-1 0 0,2 0 0,0-1 0,0 1 0,1-1 1,0 1-1,1-2 0,0 1 0,0 0 0,1-1 0,1 0 0,-1 0 0,8 6 30,-10-11-246,0-1-1,1 0 0,-1 0 1,1-1-1,0 1 1,-1-1-1,1 0 1,0 0-1,0-1 1,1 0-1,-1 1 1,0-2-1,0 1 1,1-1-1,-1 1 0,0-1 1,1-1-1,-1 1 1,0-1-1,0 0 1,1 0 246,6-2-311,1 0 0,-1-1 0,0 0 0,-1-1 0,1 0 0,-1-1 0,0 0 0,2-2 311,-1-1 177,50-37-315,-57 42 912,-1-1 0,1 1 1,-1-1-1,0 0 1,0 0-1,1-3-774,-5 7 1155,0 1-469,0 22-329,-2 14-404,-2-1-1,-1 0 0,-5 16 48,2-16 16,2 1 0,2 0-1,0 19-15,4-17-1240,1-38 1109,1 0 0,-1-1 1,0 1-1,1 0 0,-1 0 0,0-1 1,1 1-1,-1-1 0,0 1 1,0-1-1,1 0 0,-1 1 0,0-1 1,0 0-1,0 0 0,0 0 0,0 0 131,17-20-35,0-1-1,-2 0 1,-1-2-1,8-15 36,5-8 313,-17 30-228,7-14 425,2 1 0,2 0-1,0 2 1,6-4-510,-21 25 98,1 0-1,0 0 1,0 0-1,0 1 1,1 0-1,0 1 1,0 0-1,0 0 1,1 1-1,-1 1 1,1-1-1,0 1 1,0 1 0,0 0-1,1 0 1,8 1-98,0-1-230,-13 2-281,0-1 0,0 1-1,0-1 1,0 2 0,0-1 0,1 1-1,-1 0 1,2 1 511,-5 4-6229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32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3730,'0'0'4490,"0"0"-2481,0 0-699,0 0-174,0 0-426,3-2-433,1 1-265,0-2 0,1 2 0,-1-1 0,1 2 0,-1-1 0,1 0 0,0 0 0,0 1 0,0 0-12,50 1 69,-21 0-24,-17 0-151,13-1 22,-13-3-4390,-16 3 2012,-1-2-1079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33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6787,'0'0'571,"0"0"-395,0 0-53,0 0 26,-3 22-23,-10 69-46,10-74-51,2-1 1,0 2 0,1 15-30,1-5-17,0-25 12,-1 0 0,0 0 1,1 1-1,1-1 0,-2 0 1,2 0-1,-1 0 0,0 0 1,1-1-1,0 1 0,-1 0 1,2-1-1,-2 1 0,1-1 1,1 1-1,-1-2 0,1 2 0,-1-1 1,1-1-1,-1 2 0,1-2 1,0 1-1,0-1 0,1 1 5,8 4-44,1-1 0,-1-1 0,1 0-1,0 0 1,4-1 44,-9-2 13,0 2-1,0-2 1,-1 1 0,1 1-1,0 0 1,2 3-13,-8-5 10,0 0 0,0 0 0,1 1 1,-2-1-1,1 1 0,0 0 0,-1 0 0,1 0 0,-1-1 1,1 2-1,-1-1 0,1 0 0,-1 0 0,-1 0 0,2 0 1,-1 0-1,-1 1 0,1 0 0,0-1 0,-1 0 0,1 0 1,-1 1-1,0 0-10,0-2 4,0 7 234,0 0-1,0-1 1,0 2 0,-1 4-238,0-11 121,0 1-1,1-1 1,-1 0 0,0 0-1,0 1 1,1-1 0,-2 0-1,1 0 1,0 0 0,-1 0-1,1 0 1,-1 0 0,0-1-1,1 1 1,-1-1 0,0 1-1,0-1-120,-5 5 393,-1-2-1,0 1 0,1-2 0,-2 1 1,1-1-1,0 0 0,-1 0 1,1-1-393,-16 3 565,0-1 0,-6-1-565,4-1 45,25-2-52,1 0 0,0 0-1,-1 0 1,1 0 0,-1 0 0,0 0-1,1 0 1,0 0 0,-1 0-1,1 1 1,-1-1 0,0 0-1,1 0 1,0 0 0,-1 0-1,1 0 1,-1 1 0,1-1-1,-1 1 1,1-1 0,0 1 0,0-1-1,-1 0 1,1 0 0,-1 1-1,1-1 1,-1 1 0,1 0-1,0-1 1,0 0 0,0 1-1,0-1 1,0 1 0,0 0 7,-1 7-3853,1-4 876,0-1-3852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34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57 6723,'0'0'2503,"0"0"-1332,0 0-229,0 0-468,0 0-474,7-7-29,-3 4 25,0-2-4,0 1 0,0 0-1,1 0 1,-1 1 0,1 0-1,-1-1 1,1 1 0,1 1 0,-1-1-1,0 0 1,0 2 0,1-1-1,0 0 1,4 0 8,52 1-25,-36 1 37,-25 0-8,-1 1 0,1-1 0,0 0 0,0 1 0,-1-1 0,1 0 0,0 0 0,-1 0 0,1 1 0,-1 0 0,1-1 1,0 1-1,-1-1 0,1 0 0,-1 1 0,0 0 0,1-1 0,-1 1 0,1-1 0,-1 1 0,1 0 0,-1 0 0,0-1 0,0 1 1,0 0-1,0 0 0,1-1 0,-1 1 0,0 0 0,0 0 0,0-1 0,0 1-4,1 32 227,-2-24-141,1-4-73,-1 1 0,1 0 1,-2-1-1,1 0 1,-1 0-1,1 1 1,-2-1-1,1 0 0,-1 0 1,1 0-1,-1-1 1,-2 4-14,-10 11-2,1-1 0,-9 6 2,7-6 11,-117 134 13,133-152-24,-1 0 1,1 0-1,0 1 1,0-1-1,0 0 1,0 0-1,-1 0 1,1 0-1,0 0 1,0 1-1,0-1 1,0 0-1,0 1 1,0-1-1,0 1 1,0-1-1,0 0 1,0 0-1,0 0 1,0 0-1,0 1 1,0-1-1,0 0 1,0 1-1,1-1 1,-1 0 0,0 1-1,0-1 1,0 0-1,0 0 1,1 0-1,-1 0 1,0 0-1,0 0 1,0 1-1,0-1 1,0 0-1,0 0 1,1 0-1,-1 1 1,0-1-1,1 0 1,-1 0-1,0 0 1,0 0-1,1 0 1,-1 1-1,0-1 1,0 0-1,0 0 1,1 0-1,-1 0 1,0 0-1,1 0 1,-1 0-1,19 2 116,-15-1-36,61 3 1501,-45-3-761,-1 0-1,8 2-819,-9-1 509,6 1-3358,-23-2-1481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37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10069,'0'0'2523,"0"0"-1407,0 0-556,0 0-261,0 0-259,5-6-174,2-1-145,0 0 1,0 1-1,1 0 0,-1 1 0,2 0 0,-1-1 0,0 2 0,0 0 0,1 0 0,0 1 0,0 0 1,0 0-1,5 0 279,23 0-304,1 1 0,26 4 304,-7-2 1608,24 5-754,-25 1 250,-10 4-149,-5-7-68,-16-5-5130,-19 1-183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39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22 6691,'0'0'1758,"0"0"-560,0 0-45,0 0-89,0 0-450,0 0-406,2-3-171,-1 2-44,0-1 1,0 2-1,-1-2 0,2 1 0,-1 1 0,-1-2 1,2 1-1,-1 1 0,0-1 0,1 0 1,-2 0-1,2 1 0,-1-1 0,1 0 0,-1 0 1,0 1-1,1 0 0,0 0 7,34-3-145,-32 2 151,-1 1-1,2 1 0,-1-1 0,-1 0 0,1 0 0,0 1 1,0 1-1,-1-2 0,2 2-5,-4-1 8,2 0-1,-2 1 1,1-2 0,-1 2-1,1-1 1,-1 1-1,0-1 1,0 1 0,1-1-1,-1 2 1,0-2 0,0 1-1,0 0 1,-1-1 0,1 2-1,0-2 1,0 1-1,-1 1-7,3 9 32,-1 0-1,0 1 0,-1 0 0,0-1 1,-1 1-1,0-1 0,-2 2-31,1-11-13,1 0-1,-1-1 1,0 1-1,0 0 1,0-1-1,-1 1 1,1 0-1,-1-1 1,0 0-1,1 0 1,-1 1-1,0-1 1,-2 2 13,1-1-60,-1 0 0,1 0 1,0-1-1,0 0 0,-1 0 1,0 1-1,0-1 1,1-1-1,-2 2 60,8-3-131,-1 0 1,1 0-1,0 0 0,0 0 1,0 0-1,-1 1 0,1 0 0,-1 0 1,1-1-1,-1 2 0,1-1 1,0 0 130,33 18 2,-34-18-4,1 1 0,-1-1 0,0 2 0,1-2 1,0 1-1,-2 1 0,1-1 0,1 0 0,-2 0 0,1 1 0,0-1 1,-1 1-1,1-1 0,0 3 2,0-1 71,-2 1-1,1-1 1,0 1 0,0-1 0,-1 1-1,0-1 1,0 1 0,0 0 0,-1 1-71,1-5 45,0 0 1,0 0 0,-1 0-1,1 1 1,-1-1-1,1 0 1,0 0-1,-1 0 1,0 0 0,0 1-1,1-2 1,-1 1-1,0 1 1,0-2 0,1 1-1,-1 0 1,-1 0-1,2-1 1,-1 1-46,-3 1 154,1 1-1,-1-2 1,1 1-1,0 0 1,-1-1 0,-3 2-154,-8 0 543,-1 0 1,1 0-1,-2-2-543,11 0 149,-22 1 1065,-30-1-1214,25-2 173,32 1-210,1 0-283,0 0-961,0 0-1171,1 0-405,0 0-659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41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39 7443,'0'0'1492,"0"0"-54,0 0-339,0 0-491,-2-3-445,1 3-163,1 0-1,-1-1 1,1 1 0,-1-1 0,1 1-1,0-1 1,0 1 0,-1 0 0,1 0-1,-1-1 1,1 1 0,0-1-1,-1 0 1,1 1 0,0 0 0,0-1-1,0 1 1,0-1 0,0 0 0,0 1-1,0 0 1,0-1 0,0 0 0,0 1-1,0-1 1,0 1 0,0 0-1,0-1 1,0 0 0,0 1 0,0-1-1,0 1 1,2-2-3,0 1 1,0 0-1,0 0 0,0 0 0,0 1 0,0-1 0,0 0 0,0 0 0,1 1 1,0 0 2,16-4 1,1 1 0,0 1 1,-1 0-1,1 2 0,0 1 1,6 0-2,-23 0 3,0 0 1,0 0-1,0-1 1,0 1 0,0 1-1,0-2 1,0 2 0,-1-1-1,1 1 1,-1 0-1,0 0 1,1 0 0,-1-1-1,0 2 1,0-1 0,1 0-1,-2 0 1,1 1-1,0 0 1,-1-1 0,1 1-1,-1 0 1,0-1 0,1 1-1,-2 0 1,1 1-4,1 3-17,1 0 0,-2 1 0,0-1 0,0 0 0,-1 0 0,0 1 1,0-1-1,0 1 0,-1-1 0,-1 3 17,1-5-29,-1-1 0,1 1 0,-1-1 0,-1 1 0,1-1 0,0 0-1,-1 0 1,0 0 0,0 0 0,-1 0 0,1-1 0,-4 3 29,-8 6 44,1 0-1,-12 6-43,15-12 39,-1 0 0,1 0 0,-3 0-39,0 0 342,13-6-126,2 15-344,2-12 128,-1 0 0,1 0-1,-1 0 1,1-1-1,0 1 1,0-1 0,0 0-1,2 1 1,16 15 3,-19-15 47,1 2-1,-1-1 0,0 0 1,0 1-1,-1-1 0,2 1 1,-3 0-1,2-1 0,-1 1 1,-1 0-1,1 0 0,-1-1 1,0 1-1,0 0 0,0 0 1,-1 0-50,1 7 371,0-9-315,0 0-1,0 0 1,-1-1 0,0 0 0,0 0-1,1 1 1,-1 0 0,0-1 0,0 0-1,0 0 1,-1 1 0,1-1-1,-1 0 1,1 0 0,-1 0-56,-2 2 141,-1 1-1,1-1 1,-1 0 0,0 0 0,0 0-1,-3 1-140,-4 1 289,0 0-1,0 0 0,0-2 0,0 1 0,-1-1 0,-1-1-288,-3 0 240,-1 0-1,1 0 0,-13-2-239,29-1-678,1 0-930,0 0-1255,0 0-1424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45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0 410 5282,'0'0'2716,"0"0"-1270,0 0-208,0 0-67,0 0-290,0 0-337,2-2-298,38-90 38,-24 53-230,1 1 1,2-1-1,2 3 0,19-27-54,-23 40-6,-10 13 11,-1 1-1,1 0 1,1 0 0,0 0-1,0 0 1,1 2 0,8-7-5,-17 14-1,1 0 0,-1 0 0,0 0-1,1-1 1,-1 1 0,0 0 0,1 0 0,-1 0 0,0 0 0,0 0 0,0-1 0,1 1 0,-1 0 0,0 0 0,1 0 0,-1 0-1,1 0 1,-1 0 0,0 0 0,0 0 0,0 1 0,1-1 0,-1 0 0,0 0 0,1 0 0,-1 0 0,0 0 0,1 1-1,-1-1 1,0 0 0,0 0 0,0 0 1,5 12-19,-4 19 18,-1-24 8,0 335 385,-2-304-224,-5 33-168,2-34-1014,1 33 1014,4-60-1433,0-5-3721,0-5-1569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4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12950,'0'0'1457,"0"0"-1457,0 0-225,0 0 49,0 0 176,0 0 96,152 125-64,-113-89 0,0-6-16,-4-9 0,-4-3-16,-1-6 0,-11 3-80,1 3-1712,-11 2-1090,-9-16 129,0 2-3010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4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41 391 8308,'0'0'1681,"0"0"464,0 0-705,0 0-655,0 0-481,0 0-272,-41-60-16,70 20 64,7-2-64,6-8 16,3 3 0,2 2-16,4-6-16,7 9-1185,-38 32-2144,0 6-1009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4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1 8980,'0'0'1865,"0"0"-897,0 0 44,0 0-343,0 0-343,-14 12-62,9-7-238,-10 7 34,0 2 0,2-1 0,0 2 0,0 0 0,2 0 1,-8 14-61,5-7 135,2 2 0,1 0 0,0 1 0,2 0 0,1 0 1,1 1-1,1 0 0,2 0 0,0 1 0,2 0 1,1-1-1,2 22-135,0-42 3,-1 1 1,1-1-1,1 0 1,0 0-1,-1 0 0,2 0 1,-1 0-1,1 0 1,0 0-1,0-1 1,1 0-1,-1 0 1,1 1-1,1-2 1,-1 1-1,1-1 0,-1 1 1,1-2-1,0 1 1,0 0-1,3 1-3,3 0-157,-1 1 0,1-1 0,0-1 0,0 0 0,0-1 0,1 0 0,-1-1 1,0 0-1,1-1 0,0 0 0,3 0 157,26-1-5216,-38 0 1403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0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16744,'0'0'1296,"0"0"-784,0 0-512,0 0-544,0 0-2529,0 0-3378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5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9877,'0'0'2689,"0"0"-1265,0 0-735,0 0-689,0 0-96,0 0-208,43-28 304,17 28 48,4 0 96,3 0-144,2 0-1713,-51-2-2033,-2-2-4049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5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10037,'0'0'2833,"0"0"-2833,0 0-544,0 0 544,0 0 0,0 0 80,129-2-48,-102 2 16,-5-2-48,-9-2-1937,-13 4-384,0-4-2193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5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5619,'0'0'184,"-1"18"90,0 4-123,-8 90 760,-9-5 318,-4-1 0,-5-1 0,-8 6-1229,31-93 279,0 1-1,1 1 1,1-2 0,1 1-1,0 1 1,2-2 0,0 5-279,-1-19 2,1 1 0,0-1 1,0 1-1,0-1 1,1 1-1,-1-1 1,1 1-1,0-1 1,0 0-1,0 0 0,1 0 1,0 0-1,0-1 1,0 1-1,0 0 1,0-1-1,0 0 1,1 0-1,0 0 1,0 0-1,0-1 0,0 0 1,0 0-1,0 1 1,2-1-3,5 2-54,1-1 1,0 1-1,0-2 0,0 1 1,-1-1-1,1-1 0,0-1 1,0 0-1,5 0 54,-15 0-154,0 0 0,-1 0 1,2 0-1,-1 0 0,-1 0 0,2 0 1,-2-1-1,1 1 0,0-1 0,0 0 0,0 1 1,0-1-1,-1 0 0,1 0 0,-1 1 1,2-2-1,-2 1 0,1 0 0,-1-1 0,1 2 1,-2-2-1,2 1 0,-1-1 0,0 1 1,1-2 153,5-14-3741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6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7523,'0'0'5123,"0"0"-4387,0 0-688,0 0-16,0 0-32,0 0 0,80-12 80,-49 12 0,3 0-80,-23 0-2209,-2 0-1825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97 7491,'0'0'3234,"0"0"-2348,0 0-1033,0 0-253,5-3 138,8-6 266,1-1 1,-2 0-1,0-1 0,0 0 0,0-1 0,-2-1 1,2-1-5,-12 13 26,0 1 0,0 0 0,0 0 0,0 0 1,0-1-1,0 1 0,1 0 0,-1 0 0,0 0 0,0 0 1,0 0-1,0 0 0,0 0 0,0 0 0,0 0 1,1-1-1,-1 1 0,0 0 0,0 0 0,0 0 0,0 0 1,0 0-1,0 0 0,0-1 0,0 1 0,0 0 1,1 0-1,-1 0 0,0 0 0,0 0 0,0 0 0,1 0 1,-1 0-1,0 0 0,0 0 0,0 0 0,1 0 1,-1 0-1,0 0 0,0 0 0,0 0-26,2 8 617,-1 18-110,-1-20-373,-2 22 121,-1 1-1,-5 22-254,3-23 6,2 1 0,-1 24-6,4 34-1841,0-82-768,0-5-830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6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3 134 6835,'0'0'2572,"0"0"-931,0 0-852,0 21-484,-1 9-212,0 4 58,1 0-1,3 17-150,-2-46 10,0 0-1,0 1 0,0-1 0,0 0 1,1 0-1,0 0 0,0-1 1,1 1-1,-1 0 0,1 0 0,0-2 1,0 2-1,0-1 0,1 0 0,-1 0 1,1 0-1,0-1 0,0 0 1,0 0-1,1 0 0,-1 0 0,4 1-9,2 1-31,1 0 0,0-1 0,0-1-1,0 0 1,1 0 0,0-2 0,-1 1-1,0-2 1,12 1 31,-18-2 11,0 1-1,0-1 1,1 0 0,-1 0 0,0-1-1,0 1 1,0-2 0,0 1 0,0 0-1,-1 0 1,1-1 0,-1 0-1,1 0 1,-2 0 0,2-1 0,-1 0-1,-1 0 1,1 0 0,-1 0-1,2-3-10,1-2 53,0 1 0,-2-1-1,1 0 1,-1 0-1,0 0 1,-1-1-1,0 1 1,-1 0-1,0-1 1,0 0-1,-1-1-52,1-3 136,-1-1-1,-1 0 0,-1 0 1,0 0-1,-3-15-135,2 23 51,0-1-1,0 2 1,-1-2-1,0 1 1,0 1-1,-1-1 1,0 0-1,0 1 1,0 0 0,-1 0-1,0 0 1,-3-2-51,-3-2 299,1 0 0,-1 1 1,-1 1-1,-12-7-299,21 13-52,-1 0 0,0-1 0,0 1 0,0 1 0,0-1 1,0 1-1,-1-1 0,1 1 0,0 1 0,-1-1 0,1 1 0,-1-1 0,1 1 0,-1 1 0,1-1 0,-1 1 0,-2 0 52,6-1-131,1 0-1,0 0 0,-1 0 1,1 1-1,0-1 0,0 0 1,0 0-1,-1 1 0,1-1 1,0 0-1,-1 0 0,1 0 1,0 0-1,0 1 0,-1-1 0,1 0 1,0 1-1,0-1 0,0 1 1,0-1-1,0 0 0,0 0 1,0 0-1,0 1 0,0 0 132,-1 13-6771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7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8196,'0'0'1552,"0"0"-1311,0 0-161,2 107-48,-20-59 0,-4 6-32,0-4 0,1-2-689,15-40-1936,1-8-4162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8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9364,'0'0'1225,"0"0"-1271,0 0-146,0 0 80,16-15 11,50-46 66,-61 55 26,1 0 0,-1-1 0,1 0 0,-2 1 0,1-1 0,-1-1 0,3-7 9,12-17-19,-17 52 1491,-4 175-508,-1 5-5436,3-195 1065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8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1 165 8340,'0'0'1171,"0"0"-325,0 0-382,5 20-85,-1 1-265,-2-9-53,1 0-1,0 0 0,1 0 1,1 0-1,-1 0 1,1-1-1,1 0 0,5 6-60,-8-11 13,1 0 0,-1 0-1,1 0 1,1-1 0,-1-1-1,1 2 1,0-2 0,0 1-1,0-1 1,1 0-1,0 0 1,0-1 0,0 0-1,0 0 1,0 0 0,0-1-1,1 0 1,0 0 0,-1 0-1,1-1 1,-1 0 0,1 0-1,5-1-12,-7 0 5,-1 0-1,1 0 1,0 0 0,-1-1-1,2 0 1,-2 0 0,4-1-5,-5 1 16,-1-1 0,0 1 0,0-1 0,0 1 0,0-1-1,0 1 1,0-1 0,0 0 0,0 0 0,-1 0 0,1 0 0,-1 0 0,1 0 0,-1-1-16,4-6 109,-2 2-1,0-1 0,1 0 1,-2 0-1,1 0 1,-1-1-1,-1 1 0,2-6-108,-2-6 248,0 1-1,-2-1 0,0-4-247,0 15 99,-1 0-1,0 0 1,0 0-1,0 0 1,-1 0-1,-1 0 1,0 1-1,0 0 1,-1 0 0,1 0-1,-2 1 1,0-1-1,0 1 1,0 1-1,0-1 1,-8-5-99,6 4 179,0 2 0,-1 0 0,0 0 0,-1 0 0,0 1-1,0 1 1,1-1 0,-2 1 0,1 1 0,0 0 0,-1 1 0,0 0 0,1 0 0,-4 2-179,4-2 139,-10 3 49,19-1-194,1 1 1,-1-1-1,0 0 0,1 0 0,-1 0 1,1 1-1,0-1 0,-1 1 0,1 0 1,-1-1-1,0 0 0,1 1 0,0-1 1,0 1-1,0 0 0,-1-1 0,1 0 1,-1 1-1,1 0 0,0 0 0,0-1 1,0 0-1,-1 1 0,1 0 0,0 0 1,0-1-1,0 1 0,0-1 0,0 1 1,0 0 5,0 6-372,0 0 0,0 0 1,0 0-1,1 1 1,0-2-1,0 1 0,1 1 1,-1-2-1,2 1 1,0 0-1,-1-1 0,1 1 1,1-1-1,2 6 372,12 9-5384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59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85 9652,'0'0'1791,"0"0"161,0 0-570,0 0-453,0 0-417,-5-2-531,4 2 12,1 0-1,-1 0 0,1 0 0,-1 0 1,0 0-1,1 0 0,0-1 0,-1 1 1,0 0-1,1 0 0,-1-1 0,1 1 1,0 0-1,-1-1 0,0 1 0,1 0 1,-1 0-1,1-1 0,0 1 0,0-1 1,-1 0-1,1 1 0,-1 0 0,1 0 1,-1-1-1,1 0 8,17-3-58,4 1 75,25-9 16,-1-2 0,25-11-33,-62 22-40,25-8-505,-31 10 508,0 1 1,0 0 0,1-1-1,-1 1 1,-1 0-1,2-1 1,-1 2-1,0-1 1,0 0 0,1 0-1,-1 1 1,-1-1-1,2 1 37,-2 0-8,0 0 0,0-1 0,-1 2 0,0-1 1,1-1-1,-1 2 0,1-1 0,-1-1 0,1 2 0,-1-1 0,0 0 0,0 0 0,0 0 0,0 0 0,0 0 0,0 0 0,0 0 1,0 1-1,0-1 8,0 4-15,2 166 30,-7 0 0,-8 0 0,-10 16-15,20-161 105,-1-2 0,-1 1-1,-2 0 1,-1-1 0,0 0 0,-3 1-105,6-15 221,0-1 0,0 1 0,-1-2 0,0 1 0,-1-1-1,0 1 1,0-2 0,-1 1 0,0-2 0,0 1 0,0 0 0,-1-1 0,0-1 0,0 0 0,-9 4-221,-1-3 2,-1 0 0,1 0-1,-1-2 1,0-1 0,0 0-1,0-1 1,-1-2 0,-5 0-2,24 0-3047,-2-4-2414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1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1 13526,'0'0'795,"-24"0"331,-78 2-400,98-1-725,0-1 1,1 1 0,-1 0 0,0 0-1,0 0 1,1 1 0,-1-1 0,1 1-1,-1 0 1,1 0 0,0 0-1,-1 0 1,1 1 0,0-1 0,1 1-1,-1 0 1,0 0 0,1 0-1,-1 0 1,1 0 0,0 1 0,0-1-1,1 1 1,-1-1 0,0 4-2,-2 4-62,1 1 0,1-1-1,0 1 1,1 0 0,0 0 0,1 7 62,0-16-6,-1 18-9,0-10-20,0 0 0,1 0-1,0 0 1,1 0 0,0 0-1,1-1 1,0 1 0,0 0-1,1-1 1,1 0 0,3 9 35,3-4 5,-6-9 28,0 0-1,-1 0 1,0 0-1,1 1 0,-2-1 1,2 6-33,-4-12 12,0 0 0,0 1 0,0-1 0,0 0 0,0 1 0,0-1 0,0 0 0,0 1 0,0-1 0,0 0 0,0 0 0,0 1 0,0-1 0,0 0 0,0 1 0,0-1 0,-1 0 0,1 0 0,0 1 1,0-1-1,0 0 0,0 0 0,-1 1 0,1-1 0,0 0 0,0 0 0,-1 0 0,1 1 0,0-1 0,0 0 0,-1 0 0,1 0 0,0 0 0,-1 0 0,1 0 0,0 0 0,-1 1 0,1-1 0,0 0 0,0 0 0,-1 0 0,1 0 0,0 0 0,-1 0 0,1-1 0,0 1 0,-1 0-12,-28 4-114,0-2-1,0 0 0,-20-3 115,13 0-2262,30 1-2895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3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7059,'0'0'1329,"0"0"144,0 0 47,0 0 225,0 0-512,0 0-321,0 0-16,0 0-816,0 0 257,0 0-337,-15-2-96,15 2 48,0 0-817,9 7-1120,1 10-2433,-8-10-1232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3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8260,'0'0'1649,"0"0"-1649,0 0-209,0 0 161,0 0-1280,0 0-657,26 29-1857,-26-24 1345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236 138 6195,'0'0'768,"0"0"-640,0 0 481,0 0 47,0 0-640,0 0-32,76 12-80,-62-12-3506,-3 0-80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4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1745,'0'0'256,"0"0"-256,0 0-1073,0 0 241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5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48 8084,'0'0'3108,"0"0"-2150,0 0-700,0 0 33,-1-1-124,1 1 1,0-1-1,0 0 0,-1 0 0,1 0 0,-1 0 0,1 0 1,0 0-1,-1 1 0,0-1 0,1 0 0,-1 0 1,1 1-1,-2-2 0,-14 2 881,15 0-1498,3 0-572,55 1-1796,-56-1 2868,-1 0-1,1-1 1,-1 1-1,1-1 0,-1 1 1,1-1-1,-1 1 0,0-1 1,1 1-1,-1-1 0,0 0 1,1 1-1,-1-1 0,0 0 1,0 1-1,0-1 1,0 1-1,0-1 0,1 0 1,-1 1-1,0-1 0,0 0 1,0 1-1,-1-1 0,1 0 1,0 1-1,0-1 0,0 0 1,0 1-1,-1-1 1,1 0-1,0 1 0,-1-1 1,1 1-1,-1-2 0,-4 0 203,0 0-1,-1 0 0,1 0 0,0 0 1,-1 1-1,1 0 0,-1 0 1,0 1-1,1 0 0,-1-1 0,0 2 1,-6 0-1,-3-1 159,14 1-422,1-1 1,-1 0-1,1 1 1,-1-1-1,1 0 1,0 1-1,-1-1 1,1 1-1,0-1 1,0 1-1,-1-1 1,1 1-1,0-1 1,0 1-1,0-1 1,-1 1-1,1-1 1,0 1-1,0-1 1,0 1-1,0-1 1,0 1-1,0 0 1,0-1-1,0 1 1,0-1-1,0 1 1,1-1-1,-1 1 1,0-1-1,0 1 1,0-1-1,1 1 1,-1-1-1,0 1 1,1-1-1,-1 1 1,0-1-1,1 0 1,-1 1-1,1 0 1,3 1-172,0 0-1,0 0 1,0 0 0,0-1 0,1 0 0,-1 1 0,0-1 0,1-1 0,-1 1-1,1-1 1,-1 0 0,1 0 0,6-1 0,-10 1 375,-4 0 419,-11-3-223,0 2 0,0-1 0,0 2 1,0 0-1,-21 3 0,34-3-408,-1 0-1,1 1 1,-1-1 0,1 1 0,-1 0-1,1-1 1,-1 1 0,1 0 0,0 0-1,-1 0 1,1 0 0,0 0 0,0 0-1,0 0 1,0 1 0,0-1 0,0 0-1,0 1 1,0-1 0,0 1 0,1-1-1,-1 1 1,1-1 0,-1 1 0,1-1-1,-1 1 1,1-1 0,0 1 0,0 0-1,0-1 1,0 1 0,0-1 0,0 1-1,0 0 1,0-1 0,1 1-1,-1-1 1,1 1 0,-1-1 0,1 1-1,0-1 1,-1 1 0,1-1 0,0 0-1,0 1 1,0-1 0,0 0 0,0 0-1,0 1 1,0-1 0,1 0 0,-1 0-1,0 0 1,1-1 0,-1 1 0,1 0-1,-1 0 1,3 0 0,11 1-392,1 0 1,24-2-1,-25 0 494,-30-8 2471,10 7-2372,4 1-146,-1 0-1,1-1 1,-1 1-1,1 0 1,-1 0-1,1 0 1,-1 0-1,1 0 1,-1 0-1,1 1 1,-1-1 0,-1 1-1,3-1-40,0 0 0,0 1 0,-1-1 0,1 0 0,0 0 0,0 0 0,0 1 0,0-1 0,0 0 0,-1 1 0,1-1 0,0 0 0,0 0 0,0 1 0,0-1 0,0 0 0,0 0 0,0 1 0,0-1 0,0 0 0,0 1 0,0-1 0,0 0 0,0 0 0,0 1 0,0-1 0,0 0 0,1 0 0,-1 1 0,0-1 0,0 0 0,0 0 0,0 1 0,0-1 0,1 0 0,-1 0-1,0 0 1,0 1 0,0-1 0,1 0 0,-1 0 0,0 0 0,0 0 0,1 1 0,-1-1 0,0 0 0,0 0 0,1 0 0,-1 0 0,1 0 0,13 9-359,-6-7 55,0-1 0,0 0 0,0 0 0,1 0 0,11-2 0,-7 1 73,-7 0 602,-5 0 821,-4 18-912,3-16-286,0 0 1,1 0 0,-1 0-1,0 0 1,1 1-1,-1-1 1,1 0 0,0 0-1,0 0 1,0 0-1,0 0 1,0-1 0,0 1-1,0 0 1,1 0 0,-1-1-1,0 1 1,1-1-1,0 1 1,-1-1 0,1 1-1,0-1 1,0 0 0,2 1-1,0 0-42,1 0-1,0 0 1,1 0 0,-1-1-1,0 0 1,0 0 0,0 0-1,11 0 1,-15-2 59,0 1 0,0 0 0,0 0 0,0 0 1,0 0-1,-1 0 0,1-1 0,0 1 0,0 0 0,0-1 0,0 1 0,-1-1 1,1 1-1,0-1 0,0 1 0,-1-1 0,1 1 0,0-1 0,-1 0 0,1 1 1,-1-1-1,1 0 0,-1 0 0,1 1 0,-1-1 0,1 0 0,-1 0 1,0 0-1,1 0 0,-1 0 0,0 1 0,0-3 0,1-34 489,-1 23-247,0 8-158,0 0-1,0 0 1,-1 0 0,1 1 0,-1-1 0,0 0 0,-1 0 0,1 0 0,-1 1-1,-1-1 1,1 1 0,-1 0 0,0-1 0,0 1 0,-5-7 0,0 7-37,6 7-2423,2 6-4627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5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85 5603,'0'0'6955,"0"0"-4693,0 0-944,0 0-261,0 0-508,0 0-386,-2-22-6,1 20-141,0 0-1,0 1 0,-1-1 0,1 0 1,0 1-1,0 0 0,-1-1 0,1 1 1,-1 0-1,1-1 0,-1 1 0,0 0 1,0 0-1,1 1 0,-1-1 0,0 0 1,0 0-1,0 1 0,0-1 0,1 1 1,-1 0-1,0 0 0,0-1 0,0 1 1,0 0-1,0 1 0,0-1 0,0 0 1,0 0-1,0 1 0,-2 0 0,3 0-19,0 0-1,1 0 0,-1 0 0,1 0 0,-1 1 0,1-1 0,-1 0 0,1 0 0,-1 0 0,1 1 0,0-1 1,0 0-1,0 0 0,0 1 0,0-1 0,0 0 0,0 0 0,0 3 0,6 22-168,-4-24 6,1 0 0,0-1 0,-1 1 0,1-1 0,0 0 0,0 1 0,0-1 0,0-1 0,0 1 0,0 0 0,0-1 0,0 1 0,0-1 0,0 0 0,0 0 0,0 0 0,0-1 1,6 0-1,-9 0 152,1 1 0,-1-1 0,1 0 0,-1 1 1,1-1-1,-1 0 0,1 1 0,-1-1 0,1 0 1,-1 0-1,0 1 0,0-1 0,1 0 0,-1 0 1,0 1-1,0-1 0,0 0 0,0 0 0,0 0 1,0 0-1,0 1 0,0-1 0,0-1 0,-2-20 269,1 20-172,1 0-1,0 0 0,-1 1 1,0-1-1,1 0 0,-1 0 1,0 0-1,0 0 0,0 1 1,0-1-1,-1 1 0,1-1 1,0 1-1,-1-1 0,1 1 1,-1 0-1,1-1 0,-1 1 1,0 0-1,1 0 0,-1 0 1,-3-1-1,-1 0 197,1 0 0,-1 1-1,0 0 1,0 0 0,1 0 0,-11 1-1,15 0-268,0 0-1,0 1 0,1-1 1,-1 1-1,0-1 1,0 0-1,1 1 0,-1-1 1,0 1-1,1 0 0,-1-1 1,1 1-1,-1-1 1,1 1-1,-1 0 0,1 0 1,-1-1-1,1 1 0,-1 0 1,1 0-1,0-1 1,0 1-1,-1 0 0,1 0 1,0 0-1,0 0 0,0-1 1,0 1-1,0 0 1,0 0-1,0 0 0,1 1 1,2 31-142,-3-30 105,1-1-1,0 1 0,0-1 0,0 1 0,1-1 0,-1 0 1,1 0-1,-1 1 0,1-1 0,0 0 0,0 0 1,0 0-1,0-1 0,0 1 0,0 0 0,0-1 0,0 1 1,1-1-1,-1 0 0,1 0 0,-1 0 0,4 1 0,0 0-232,1-1 0,-1 1 0,1-1 0,-1-1 0,1 1 0,-1-1 0,1-1 0,7 0 0,-12 0 251,-1 1 0,0-1 0,1 0 0,-1 1 1,0-1-1,0 0 0,0 0 0,0 0 0,0 0 0,0 0 0,0 0 0,0 0 0,0-1 0,0 1 0,0 0 0,-1 0 0,1-1 0,0 1 0,-1 0 0,1-1 0,-1 1 0,0-1 0,1 1 0,-1 0 0,0-1 0,0 1 0,0-1 0,0 1 0,0-1 0,0 1 1,-1-1-1,1 1 0,-1-2 0,1-1 143,-1 0-1,1-1 1,-1 1 0,0 0 0,0 0 0,-1 0 0,1 0 0,-1 0 0,0 1 0,-4-8-1,2 8 12,0 0-1,0 0 0,0 0 0,0 0 0,0 1 1,-1-1-1,1 1 0,-1 0 0,0 1 0,1-1 0,-1 1 1,0 0-1,0 0 0,0 0 0,0 1 0,0 0 1,-8 0-1,26 20-885,-3-12 337,0 1 0,0-1 1,16 8-1,2-1-5270,-15-9-3884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5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13 121 6611,'0'0'3767,"0"0"-1144,0 0-377,0 0-322,0 0-737,9-15-1561,-7 14 338,7-1-583,-1 0 0,1 0 0,-1 1-1,1 0 1,11 1 0,-25-13 2423,-33 9 673,22 4-2257,22 0-2194,-5 0 1891,1 0 0,-1 0 1,0 0-1,1 0 0,-1-1 0,0 1 1,1 0-1,-1-1 0,0 1 1,1-1-1,-1 0 0,0 1 1,0-1-1,0 0 0,0 0 0,0 1 1,0-1-1,0 0 0,0 0 1,0 0-1,0 0 0,0 0 1,0-1-1,-1 1 0,1 0 0,-1 0 1,1 0-1,-1-1 0,2-1 1,-1-4 75,0 1 1,0-1-1,0 0 1,-1-11 0,0 17 98,-1 0 0,1 0 1,-1 1-1,0-1 1,1 0-1,-1 1 1,1-1-1,-1 0 1,0 1-1,0-1 1,1 1-1,-1 0 1,0-1-1,0 1 1,0-1-1,0 1 1,1 0-1,-1 0 0,0-1 1,0 1-1,0 0 1,0 0-1,0 0 1,0 0-1,0 0 1,-1 1-1,-27 1 1275,28 0-1347,-1-1 1,1 0-1,0 1 0,-1-1 1,1 1-1,0-1 1,0 1-1,0-1 1,0 1-1,0 0 1,0 0-1,0 0 1,1-1-1,-1 1 1,1 0-1,-1 0 0,1 0 1,-1 4-1,1-1-56,-1 1-1,1 0 0,0 0 0,1-1 0,1 9 1,-2-13 17,0 0 0,1 0 1,-1 0-1,0 0 0,1-1 1,-1 1-1,1 0 0,0 0 1,-1 0-1,1-1 0,0 1 1,-1 0-1,1 0 0,0-1 1,0 1-1,-1-1 0,1 1 0,0-1 1,0 1-1,0-1 0,0 1 1,0-1-1,0 0 0,0 0 1,1 1-1,29 0-1393,-22-1 890,-6-4 1154,-4 10 900,1 8-1639,-1-8 134,1 1 1,0-1-1,0 0 0,2 11 1,-2-16-90,1 0 0,-1 0 0,0 1 0,1-1 0,-1 0 0,1 0 0,-1 0 0,1 0 0,-1 0 0,1 0 0,0-1 0,-1 1 0,1 0 0,0 0 0,0 0 0,0-1 0,0 1 0,0 0 0,0-1 0,0 1 0,0 0 0,0-1 0,0 0 0,0 1 1,0-1-1,0 0 0,0 1 0,0-1 0,0 0 0,0 0 0,3 0 0,-2-21 88,-2 11 117,0 1 184,0 1 0,0-1-1,-1 1 1,0-1-1,0 1 1,-4-12-1,4 17-252,0 1 0,0 0 1,0 0-1,-1 0 0,1 0 0,-1 0 0,1 0 0,-1 1 0,0-1 0,1 0 0,-1 1 0,0-1 0,0 1 0,0 0 0,0-1 0,-1 1 0,1 0 0,0 0 0,0 1 0,-1-1 0,1 0 0,0 1 0,-1 0 0,1-1 0,-1 1 0,1 0 0,0 0 0,-3 0 0,4 28-5098,1-25 2370,0 11-8322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1:58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1 208,'0'0'0,"0"0"-208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2:00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10 672,'0'0'486,"0"0"469,0 0 411,0 0 232,0 0-216,-14-9 4108,14 9-5330,-1 0 0,0 0 0,1 0-1,-1-1 1,0 1 0,1 0 0,-1 0-1,0 0 1,0 0 0,1 0-1,-1 0 1,0 1 0,1-1 0,-1 0-1,0 0 1,1 0 0,-1 1 0,0-1-1,1 0 1,-1 1 0,1-1-1,-1 0 1,0 1 0,1-1 0,-1 1-1,1-1 1,-1 1 0,1-1 0,0 1-1,-1-1 1,1 1 0,-1 0 0,1-1-1,0 1 1,0 0 0,-1-1-1,1 1 1,0 0 0,0-1 0,0 1-1,0 0 1,-1-1 0,1 1 0,0 1-1,1 44-192,0-23 653,-1-23-578,0 0-15,-1 2-26,1-1 1,-1 1-1,1-1 0,0 1 0,0 0 1,0-1-1,0 1 0,0 0 1,0-1-1,0 1 0,0 0 0,1-1 1,-1 1-1,1-1 0,-1 1 0,1 0 1,-1-1-1,1 0 0,0 1 1,0-1-1,0 1 0,2 1 0,3 3 2,0 0 0,-1 0-1,1 1 1,-1 0 0,0 0-1,-1 0 1,0 0 0,0 1-1,5 15 1,3 19-2,-3 0 0,-1 1 0,-3 0 0,1 70 0,-5-75 9,1 0 0,9 50 0,28 77-29,-30-99 107,-6-56-568,2 10-731,-3-3-2719,-2-3-4175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2:0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4594,'0'0'2567,"0"0"-1919,0 0-435,0 0 428,0 0-9,0 0-229,4-1 237,14-4 366,-13 4 234,6 17 1668,12 35-1816,29 100-1,-40-113-963,20 66 379,-4 0 0,21 169 0,-41-191-116,-1-5-108,27 118 0,-29-178-797,0 6-356,-2-1-4845,-3-8-6266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2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37 12166,'0'0'2411,"0"0"-143,0 0-1038,0 0-590,0 0-426,-21-7-89,-67-19-133,85 25-7,0 1 0,0-1 0,-1 1 0,1-1 0,0 1 0,0 0 0,0 0 0,-1 0 0,1 1 0,0-1 0,0 1 0,0-1 0,0 1 0,0 0 0,0 1 0,0-1 0,0 0 0,0 1 0,0 0 0,1-1 0,-1 1 0,1 0-1,-1 0 1,1 1 0,0-1 0,-1 1 15,-5 5-54,-1-1 33,1 1 0,0 0 0,1 0 1,0 1-1,0 0 0,1 0 1,0 1-1,1 0 0,0 0 1,0 0-1,1 1 0,0-1 1,1 1-1,1 0 0,-1 0 1,2 0-1,-1 0 0,2 0 1,-1 1-1,2 5 21,-1-12-63,1-1 0,0 1-1,0-1 1,0 0 0,0 1 0,1-1 0,0 0-1,0 0 1,0 0 0,0 0 0,1 0 0,-1-1-1,1 1 1,0-1 0,0 0 0,0 1 0,0-1-1,1-1 1,0 1 0,-1 0 0,3 0 63,2 2-582,0-2 0,-1 1 0,1-1 0,1-1 0,-1 1 0,0-1 0,1-1 0,-1 1 0,1-2 0,-1 1 0,3-1 582,25 0-5480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2:0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7587,'0'0'737,"0"0"135,0 0 222,0 0-323,0 4 3719,4 13-4402,83 90 1843,6 8-1303,78 75-60,-147-157-403,-1 1 0,-2 1 1,19 42-1,0 0 300,-26-43 557,-7-10-6593,-7-16-2153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02:0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7267,'0'0'1473,"0"0"168,0 0 130,0 0-295,0 0-521,43 31 208,449 317 1006,-435-310-1588,1-3-1,110 48 1,-162-80-528,1 1 0,-1 1 0,-1-1 1,1 1-1,-1 0 0,5 6 0,7 6-2359,-14-13-1891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12:02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2513,'0'0'288,"0"0"-112,0 0-128,0 0-48,0 0-16,0 0-736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15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1 284 12230,'0'0'605,"0"0"-285,0 0-576,0 0 67,27 0 178,-8 0 18,12 1 4,1-3 0,-1 0 0,1-2 0,29-7-11,16-3 53,0 5 1,6 2-54,-41 4 29,68-1-6,-8 2-3,218-27 1,-252 25-21,111-13 19,-168 16-17,276-31 25,220 14 8,-225 8-40,-16 2-20,18-1 30,4-1 28,-184 11-28,234-5-5,-234 0 0,259-7 3,281 11 18,-139-13 24,-289 6-37,302-13-38,589-10 42,742 30-2,-1064 18 67,18 0 81,-316-10 24,11 0-113,454-8 51,-494 9-93,-2 0-22,1418-9 344,-1874 0-349,152-3 35,-67-3-7,77-3 22,-105 7-4,26-4-46,-31 1-183,23 2 183,-37 3-462,-7 0-1147,-12 0-2501,-34 0-666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15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12118,'30'3'-1454,"-27"-3"1428,21 2 8,-1 1 0,1 1 1,-1 1-1,0 1 1,0 1-1,-1 1 1,0 1-1,0 0 0,4 6 18,47 26 25,-42-25-4,0 2 0,-2 2 1,0 0-1,-1 2 0,13 14-21,-41-36 0,18 17 45,-1 1 1,-1 1-1,12 18-45,-24-31 16,0 2 1,0-1-1,-1 1 1,0-1-1,0 2 1,-1-2-1,0 1 1,-1 1-1,1-1 1,-1 0-1,-1 0 1,0 5-17,2 16 54,-1-20-23,-1 0 0,0 0 0,0 0 0,0 0 0,-1 0 0,-1 0 0,1 0 0,-1 0 0,-4 8-31,1-6 70,-2 0-1,1-1 0,-1 1 1,-1-2-1,0 1 1,0-1-1,-3 2-69,-29 26 150,-4 1-150,24-22-76,17-13 28,-28 23-725,-12 7 773,31-24-606,-1-2 1,0 0-1,1 0 0,-2-1 1,-3 0 605,-3-3-3842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1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71 1537,'0'0'1227,"0"0"-597,0 0-404,0 0-135,-3-6-83,-9-18 5,9 18 49,3 6 181,3 0 197,12 0 0,-15-3-392,0 3-46,0-1 1,0 0 0,0 0-1,0 1 1,1-1-1,-1 0 1,0 0-1,0 1 1,1 0-1,-1-1 1,0 0 0,0 0-1,1 1 1,-1 0-1,1-1 1,-1 1-1,1-1 1,-1 0-1,0 1 1,1 0 0,0 0-1,0-1 1,-1 1-1,0-1-2,1 1 2,0-1-1,0 1 1,-1 0-1,0 0 0,1-1 1,0 0-1,0 1 1,-1-1-1,0 1 1,0-1-1,1 1 1,-1-1-1,1 0 0,-1 1 1,1-1-1,-1 0 1,0 1-1,0-1 1,0 1-1,0-1 1,0 0-1,0 0 1,1 1-1,-1-1-1,-1 1 0,1-1 1,0 1 0,0 0-1,0 0 1,0 0-1,0 0 1,0 0-1,0 0 1,0-1-1,0 1 1,0 0-1,0 0 1,0 0-1,0 0 1,0 0-1,0 0 1,0 0-1,0 0 1,0 0-1,0 0 1,0 0-1,1 0 1,-1 0-1,0 0 1,0-1-1,0 1 1,0 0-1,0 0 1,0 0-1,0 0 1,0 0-1,0 0 1,0 0-1,1 0 1,-1 0 0,0 0-1,0 0 1,0-1-1,0 1 1,0 0-1,0 0 1,1 0-1,-1 0 1,0 0-1,0 0 1,0 0-1,0 0 1,0 0-1,0 0 1,0 0-1,0 0 1,0 0-1,0 0 1,0 0-1,0 0 1,0 1-1,1-1 0,28 0 3543,-26 0-3519,-3 0-5,0 0-3,0 0 0,0 0 5,0 0 19,0 0 0,0 0 24,0 0 16,0 0-40,0 0-10,0 0 71,0 0 201,0 0 298,0 0 110,0 0-139,0 0-97,0 0-81,0 0-57,0 0-5,0 0 122,0 0-21,0 0-122,0 0-121,0 0-90,0 0 18,0 0-39,0 0-9,0 0 22,0 0 5,0 0 24,0 0 77,0 0-63,0 0-78,0 0-30,0 0 12,0 0-17,0 0-10,0 0-25,0 0-7,0 0 21,0 0-21,0 0 2,0 0-5,0 0-61,0 0-217,3 0-490,-2 0 683,0 0 1,0 0 0,-1 0-1,1 0 1,0 0 0,0 1-1,-1-1 1,1 0 0,0 0 0,-1 0-1,1 1 1,-1-1 0,1 1-1,0-1 1,0 1 0,-1-1-1,0 0 1,1 1 0,-1 0-1,1 0 1,-1-1 0,1 0-1,-1 2 109,0-1-131,1-1 1,-1 0-1,1 1 0,0 0 1,-1-1-1,0 1 0,1-1 0,-1 1 1,1-1-1,0 1 0,-1-1 0,1 1 1,0-1-1,-1 0 0,1 0 0,-1 0 1,1 1-1,0-1 0,0 0 0,-1 0 1,1 1-1,0-1 0,0 0 131,2 0-4487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20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2721,'0'0'1758,"0"0"-704,0 0-344,0 0 53,0 0-64,0 0-80,0 0-96,0 0-142,0 0-210,0 3-163,0 368 27,-12-120-18,4-149-16,4-44-1,-7 162-2,11 208-81,0-26 70,-9-224-1,0-6 1,9 306 197,4-375-180,10 49-4,-3-47 60,-4 51-60,-7 460 571,8-414-351,1-3-171,-9 723 109,9-698-128,0 8-1,-9-164-40,3 132-5,2-136 16,5 133-5,-4-34-90,8 5 95,-1-2-66,5 343-203,-18-119 162,0-325-14,3 132-334,27 188 106,-26-269 341,-5 12 8,-1-20 34,7 41-34,0-87 48,23 222 91,-13-188-144,4 23 29,-2 23-24,-14-80 2,14 122 28,-6-75 171,-5 1 1,-5 38-202,-1-146 10,5 110 866,21 108-876,-21-183 82,5 43 131,28 249 270,-14 94-211,-14-319-222,-7-86-50,0 0 0,2 0 1,-1-1-1,6 10 0,-8-23-30,-1-1 0,1 0 0,0 1 0,0-1 0,0 0 0,1 0 0,-1 0-1,1 0 1,-1-1 0,1 1 0,3 2 30,-6-4-40,1-1 0,-1 0 1,0 0-1,1 0 0,-1 1 0,0-1 0,0 1 0,1-1 0,-1 0 0,1 1 0,-1-1 1,1 0-1,-1 0 0,0 0 0,1 0 0,-1 0 0,1 0 0,0 0 0,-1 0 0,0 0 0,0 0 1,1 0-1,0 0 0,-1 0 0,1 0 0,-1 0 0,0 0 0,1 0 0,-1 0 0,1 0 1,-1 0-1,1 0 0,-1 0 0,0-1 0,1 1 0,-1 0 0,1-1 0,-1 1 0,1-1 0,-1 1 1,0 0-1,0 0 0,1-1 40,0-3-463,0 0 0,-1 1 1,0 0-1,1-1 0,-1 0 1,0 0-1,-1 0 463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20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9 386 8868,'0'0'675,"0"0"-61,0 0-526,0 0-150,-3 6-31,-3 9 74,6-14 20,1-1-1,-1 0 1,0 0 0,0 0 0,0 0 0,0 0-1,1 0 1,-1 0 0,0 1 0,0-1 0,0 0-1,0 0 1,0 0 0,0 0 0,0 0 0,1 0-1,-1 0 1,0 0 0,0 0 0,1 0 0,-1 0-1,0 0 1,0 0 0,0 0 0,1 0 0,-1-1 0,0 1-1,0 0 1,0 0 0,0 0 0,0 0 0,0 0-1,0 0 1,0 0 0,1-1 0,-1 1 0,0 0-1,0 0 1,0 0 0,0 0 0,0 0 0,0 0-1,1 0 1,-1 0 0,0-1-1,34-33 193,6-4 75,114-83 145,-111 89-368,2 2 0,39-19-45,-27 16 6,-37 21-27,0 2-1,0-1 1,1 2 0,1 1-1,-1 0 1,14-1 21,-32 9-15,0-1-1,0 1 1,0-1 0,0 1 0,0 0-1,0 0 1,0 1 0,0-1 0,0 1-1,-1-1 1,1 1 0,0 0 0,0 0-1,-1 0 1,1 1 0,-1-1-1,1 1 1,0-1 0,-1 1 0,0 0-1,0-1 1,1 2 0,-1-1 0,-1 0-1,3 2 16,3 6-16,0 1 0,-1-1-1,0 2 1,-1-1 0,2 8 16,-4-12 12,39 98 143,-4 7-155,-29-67-534,6-11-2174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22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11365,'0'0'2327,"0"0"-196,0 0-874,0 0-403,-6 8-545,4-5-305,1 0 0,-2 0-1,2 1 1,-1-1 0,0 1 0,1-1-1,0 1 1,-1-1 0,2 1 0,-1-1 0,0 1-1,1 2-3,1 1 5,0 0 0,1 0 0,-1 0 0,2-1 0,-1 1 0,1 0 0,0 0 0,1-1-5,-1 3 8,20 42 42,-7-13-9,1-1 0,2-1 0,2 0 0,8 10-41,26 37 48,10 10-616,-58-84 0,-1 0 0,-1 0 0,0 0 0,2 6 568,-5-11-777,0 0-1,-2 0 1,2-1 0,-1 1-1,-1 1 1,1-2 0,0 5 777,-1-8-78,0 0 1,0 0-1,0 0 0,0 0 1,0 1-1,0-1 1,0 0-1,0 0 1,0 0-1,0 0 1,0 0-1,0 0 0,0 0 1,0 0-1,0 0 1,0 0-1,0 0 1,0 0-1,0 0 1,0 0-1,-1 0 0,1 1 1,0-1-1,0 0 1,0 0-1,0 0 1,0 0-1,0 0 1,0 0-1,0 0 0,0 0 1,0 0-1,-1 0 1,1 1-1,0-1 1,0 0-1,0 0 1,0 0-1,0 0 0,0 0 1,0 0-1,0 0 1,0 0-1,0 0 1,0 0-1,0 0 1,0 0-1,0 0 0,0 0 1,-1 0-1,1 0 1,0 0-1,0 0 1,0 0-1,0 0 1,0 0-1,0-1 78,-15 1-5560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2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0 512 8884,'0'0'5939,"0"0"-4194,0 0-113,0 0-1087,0 0-545,0 0-321,16-125 321,55 73 32,18-18 177,-2-2-193,-15 19-16,-1 2 0,-20-3-433,-15 19-1215,-36 35-1842,0 0-5010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16,'0'0'9890,"0"0"-7238,0 0-2652,13-7 72,-5 3-56,3-3 2,1 0 0,0 2 0,0-1 0,0 2 0,1-1 0,-1 2 0,16-3 0,72 4 182,-99 3-180,-1 0-1,1 0 1,-1 0 0,1 0-1,-1 1 1,0-1 0,0 0-1,0 0 1,1 0 0,-1 1-1,0-1 1,0 0 0,-1 0-1,1 3 1,0-1 56,-1 2-39,0 0-1,0 0 1,-1 0 0,1 0 0,-1-1-1,0 1 1,0 0 0,-1-1 0,0 1-1,1-1 1,-1 0 0,-1 0 0,1 0-1,-1 0 1,1-1 0,-6 4 0,-2 3-10,0-1 0,-1-1 0,0 0 0,-23 11 0,19-9-243,16-9 208,1 0 0,-1-1 0,0 1 1,0 0-1,0-1 0,1 1 0,-1 0 0,0-1 1,1 1-1,-1-1 0,1 1 0,-1 0 0,0-1 1,1 1-1,-1-1 0,1 1 0,0-1 0,-1 0 1,1 1-1,-1-1 0,1 0 0,0 1 0,-1-1 0,1 0 1,0 1-1,-1-1 0,2 0 0,51 23 20,-41-19-9,1 1 0,-1 0-1,0 1 1,0 0 0,0 1 0,-1 0 0,0 1 0,10 10 0,-20-17 14,0 0 0,0 0 0,0 0 1,-1 1-1,1-1 0,-1 0 0,1 0 1,-1 1-1,1-1 0,-1 0 0,0 1 1,1-1-1,-1 0 0,0 1 0,0-1 1,0 1-1,0-1 0,0 0 0,0 1 0,-1-1 1,1 0-1,0 1 0,-1-1 0,1 0 1,-1 1-1,1-1 0,-1 0 0,0 0 1,0 0-1,1 0 0,-1 1 0,0-1 1,0 0-1,0 0 0,0 0 0,-1 0 1,-4 4 148,1 0 1,0-1 0,-1 0-1,0 0 1,-9 4 0,-4 0 417,-1-1 0,1-2 1,-1 0-1,-38 5 0,16-3-178,42-7-432,0 0 1,-1 0 0,1 0 0,0 0 0,0 0 0,-1 0-1,1 0 1,0 0 0,-1 0 0,1 0 0,0 0-1,-1 0 1,1 0 0,0 0 0,0 0 0,-1 0 0,1 1-1,0-1 1,-1 0 0,1 0 0,0 0 0,0 1-1,0-1 1,-1 0 0,1 0 0,0 0 0,0 1 0,0-1-1,-1 0 1,1 0 0,0 1 0,0-1 0,0 0 0,0 1-1,0-1 1,0 0 0,0 1 0,0-1 0,-1 1-1,11 8-1895,16 5-1148,-6-7-1656,-5-3-2489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3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48 14343,'0'0'1045,"0"0"-130,0 0-461,-2 19-462,-1 7-23,-21 162-336,-18 49 367,31-202-627,11-35 605,0 0-1,0 0 1,0 0 0,0 0 0,0 0 0,0 0-1,0 0 1,0-1 0,0 1 0,0 0 0,0 0-1,0 0 1,0 0 0,0 0 0,-1 0 0,1 0-1,0 0 1,0 0 0,0 0 0,0-1 0,0 1-1,0 0 1,0 0 0,0 0 0,-1 0 0,1 0-1,0 0 1,0 0 0,0 0 0,0 0 0,0 0-1,0 0 1,0 0 0,-1 0 0,1 0 0,0 0-1,0 0 1,0 0 0,0 0 0,0 0 0,0 0-1,0 0 1,-1 0 0,1 0 0,0 0 0,0 1-1,0-1 1,0 0 22,0-12-413,1 0 0,0 1 0,0-1 0,2-3 413,11-36-1338,2 1 1,2 0-1,23-43 1338,-30 71 175,0 0-1,1 0 0,2 1 0,0 1 0,1 0 0,1 1 0,16-15-174,-26 27 158,1 1-1,0 0 0,0 0 0,1 1 1,0 0-1,0 1 0,0-1 1,0 2-1,1-1 0,-1 1 1,1 0-1,0 1 0,0 0 0,0 0 1,0 1-1,1 0 0,-1 1 1,0 0-1,0 0 0,0 1 1,0 0-1,5 2-157,-9-1 0,0 0-1,1 1 1,-1 0 0,0 0-1,-1 0 1,1 0 0,-1 1-1,1-1 1,-1 1 0,0 1-1,0-1 1,-1 0 0,1 1-1,-1 0 1,0 0 0,-1 0-1,1 0 1,-1 0 0,0 0-1,1 5 1,4 8-16,-2 0-1,0 0 0,-2 1 0,0-1 0,1 15 17,-4-24-57,1-1 0,-1 0 0,-1 0-1,1 0 1,-1 0 0,-1 0 0,1 0 0,-1 0-1,-1 0 1,0 0 0,0 0 57,0-3-14,0 1-1,-1-1 1,1 0 0,-1-1-1,-1 1 1,1 0 0,0-1-1,-1 0 1,0 0 0,0-1-1,0 1 1,-1-1 0,1 0 0,-6 2 14,-2 0 144,0 0 0,-1 0 1,1-2-1,-1 1 1,0-2-1,-13 1-144,-15 0 1759,-28-4-1759,64 1 117,0 0 0,1-1 1,-1 0-1,0 0 1,1 0-1,-1-1 0,0 0 1,1 0-1,0 0 1,0-1-1,-1 0 0,1 0 1,1 0-1,-1 0 0,0-1 1,1 0-1,0 0-117,0 0-145,1 1-1,1-1 1,-1 0-1,0 0 1,1 0-1,0 0 0,0 0 1,0 0-1,0-1 1,1 1-1,0-1 1,0 1-1,0-1 1,0 1-1,1-1 1,0 0-1,0 1 1,0-1-1,0 0 1,1-2 145,-1 6-219,0 1 1,1-1-1,-1 0 1,0 0-1,0 1 1,0-1-1,1 0 1,-1 1-1,0-1 0,1 0 1,-1 1-1,1-1 1,-1 1-1,0-1 1,1 1-1,-1-1 1,1 1-1,0-1 1,-1 1-1,1-1 1,0 1 218,19-9-8177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24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7 12262,'0'0'402,"0"0"-129,0 0-89,0 0 18,0 0 172,-3 20-102,1-2-221,-4 18 102,2 0 1,1 30-154,3-46 2,-1-6 26,1 0-1,1-1 0,0 1 0,1-1 0,3 13-27,-4-23-12,0 0 0,0 1 0,1-1 0,-1 1 0,2-1 0,-2 0 0,1 0-1,1 0 1,-1 0 0,0 0 0,0-1 0,1 1 0,0-1 0,0 1 0,0-1-1,0-1 1,0 2 0,0-2 0,0 1 0,0-1 0,1 1 0,0-1 0,-1 0-1,1 0 13,1 1-161,-1-1-1,1-1 1,0 2-1,0-2 0,-1 1 1,1-1-1,0 0 0,-1 0 1,1-1-1,-1 0 0,1 0 1,0 1-1,0-2 0,-1 1 1,0-1-1,0 1 0,1-2 1,-1 1-1,0 0 0,0 0 1,0-1-1,2-3 162,14-18-244,-1-1 0,-3-1-1,1-1 1,1-6 244,0 0-71,-9 16 41,1 1-58,-2 0 0,5-11 88,-10 19-23,-1 1-1,1-1 1,-2 0-1,1 1 0,-2-1 1,1 0-1,0-6 24,-1-7 794,0 19 441,0 5 168,0 35-1,-2-6-1375,0-1 0,-2 9-27,-3 15 5,-17 285 64,7-151-13,-16 55-56,18-170 59,-6 12-59,17-73 5,-1-1 0,-1 1 0,0 0 0,-1-1 0,0 0 0,0-1 0,-5 5-5,-3 5 5,10-16-19,1 0 0,-1 0 0,0-1 0,0 1 0,-1-1 0,0-1 0,0 1 0,0-1 0,0 0-1,0 0 1,0 0 0,0-1 0,-1 0 0,0-1 0,0 1 0,1-1 0,-1 0 0,0-1 0,-5 1 14,-2-1-72,-33-2-130,44 1 180,0 1 0,0-1 1,0 0-1,0 0 0,0 0 0,0 0 0,0-1 1,0 1-1,0-1 0,1 1 0,0-2 0,-1 2 1,-1-3 21,-19-26-51,-7 7 96,19 11-28,2-1 0,-1 0 1,1-1-1,1 1 0,0-2 0,1 1 0,-2-9-17,7 19 24,1 0-1,1 0 1,-1-1 0,0 2-1,1-1 1,0-1 0,0 2-1,0-2 1,1-1-24,0-4 17,-1-43 47,0 51-65,0-1 1,0 1-1,0-1 0,0 1 1,1 0-1,0 0 1,0 0-1,-1 0 1,1 0-1,0-1 0,0 2 1,0-1-1,1-1 1,-2 2-1,2-1 1,-1 0-1,1 1 1,-1-1-1,2 1 0,-2-1 1,1 1-1,1-2 1,6-3-6,14-18-9,-15 15 11,2-1-1,-1 2 0,1-1 0,0 1 1,1 1-1,0 0 0,6-3 5,67-33 272,29-23-272,-96 55 35,-5 3 23,1 0 0,-1 1 0,1 0 0,7-1-58,35-15 600,12-8-600,14-1 753,-61 19-258,-19 12-473,0 0 0,-1 1-1,1-1 1,1 0 0,-2 1 0,1-1 0,1 1 0,-2 0 0,2-1 0,-1 0-1,-1 1 1,2 0 0,-1-1 0,0 1 0,0 0 0,0 0 0,1 0 0,-1 0-1,0 0 1,0 0 0,0 0 0,0 1-22,11-1 259,-9 0 53,-3 0 64,0 0-32,0-3-72,0-13 609,6 16-1183,-3 1-41,0-2-1,-1 1 0,1 0 1,0 0-1,0-1 1,0 0-1,0 0 0,0 1 1,-1-1-1,1-1 0,-1 1 1,1-1-1,-1 1 1,1-1-1,0-1 344,0 0-8679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30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54 272,'0'0'9028,"0"0"-5768,0 0-1947,0 0-160,0 0-73,0 0-264,0 0-391,-3 0-244,-9 0-106,9 0-33,3 0 12,0 0-6,0 0 51,0 0 55,0 0-20,0 0-14,0 0-16,0 0-136,0 0-67,0 0-90,0 0-100,-3 0-151,1-1 450,0 1 0,1-1 0,-1 1 0,0-1 0,0 1 0,1 0 0,-1-1 0,1 0 0,-1 0 0,1 0-1,-1 0-9,-1 0 69,1-1-1,0 1 1,0 0-1,-1-1 1,0 2-1,0-1 0,1 0 1,-1 0-1,0 1 1,1 0-1,-3-1-68,-24 1 598,27 0-510,1 16-46,1 26-118,0-40 65,0-1-1,1 0 1,-1 1 0,0-1 0,1 0-1,-1 0 1,0 1 0,1-1 0,0 0 0,0 1-1,-1-2 1,0 2 0,1-1 0,1-1-1,-2 2 1,1-1 0,0-1 0,0 2-1,0-1 1,0-1 0,0 1 0,0 0-1,1 0 1,-1-1 0,1 1 11,2 0-100,1 0-1,0-1 1,-1 0 0,1 0 0,0 0-1,0 0 1,-1 0 0,1-1 0,-1 0-1,1 0 1,0-1 0,0 1 100,4-2-180,1-1 0,-1 0 0,0 0 0,0-2 1,2 0 179,-9 4-36,0 1 0,-1 0 0,2-1 1,-2 1-1,1-1 0,-1 1 0,1-1 1,-1 0-1,0 1 0,1-2 36,1-15-29,-3 17 41,0 0 0,0 0-1,0 1 1,0-1 0,0 0 0,-1 0 0,1 1 0,0-1 0,0 0 0,0 0 0,0 1 0,-1-1 0,1 0 0,-1 1 0,1-1-1,-1 1 1,1-1 0,0 1 0,-1-1 0,1 0 0,-1 1 0,0 0 0,1-1 0,0 1 0,-1-1 0,0 1 0,0-1-1,1 1 1,-1 0 0,0 0 0,0 0 0,0 0-12,-25-1 514,16 1-275,-44 0 681,52 0-904,0 0 1,0 0 0,0 1-1,0-1 1,0 0-1,0 0 1,0 1-1,0-1 1,0 1-1,0 0 1,1-1-1,-2 2 1,2-1-1,-1-1 1,0 2-1,1-1 1,-1 0-1,1 1 1,-1-1-1,1 1 1,0-1-1,-1 1 1,1-1-1,0 1 1,0 0-1,0-1 1,0 2-1,0-2 1,1 1-1,-1 1-16,-1 5-1,0-1-1,1 2 1,0-2-1,1 1 1,-1 0-1,2 5 2,-1-3-27,0-9 23,0 0 0,0-1 0,0 1 0,0 0 0,0 0 0,0-1 0,0 1 0,0 0 0,0 0 0,1-1 0,-1 1 0,0 0 0,0 0 0,0-1 0,1 1 0,0 0 0,-1 0 0,1-1 0,-1 1 0,0 0 0,1-1 0,0 1 0,0-1 0,-1 1 0,0-1-1,1 1 1,0-1 0,0 1 0,0-1 4,2 1-54,0-1-1,-1 1 1,1-1-1,0 0 0,0 0 1,0 0-1,0 0 1,0-1 54,11 0-536,-1 3 133,-12-2 385,0 1 1,0-1-1,-1 0 1,1 0-1,-1 0 1,1 0-1,0 0 1,-1 0-1,1 0 0,0 0 1,0 0-1,-1 0 1,0 0-1,1 0 1,0-1-1,0 1 1,-1 0-1,0-1 1,1 1-1,0 0 0,0-1 1,-1 1-1,0 0 1,1-1 17,3-4-29,0 1 0,-1-1 0,0-1 1,0 1-1,2-4 29,-5 8 8,0 1 0,1 0 0,-1 0 0,0 0 0,0-1 0,0 1 0,1-1 0,-1 1 0,0-1-1,0 1 1,0 0 0,1 0 0,-1-1 0,0 1 0,0-1 0,0 1 0,0-1 0,0 1 0,0 0 0,0-1 0,0 1 0,0-1 0,0 1 0,0-1 0,0 1 0,0 0 0,0-1 0,-1 1 0,1-1 0,0 1 0,0-1 0,-1 1-1,1 0 1,0 0 0,0 0 0,0-1 0,0 1 0,-1-1 0,1 1 0,-1 0 0,1-1 0,0 1 0,-1 0 0,1 0 0,0 0 0,0 0 0,-1 0 0,1 0 0,-1-1 0,0 1 0,1 0 0,0 0 0,0 0 0,-1 0 0,1 0-1,-1 0 1,0 0-8,-6-2 187,-2-4 87,7 5-221,1-1 1,-1 2 0,0-1 0,1 0 0,-1 0 0,1 1-1,-2-1 1,2 0 0,-1 0 0,0 1 0,1 0 0,-2 0-1,2 0 1,-2 0-54,-11 0 296,13 0-292,1 0-1,0-1 0,0 1 0,0 0 0,0 0 0,0 0 0,0 0 0,-1 0 0,1 0 0,0 0 0,0 0 1,0 0-1,0 0 0,0 0 0,0 0 0,-1 0 0,1 0 0,0 0 0,0 1 0,0-1 0,0 0 0,0 0 1,0 0-1,0 0 0,0 0 0,0 0 0,0 0 0,0 0 0,0 0 0,0 0 0,0 0 0,0 0 0,0 0 1,0 0-1,0 0 0,-1 0 0,1 0 0,0 0 0,0 0 0,0 0 0,0 1 0,0-1 0,0 0 0,0 0 0,0 0 1,0 0-1,0 0 0,0 0 0,0 1 0,0-1 0,0 0 0,0 0 0,0 0 0,0 0 0,0 0 0,0 0 1,1 1-4,-2 4-13,1 1 1,0-1-1,0 1 1,1-1-1,-1 1 1,3 4 12,-3-9-12,0 0 0,1-1 0,0 1 0,0-1 0,-1 1 0,1-1 0,0 1 0,0-1 0,-1 0 1,1 0-1,0 1 0,0-1 0,-1 1 0,1-1 0,1 0 0,-2 0 0,1 0 0,0 0 0,0 0 0,-1 0 0,1 0 0,0 0 0,0 0 0,0-1 0,0 1 1,0 0 11,13-1-186,-4 1-35,2 0 0,-2-1 0,1-1 0,8-2 221,-14 2-44,1 1 0,-1-1 0,0 0 0,0-1 0,1 1 0,-2-1 0,1 0 0,0 0 0,-1 0 0,2-3 44,-1 2-6,-1 0-1,-1 0 0,0 0 1,0 0-1,0-2 0,0 2 1,0-1-1,-1 0 0,0 1 1,0-2-1,-1 1 0,1 0 1,-1 0-1,0-1 0,0 0 1,-1 1 6,0 4 7,0 1 0,0 0 0,0 0 0,0 0 0,0 0 0,0-1 1,0 1-1,0 0 0,0-1 0,0 1 0,0 0 0,0 0 0,-1-1 1,1 1-1,0 0 0,0 0 0,0 0 0,-1 0 0,1 0 0,0 0 1,0-1-1,-1 1 0,1 0 0,0 0 0,0 0 0,0 0 0,0-1 1,-1 1-1,1 0 0,0 0 0,-1 0 0,1 0 0,0 0 0,-1 0-7,-5-3 172,-1 1 0,0 0 0,0 0 0,1 1 0,-2-1-1,1 1 1,-2 1-172,-57-2 891,56 2-832,8 0-30,0 0 1,0 0-1,0 0 0,0 1 0,1-1 0,-2 1 0,2-1 0,-1 0 0,0 1 0,1 0 0,-2 0 0,2-1 0,-1 2 0,1-1 0,-2 1-29,-6 3 109,-9 6 82,17-8-241,3 0 31,-3-3 16,1 0-1,0 0 1,0 0 0,0 0-1,0 0 1,0 0-1,0 0 1,0 0-1,0 0 1,0 0-1,0 0 1,0 0-1,0 1 1,0-1-1,0 0 1,0 0-1,0 0 1,0 0 0,1 0-1,-1 0 1,0 0-1,0 1 1,0-1-1,0 0 1,0 0-1,0 0 1,0 0-1,0 0 1,0 0-1,0 0 1,0 0 0,0 0-1,0 0 1,0 1-1,0-1 1,0 0-1,0 0 1,0 0-1,0 0 1,0 0-1,1 0 1,-1 0-1,0 0 1,0 0 0,0 0-1,0 0 1,0 0-1,0 0 1,0 0-1,1 0 1,-1 0-1,0 0 1,0 0-1,0 0 1,0 0-1,0 0 1,1-1 3,150 1-4146,-146 0 825,-5 0-1041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35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53 992,'0'0'8065,"0"0"-4532,0 0-1556,0 0-246,0 0-200,0 0-551,-9 3-468,-27 9-267,27-9-269,9-3-80,0 0-67,0 0-53,0 0 152,0 18 118,0-15-38,0 9-112,0-12 94,0 0 1,0 0 0,0 0 0,0 0-1,0 1 1,0-1 0,0 0 0,0 0-1,0 0 1,0 0 0,0 0-1,0 0 1,0 1 0,0-1 0,0 0-1,0 0 1,0 0 0,0 0 0,0 0-1,0 0 1,0 1 0,0-1 0,0 0-1,0 0 1,1 0 0,-1 0-1,0 0 1,0 0 0,0 0 0,0 0-1,0 0 1,0 0 0,0 0 0,0 0-1,0 0 1,1 0 0,-1 0 0,0 0-1,0 0 1,0 0 0,0 0-1,0 0 1,0 0 0,1 0 0,-1 0-1,0 0 1,0 0 0,0 0 0,0 0-1,0 0 1,0 0 0,0 0-1,0 0 1,0 0 0,0 0 0,0 0-1,0 0 10,5 0-337,-2 0 132,-1 1 0,1-1 0,-1 0 0,1-1 0,0 1 0,0 0 0,-1 0 0,1-1 0,1-1 205,2-1-156,-4 3 173,-1 0 0,1-1 0,-1 0 0,1 0 0,0 1 0,0-1 0,-1 0 0,0 0 0,0 0 0,1 0 0,-1 0 1,0 0-1,1-1 0,-1 1 0,0-1 0,0 1 0,0-1 0,0 1 0,0-1 0,-1 1 0,1-1 0,0 1 0,-1-1 1,1-1-18,-19 3 1312,14 0-1268,0 0 1,0 0-1,0 1 0,-1 0 0,2 0 1,-2 0-1,1 1 0,1-1 0,-1 1 1,-4 1-45,7-2 1,-1 0 0,1 0 0,-1 0-1,0 1 1,1-1 0,0 0 0,-1 0 0,1 1 0,-1 0 0,2 0 0,-2-1 0,1 1 0,1 0 0,-1-1 0,0 1 0,0 0 0,1 0 0,-1 0 0,1 0 0,-1 0-1,1 0 1,0-1 0,0 4-1,0-4-25,0 1-1,0-1 0,0 1 0,1-1 1,-1 1-1,1-1 0,-1 2 0,1-2 1,0 0-1,0 0 0,-1 1 0,1-1 1,0 1-1,0-1 0,0 0 0,0 1 1,0-2-1,0 2 0,1-1 1,-1 0-1,0 0 0,0 0 0,1-1 1,-1 1-1,1 0 0,-1 0 0,1-1 1,-1 0-1,1 1 0,-1-1 0,2 1 26,1 0-81,0-1 0,0 0-1,-1 1 1,1-1 0,0 0-1,0-1 1,-1 1 0,1 0-1,0-1 1,0 0 0,-1 0-1,1 0 1,-1-1-1,2 0 82,1-2-119,0 1-1,0-2 0,-1 1 0,0-1 0,0 0 0,1-1 120,9-8-236,-1-4-14,-11 3 764,-3 12-65,-17 3 813,9 0-1145,1 0 0,-1 1 0,1 0 0,0 0 0,0 0 0,0 1 1,-1 1-118,7-3 0,-2 0 1,2 1 0,-1 0 0,1 0 0,-1 0 0,0 0 0,1 0 0,-1 0 0,1 1 0,0-2 0,-1 2 0,1-1-1,0 1 1,0-1 0,0 1 0,-1-1 0,2 1 0,-1-1 0,0 1 0,0-1 0,1 2 0,-1-2 0,1 1 0,-1 0 0,1-1-1,-1 2 1,1-2 0,0 3-1,0-2-125,18-2-306,0 0 1,-1-1-1,5-2 431,-17 2-45,0-1 0,0 2 0,0-2 0,-1 0 0,1 0 0,-1 0-1,1 0 1,-1 0 0,1-1 0,-1 0 0,0 0 0,0 0 0,2-3 45,1-3-15,-1 0 0,1-1 1,-1 0-1,2-3 15,-8 11 26,1 1 1,-1-2-1,1 1 1,0 1-1,-1-2 0,0 1 1,0 0-1,0 0 1,0 0-1,0 0 0,0-2-26,0-4 1095,-6 8-196,-1 0-747,4 0-120,0-1 1,0 1-1,-1 0 0,1 1 1,0-1-1,0 1 1,0-1-1,0 1 1,0 0-1,0 0 0,0 0 1,0 1-1,1-2 1,-1 2-1,1 0 0,-1 0 1,0-1-1,1 1 1,-1 1-1,1-1-32,-2 2 1,0-1 0,-1 1-1,1 1 1,1-1 0,-1 1-1,1 0 1,-1-1 0,2 2-1,-1-1 1,1 0 0,-1 0 0,1 1-1,0 0 1,0-1 0,2 1-1,-2-1 1,1 1 0,1 0-1,0 1 0,0 4-8,0 23-31,1-33 31,-1 0 1,1 1-1,-1-1 0,1 0 0,-1 0 0,0 0 1,1 1-1,0-2 0,0 2 0,-1-1 0,1 0 1,0 0-1,0 0 0,-1 0 0,2 0 0,-1 0 1,-1-1-1,2 1 0,-1 0 0,0 0 0,0-1 0,0 0 1,2 1 7,3 1-113,2 0-1,-1-1 1,0 0 0,1 0 0,-1-1 0,0 0 0,4-1 113,-6 1-45,-2-1 1,2 1 0,-1 0 0,0-1 0,0-1 0,0 2 0,-1-2 0,1 1 0,0-2 0,0 2 0,-1-1 0,1-1 0,-1 1 0,1-1 44,-2 2 17,0-2 0,0 1 0,-1 0 0,1 0 0,-1-1 0,0 1 1,1 0-1,-2 0 0,2-1 0,-1 0 0,-1 1 0,1-1 0,0 1 0,-1-1 0,1 0 0,-1 1 0,0-1 0,0 0 0,0 0 1,-1-1-18,1 2 48,0 1 1,-1-1 0,1 1 0,-1-1-1,1 1 1,0-1 0,-1 1 0,0 0 0,0 0-1,1-1 1,-1 1 0,0 0 0,0-1 0,0 2-1,0-2 1,0 1 0,0 1 0,0-1-1,0-1 1,-1 2 0,1-1 0,0 0 0,-1 0-1,1 1 1,0 0 0,0-1 0,-1 1-1,0-1-48,-6-3 177,-1 1-95,0 0 0,0 0 0,0 0 0,0 1 0,0 0 0,0 0 0,0 2 0,0 0 0,-1-1 0,-7 2-82,5-1 15,9 0-261,9 0-1448,24 0-3220,5 0-3861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37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19 6147,'0'0'3660,"0"0"-1437,0 0-641,0 0-134,0 0-52,0 0 7,-11-3-424,4 1-850,-7-1 225,0-1 1,-1 2 0,1-1-1,-13 2-354,25 1 46,2 0-65,0 0-16,0 0-66,0 0-24,0 0 53,0 0 48,0 0 69,0 0 64,-18 0 67,-32 0-48,50 0-129,-1 0 0,1 0 0,0 0 0,0 0 0,0 0 1,0-1-1,0 1 0,0 0 0,-1 0 0,1 0 0,0 0 0,0 0 0,0 0 0,0 0 0,0 1 0,0-1 0,0 0 0,0 0 0,0 0 0,0 0 0,0 0 0,0 0 0,0 0 0,0 0 0,0 0 0,-1 0 0,1 0 0,0 0 0,0 0 0,0 0 0,0 1 0,0-1 0,0 0 0,0 0 0,0 0 0,0 0 0,0 0 0,0 0 0,0 0 0,-1 0 0,1 0 0,0 0 0,0 0 0,0 0 0,0 0 0,0 0 0,0 0 0,0 1 0,0-1 0,0 0 0,0 0 0,0 0 0,0 0 0,1 0 0,-1 0 0,0 1 0,0-1 1,0 3-18,-1 1 0,2-1 0,-1 0 0,1 0 0,-1 1 0,0-1 0,1 1 1,1-1-1,-2 1 18,1-4-28,0 2 1,0-1 0,-1-1-1,1 2 1,1-1 0,-2-1-1,1 2 1,1-1 0,-2-1-1,1 1 1,1 0 0,-2 0-1,2-1 1,-1 0 0,0 1-1,1-1 1,-1 1 0,0-1-1,0 1 1,1-1 0,-1 0-1,0 0 1,1 0 0,-1 0-1,1 0 1,-1 0 27,48 0-1990,-46 0 1918,-3 0 400,0 0 446,-17 0 447,-15 0-866,32 0-353,0 0-1,0 0 1,0 0-1,0 0 1,0 0-1,-1 0 1,1 0-1,0 0 1,0 0-1,0 0 1,0 0-1,0 0 1,0 0-1,0 0 1,0 0-1,0 0 1,0 0-1,0 0 1,0 0-1,0 0 1,0 0-1,-1 0 1,1 0-1,0 0 1,0 0-1,0 0 1,0 0-1,0 0 1,0 0-1,0 0 1,0 0-1,-1 0 1,1 0-1,0 0 1,0 0-1,0 1 1,0-1-1,0 0 1,0 0-1,0 0 1,0 0-1,0 0 1,0 0-1,0 1 1,0-1-1,0 0 1,0 0-1,0 0 1,0 0-1,0 0 1,0 0-1,0 1 1,0-1-1,0 0 1,0 0-1,0 0 1,0 0-2,0 6-5,0-6-15,0 2-1,-1-1 1,1 0-1,0 0 1,0 0-1,0 0 1,0 1 0,1-2-1,-1 1 1,0 1-1,0-2 1,1 2-1,-1-1 1,1-1 0,-1 2-1,0-1 1,1-1-1,0 2 1,-1-1 0,1-1-1,-1 1 1,1 0-1,0 0 1,0-1-1,-1 1 1,2 0 0,-1 0-1,-1-1 1,1 0-1,0 1 1,0 0-1,0-1 1,1 1 0,-1-1 20,4 3-169,-1-1-1,1-1 1,-1 2 0,1-2 0,0 1 0,0-1 0,0 0 0,0 0 0,0-1 0,0 0 0,0 0-1,0 0 1,1 0 169,27 0-557,-30 0 391,-3 0 246,0 3 305,0 135 628,0-138-1028,0 1 0,0 0-1,0 0 1,0-1 0,0 1-1,1 0 1,-1 0 0,0-1-1,1 1 1,-1 0 0,0 0-1,0-1 1,1 1 0,0-1-1,-1 1 1,1 0 0,-1-1-1,1 1 1,-1-1 0,1 1-1,0 0 1,-1-1 0,1 0-1,0 0 1,0 1-1,-1-1 1,1 1 0,0-1-1,0 0 1,-1 0 0,1 1-1,0-1 1,0 0 0,-1 0 15,37 0-880,-20 0 187,-16 0 668,0 0 1,0-1-1,-1 1 0,1 0 0,0 0 1,0-1-1,-1 1 0,1 0 0,0-1 1,0 1-1,-1 0 0,1 0 0,0-1 1,0 0-1,-1 1 0,0-1 0,1 1 1,0 0-1,0-1 0,-1 0 0,0 0 1,1 1-1,-1-1 0,1 0 0,-1 0 1,1 1-1,-1-1 0,0 0 0,0 0 1,0 1-1,0-1 0,0 0 0,0 0 1,0 0 24,1-34 406,-2 21-211,1 10-108,0-2 188,0 0 1,0-1-1,0 0 0,-1 1 1,-1-1-1,0-4-275,1 8 121,-1 0 1,1 0-1,-2 0 0,2 1 0,-1-1 0,-1 0 1,1 1-1,0-1 0,0 1 0,-1 0 0,0 0 1,0-1-1,0 2 0,0-1-121,-3-3 131,-1 1 0,-1 0 0,1 0 0,-1 0 0,1 1 0,-1 0 0,0 1 0,0 0 0,0 0 0,0 1 0,0 0 0,-4 0-131,-55 1 610,64 0-529,5 0-112,0 1 0,0-1 0,0 1 0,0-1 0,0 0 0,0 0 0,0 0 0,0 0 0,0 0 0,1-1 31,15 0-107,6 2-11,-11 0-3,1 0 1,-2-1 0,2-1-1,-1-1 1,11-1 120,-21 2-16,-2 0 1,1 0-1,0 1 0,-1-2 0,1 1 1,-1 0-1,1 0 0,-1 0 1,2-2 15,0 0 0,-3 3 104,-18 0 352,15 0-455,-2 0 0,1 1 0,1 0 0,-2 0 0,1 0 0,1 0 0,-1 0 0,0 2 0,0-2 0,1 1 0,-1 0 0,1 0 0,-1 0 0,1 1 0,0 0 0,0 0 0,0 0 1,0 0-2,2-3-4,1 1 0,0 0 0,0-1 0,-1 1 1,1-1-1,-1 1 0,1 0 0,0-1 1,-1 1-1,1-1 0,0 1 0,0 0 1,0 0-1,0-1 0,0 1 0,0 0 1,0 0-1,0-1 0,0 1 0,0 0 1,0-1-1,0 1 0,0-1 0,0 1 1,1 0-1,-1 0 4,0-1-12,0 2-43,0-1-1,1 1 1,-1-1-1,1 1 1,-1-1-1,0 1 1,0-1-1,1 1 1,0-1-1,0 0 1,-1 1-1,1-1 1,0 1-1,0-2 1,0 2-1,0-1 1,0 0-1,0 0 1,1 0-1,-1 0 1,0 0-1,0 0 1,1-1-1,-1 1 1,1 0-1,-1 0 1,1-1-1,-1 0 1,1 1-1,-1-1 1,1 0-1,0 1 56,8 0-803,0 0-1,0 0 0,0-1 0,8-1 804,-5 1-1636,8 0-3681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3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11605,'0'0'1977,"0"0"-1366,0 0-411,0 0 422,0 0-22,0 0 115,0 0 32,0-3-77,0-6-165,0 3-4004,0 6-2418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40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0 848,'0'0'11456,"0"0"-8372,0 0-2667,0 0-103,0 0 159,0 0 50,0 3-307,0 12 792,-3-15-616,-1 0-364,4 0-24,0 0 0,-1 0 0,1 0 0,0 0 1,-1-1-1,1 1 0,0 0 0,0 0 0,0 0 0,0 0 0,-1 0 1,1 0-1,0 0 0,-1 1 0,1-1 0,0 0 0,-1 0 1,1 0-1,0 0 0,0 0 0,0 0 0,0 1 0,0-1 0,-1 0 1,1 0-1,0 1 0,-1-1 0,1 0 0,0 0 0,0 0 1,0 0-1,-1 0 0,1 0 0,0 1 0,0-1 0,0 1-4,-3 30-414,21-31-523,-3 0 486,-15 0 467,1-1-1,-1 1 0,1-1 0,-1 1 0,0-1 0,1 1 0,-1 0 0,0-1 1,0 1-1,0-1 0,0 1 0,0-1 0,0 1 0,0 0 0,0-1 0,0 0 1,1 1-1,-1-1 0,0 1 0,-1 0 0,1-1 0,0 1 0,0-1 0,0 0 0,0 1 1,0 0-1,0 0 0,0-1 0,0 0 0,0 1 0,-1-1 0,1 1 0,-1 0 1,1 0-1,0-1 0,-1 1-15,-13-1 243,9 0-170,-1 1-1,0 0 1,1 0 0,-1 0 0,0 1-1,0 0 1,0 0 0,1 1-1,0-1 1,-1 1 0,1 0 0,-1 0-1,1 1 1,1 0 0,-2 0-73,-3 4 25,0 1 0,1-1 0,0 1 0,-3 5-25,8-9 3,0-1 0,0 1 0,1-1 0,0 1 0,0 0 0,0 0 0,0-1-1,0 2 1,2-1 0,-2 0 0,1 0 0,1 0 0,-1 1 0,0 0-3,1 10-29,0-15 26,0 0 0,0 1 0,0-1 0,0 0 0,0 1 0,0-1 0,1 0 1,-1 0-1,0 0 0,0 0 0,0 1 0,0-1 0,0 0 0,1 0 0,-1 1 0,0-1 1,0 0-1,0 1 0,0-1 0,0 0 0,0 0 0,1 0 0,-1 0 0,0 0 0,1 0 0,-1 0 1,0 0-1,0 0 0,1 0 0,-1 0 0,0 1 0,0-1 0,0 0 0,0 0 0,1 0 3,4 2-61,1 1 0,0-1 0,-1-1-1,1 2 1,0-3 0,-1 2 0,1-1-1,0-1 1,0 0 0,0 0 0,-1 0-1,1 0 1,0-1 0,0 0-1,0 0 1,0 0 0,0-1 0,-1 0-1,0 0 1,1-1 0,-1 1 0,1-1-1,-2 0 1,1-1 0,0 1 0,-1-1 61,-3 3-7,-1 1 0,1 0 0,-1-1 1,1 0-1,-1 1 0,0-1 1,0 1-1,1-1 0,-1 0 0,0 1 1,1-1-1,-1 1 0,0-1 1,0 0-1,0 0 0,0 1 0,0 0 1,0-1-1,0 0 0,0 0 0,0 1 1,0-1-1,0 0 0,0 1 1,-1-1-1,1 1 7,-1-5 167,-17 5 924,12-1-1014,0 2 0,-1-1 1,1 1-1,-1 0 0,1 0 0,0 1 1,-1 0-1,1 0-77,4-1 5,1 0 1,-2-1-1,2 1 0,-1 1 1,1-2-1,-1 2 1,0-1-1,1 0 0,0 1 1,-1-1-1,1 1 0,-1-1 1,2 1-1,-2 0 0,1-1 1,1 1-1,-1 0 1,0 0-1,0 0 0,1-1 1,-1 2-1,1-2 0,-1 1 1,1 0-1,0 0 0,-1 0 1,1 2-6,0-2-8,0 1 0,0 0 0,0-1 0,0 0 0,0 0 0,1 1 1,-1 0-1,1-1 0,0 0 0,-1 0 0,1 1 0,1-1 0,-2 0 0,2 0 0,-1 1 0,2 0 8,-2-2-22,1 1-1,1-1 0,0 1 0,-1-2 1,0 2-1,0-1 0,1-1 0,0 1 0,0 0 1,-1-1-1,1 1 0,-1-1 0,1 0 0,-1 0 1,1 0-1,1-1 23,10 1-184,-2-1 0,2 0 0,-1-2 0,-1 0 0,2 0-1,-2 0 1,1-1 0,-1-1 0,12-7 184,-18 9-60,-4 3 50,-1 0 0,1 0-1,-1-1 1,1 0-1,-1 0 1,0 1-1,1-1 1,-1 0-1,1 0 1,-2 1 0,2-2-1,-1 1 1,0 0-1,0 0 1,0 0-1,0 0 1,0-1-1,0 1 1,0-1 0,0 1-1,-1 0 1,1 0-1,-1-1 1,1 1-1,-1-1 1,1 0-1,-1 0 1,0 0 10,1 1 51,-1-1 0,-1 1 1,1-1-1,0 1 0,0-1 0,-1 1 1,1 0-1,-1-1 0,1 1 0,0-1 1,-1 2-1,1-2 0,-1 1 0,0 0 1,1-1-1,-2 2 0,1-2 0,1 1 1,-1 1-1,-1-2 0,2 1 0,-2 1 1,1-1-1,0 0 0,0 0 0,0 1 0,-1-1 1,1 0-1,0 1 0,-1-1 0,0 1-51,-5-1 176,1-1 0,0 2 0,-1 0-1,1 0 1,-1 0 0,-1 0-176,-6 1 25,-46-1 639,57-1-638,0 1 0,0 0 0,0 1 0,0-1 0,0 1 0,0 0 0,-2 0-26,4-1-5,1 1 0,-1-1 0,0 1 0,1-1 0,-1 1 0,1-1 1,-1 1-1,1 0 0,-1-1 0,1 1 0,-1 0 0,1 0 0,0-1 0,0 1 1,0 0-1,-1 0 0,1-1 0,0 1 0,0 0 0,0 0 0,-1-1 1,1 1-1,0 0 0,0 0 0,1-1 0,-1 1 0,0 0 0,0 0 1,0-1-1,1 1 0,-1 0 0,0 0 0,0-1 0,1 1 0,-1 0 0,1 0 5,0 1-205,0 1 0,1-1 0,-1 0-1,1 1 1,-1-1 0,1 0 0,0 0-1,0 0 1,0 0 0,2 1 205,28 15-4349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4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11973,'0'0'2564,"0"0"-1200,0 0-801,0 0-307,0 0-123,0 0 8,3-3-61,10-12 254,-13 15 186,0 0 35,0 0-197,0 0-238,0 0-91,3-18-165,30-20-950,-21 18 839,-1 0 0,0-2-1,5-16 248,-13 20-133,-3 15 429,-6 3 465,1 0-669,2 0-41,-1 0 1,1-1 0,-1 2 0,1-1 0,0 0-1,0 1 1,0-1 0,-1 1 0,1 0 0,0 0-1,0 0 1,-1 1 0,1-1 0,0 1 0,1 0-1,-1-1 1,0 2 0,0-1-52,-1 2 12,1-1 0,0 0 1,0 1-1,1 0 0,-1 0 0,1 0 1,-1 0-1,1 0 0,1 0 0,-1 1 0,1-1 1,-1 1-1,1-1 0,1 1 0,-1-1 0,0 1 1,1 0-1,0-1 0,0 5-12,0-8-2,0 0 1,0 0-1,0-1 0,0 1 0,0 0 0,0 0 1,0-1-1,0 0 0,0 1 0,1 0 0,-1 0 0,0-1 1,1 1-1,-1 0 0,0 0 0,0-1 0,0 0 1,1 1-1,-1 0 0,1-1 0,0 1 0,-1-1 1,0 0-1,1 1 0,0 0 2,19 0-164,-10-1 77,37 0-729,-41-3 602,-4 1 234,0 0-1,-1 0 0,1-1 1,-1 0-1,0 1 1,1-1-1,-2 1 1,2-1-1,-1 1 0,-1-1 1,0 0-1,1 0 1,-1 0-1,1 0 0,-1 0 1,0 0-1,-1 0 1,1 0-20,-18 3 1008,14 0-950,1 0 1,-2 1-1,1-1 0,1 1 0,-2 0 1,1 0-1,1 0 0,-1 0 0,0 1 1,0 0-1,-1 0-58,4 0 1,-2-1 0,2 0 0,-1 1 0,1-1-1,-1 1 1,1-1 0,-1 1 0,2-1 0,-2 1 0,1-1 0,0 1 0,0 0 0,0 0 0,1 0 0,-1 0-1,0-1 1,0 2 0,1-1 0,0-1 0,0 2 0,-1-1 0,1-1 0,0 2-1,0 0-5,0-2 1,0 1-1,1 1 1,-1-2 0,0 1-1,0 0 1,1 0-1,0 0 1,0 0-1,-1-1 1,1 1 0,0 0-1,0 0 1,0-1-1,1 1 1,-2-1-1,2 1 1,-1-1 0,1 1-1,-1-1 1,1 0-1,-1 0 1,1 0-1,-1 1 1,1-2 0,0 1-1,0 0 1,0 0-1,-1-1 1,3 1 4,6 1-157,-1 0 1,1-1-1,-1 0 0,0 0 1,9-1 156,-11 0-191,-3 0 114,-3 0 39,2 0 0,-1 1 1,0-1-1,0 0 0,1 0 0,-1-1 0,0 1 1,0-1-1,0 1 0,0-1 0,0 1 0,0-1 1,0 0-1,0 0 0,0 0 0,0 0 0,0 0 0,-1-1 1,1 1-1,0 0 0,-1-1 0,1 1 0,-1-1 1,1 0-1,-1 0 38,0 1-6,3-4-2,0 0 0,-1-1 0,1 0 0,-1 1 0,0-1 0,0 0 0,-1 0 0,1-1 0,-2 1 0,1 0 0,-1 0 0,1-6 8,-2 12 11,0 0-1,0 0 0,0 0 1,0-1-1,0 1 0,0 0 1,0-1-1,0 1 0,0 0 1,0 0-1,0-1 0,0 1 0,-1 0 1,1 0-1,0 0 0,0 0 1,0 0-1,-1-1 0,1 1 1,0 0-1,0 0 0,-1 0 1,1-1-1,0 1 0,0 0 0,0 0 1,0 0-1,0 0 0,-1 0 1,1 0-1,0 0 0,-1-1 1,1 1-1,0 0 0,0 0 1,-1 0-1,1 0-10,-5-2 143,1 1-42,1-2-1,0 2 1,-1 0 0,0 0 0,0 0-1,1 0 1,-2 0 0,1 1 0,1 0-1,-1 0 1,-1 0-101,1 0 58,-3-1 39,1 1-1,-1 1 0,1-1 1,0 1-1,-7 1-96,11-1 11,0 0-1,0 0 1,0-1-1,0 2 1,1-1-1,-2 0 1,2 0-1,-1 0 1,0 1-1,1-1 1,-1 0-1,1 1 1,0 0-1,-1-1 1,1 1-1,0-1 1,0 2-1,0-2 1,0 1-1,0 0 1,0 0-1,0 0-10,0 2-2,1 0 0,-1 0 0,0-1 1,1 1-1,0 0 0,0 0 0,0 0 0,0 0 0,1 0 0,0-1 0,-1 1 0,1 0 0,1 0 1,-1-1-1,1 1 0,-1-1 0,1 1 0,0-1 0,-1 1 0,2-1 0,1 2 2,1-1-56,0 0-1,0 0 0,0 0 1,1-1-1,0 0 0,0 0 1,0 0-1,0-1 0,0 0 1,0 0-1,0-1 0,0 1 1,1-2-1,-1 1 0,1 0 1,-1-1-1,1 0 57,-6-1 3,0 1 0,0-1 0,0 1 0,0 0 0,0 0 0,-1-1-1,1 0 1,0 0 0,0 1 0,-1 0 0,1-1 0,0 0 0,0 0 0,-1 1 0,1-2 0,0 1 0,-1 1 0,1-1-1,-1 0 1,0 0 0,0 0 0,1 0 0,-1 0 0,1 0 0,-1 0 0,0 0 0,0 0 0,0 0 0,0 0-1,0 0 1,0 0 0,0 0-3,0-5 48,0 1 0,0 1-1,-1-2 1,0 1 0,1 1-1,-1-2 1,-1 0-48,-1 0 104,0-1 1,0 1-1,-1-1 1,-1 1-1,2 0 0,-3 1 1,-3-6-105,4 7 66,-1 0 1,0 0-1,0 1 1,-1 0-1,1 0 0,0 0 1,-3 0-67,-8-4 146,2 5-245,12 2-987,3 0-4049,0 0-9384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42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71 106 14199,'0'0'1926,"0"0"-219,0 0-376,0 0-648,0 0-314,0 0-199,0 0-127,0 0-24,0 0-27,0 0 37,0 0-8,0 0-10,0 0-22,0 0-13,0 0-26,0 0-33,0 0-216,0-5-176,-1-3 332,1 4 117,-1 0 0,1 0-1,0-1 1,1 1 0,-1 0 0,1 0 0,-1 0 0,1 0-1,1-1 27,10-22 86,-12 27-79,0-1 1,1 1 0,-1-1-1,0 1 1,1-1 0,-1 1-1,1 0 1,-1-1 0,0 0-1,0 1 1,0-1 0,0 1-1,0-1 1,0 1-1,0-1 1,0 0 0,1 1-1,-1 0 1,0-1 0,-1 0-1,1 0 1,0 1 0,0 0-1,0-1 1,0 0 0,0 1-1,0-1 1,0 1-1,0 0 1,-1-1 0,1 0-1,-1 1 1,1-1 0,-1 1-1,1 0 1,0-1 0,0 1-1,-1-1 1,1 1 0,-1-1-1,0 1 1,1 0-1,0 0-7,-3-1 50,0 1-1,1-1 1,-1 1-1,1 0 1,0 0-1,-1 0 1,0 0 0,0 1-50,-3-1 83,6 0-80,-1 0 0,-1 1 0,2-1-1,-1 0 1,0 0 0,0 0 0,1 0-1,-1 1 1,0-1 0,0 1 0,1 0 0,-1-1-1,0 0 1,0 1 0,1 0 0,-1-1 0,0 1-1,1-1 1,-1 1 0,1 0 0,-1 0-3,-10 23 45,9-14-35,1 0 0,-1-1 0,1 1 0,1 5-10,0-12-8,-1 0 0,1-1 0,1 1 0,-1-1-1,0 1 1,0 0 0,1-1 0,0 1 0,0 0 0,0-1-1,0 1 1,0-1 0,0 0 0,1 1 0,-1-1 0,1 0-1,0 0 1,-1 1 0,1-1 0,0-1 0,0 2 0,1-2-1,-2 1 1,1-1 0,1 1 0,0-1 0,-1 0 0,0 0-1,1 0 1,-1 0 0,1 0 0,0-1 0,0 1 8,6 1-306,0-1 0,0 0-1,0 0 1,0-1 0,0 0 0,0-1 0,0 0 0,5-2 306,-13 3-25,0-1 0,1 1 1,-1-1-1,0 0 0,0 0 0,0 1 1,1-1-1,-2-1 0,2 2 1,-1-1-1,-1-1 0,1 2 0,0-2 1,0 1-1,-1 0 0,1-1 1,0 2-1,0-2 0,-1 1 1,0-1-1,1 1 0,-1 0 0,0-1 1,1 0 24,0-5 11,-1-1 1,0 1-1,0-2 0,0-1-11,-1-7 75,1 17-49,0-1 0,-1-1 0,1 2 0,0-1 0,0 0 0,-1 0 0,1 1 0,0-1 0,0 0 0,0 0 0,-1 1 0,1-1 0,-1 1 0,0-1 0,1 0 0,0 1 0,-1-1-1,0 1 1,1-1 0,-1 0 0,1 1 0,-1 0 0,0-1 0,0 1 0,1-1 0,-1 1 0,0 0 0,0-1 0,1 1 0,-1 0 0,0 0 0,0 0 0,1 0 0,-2 0-26,-35 0 805,22 0-510,9 0-253,1 0 0,1 1 0,-2 0 0,2 0 0,-1 1 0,0-1 0,1 1 0,-2-1 0,2 2 0,0-1 0,0 1 0,-1-1 0,1 1 0,0 0 0,0 0 0,0 1 0,0 1-42,1-3 18,1 1 0,-1 0 0,1 0 0,1 0 0,-2 0 0,2 0 0,-1 0-1,1 0 1,-1 1 0,2-1 0,-2 1 0,1 0 0,1-1 0,-1 0 0,1 1 0,0 0 0,-1-1 0,2 1 0,-1-1 0,0 1-1,1-1 1,-1 1 0,1 0 0,1 0-18,-2-2-5,1 1 1,0-2-1,0 1 0,0 1 1,1-2-1,-1 1 0,0 0 0,0 0 1,1 0-1,0-1 0,0 1 0,-1-1 1,1 1-1,0-1 0,0 0 0,0 0 1,1 1 4,1-1-21,1 1 1,-2-1 0,1 1-1,1-1 1,-2-1-1,2 0 1,-1 1 0,0-1-1,3 0 21,0 0-30,-1-1 0,1 1 1,0-2-1,0 1 0,-1-1 0,0 1 0,0-2 0,1 0 1,-1 1-1,0-2 0,1 1 30,-4 0-7,1 0 0,-1 0 0,-1 0 0,1 0 0,0 0 0,-1 0 0,0 0 0,1-1 0,-2 0 0,1 0 0,0 1 0,-1-1 0,1 0 0,0-4 7,0-3 35,0 0-1,-1 0 1,0 0-1,-1-10-34,1 20 12,-1-1 0,0 1 1,0-1-1,-1 1 0,1 0 0,0 0 0,-1-1 0,1 1 1,0-1-1,-1 1 0,1 0 0,-1-1 0,0 2 1,1-2-1,-1 1 0,0 0 0,0 0 0,1 0 0,-2 0 1,1 0-1,1 0 0,-2 0 0,1 0 0,0 0 1,0 1-1,0-1 0,-1 0 0,1 1 0,0-1 0,-1 1 1,0 0-13,-4-2 60,0 1 1,-1 1 0,1-1 0,0 1 0,0 0-1,-4 1-59,-4-1-56,11 0-862,3 0-3491,0 0-6442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43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105 178 13798,'0'0'1895,"0"0"-599,0 0-151,0 0-361,0 0-325,0-3-246,0-25-189,0 25 8,0 3 32,-3 0 30,-4 0-34,7 0-54,-1-1-1,0 1 1,0 0-1,1-1 1,-1 1-1,-1 0 1,2 0-1,-1 0 0,0 0 1,0 0-1,1 0 1,-1 0-1,0 0 1,0 1-1,1-1 1,-1 0-1,0 1 1,0-1-1,1 0 1,-1 0-1,0 0 0,0 1 1,1 0-1,0-1 1,-1 1-1,0-1 1,0 0-1,1 1 1,0 0-1,-1 0 1,1-1-1,-1 0 1,1 1-1,-1 0 1,1 0-1,0-1 0,0 1 1,-1 0-1,1 0 1,0-1-1,0 1 1,0 0-1,0 0 1,-1-1-1,1 1 1,1 0-1,-1 0 1,0 0-6,0 6-11,1 11-109,-1-17 101,1-1 0,-1 0 0,1 1-1,-1 0 1,1 0 0,-1-1-1,0 0 1,1 0 0,-1 1 0,1 0-1,0-1 1,-1 1 0,0-1-1,1 0 1,0 0 0,0 0-1,-1 0 1,1 1 0,0-1 0,-1 0-1,1 0 1,-1 0 0,1 0-1,0 0 1,0 0 0,-1 0 0,2 0 19,0 0-115,1-1 1,0 1-1,0-1 1,0 0-1,-1 0 1,1 0-1,0-1 1,0 2-1,-1-2 1,1 1-1,-1-2 1,0 2-1,1-1 1,-1 0-1,-1 0 1,2 0-1,-1-1 1,-1 1-1,2-2 115,0 1-23,0-1 0,-1 0 0,0 0-1,0 0 1,0-1 0,-1 2-1,1-2 1,-1 1 0,0-1 0,1 1-1,-2 0 1,1-4 23,-1-7 51,0 15-47,0 0 0,0 0 0,0 0 0,0 0 1,0 0-1,0 0 0,0-1 0,0 1 0,0 0 0,0 0 1,0 0-1,0 0 0,0 0 0,0 0 0,0-1 0,0 1 1,0 0-1,0 0 0,0 0 0,0 0 0,0 0 0,0 0 1,0 0-1,0-1 0,-1 1 0,1 0 0,0 0 0,0 0 1,0 0-1,0 0 0,0 0 0,0 0 0,0 0 0,0 0 1,0 0-1,0 0 0,0 0 0,0 0 0,0 0 0,0 0 1,0 0-1,0 0 0,0 0 0,-1 0 0,1 0 0,0 0 1,0 0-1,0 0 0,0 0 0,0 0 0,-1 0 0,1 0 1,0 0-1,0 0 0,0 0 0,0 0 0,0 0-4,-14 0 647,-31 2 448,42-2-1066,0 1 0,0-1-1,0 1 1,0 0-1,0 0 1,1 0-1,-1 1 1,0-1 0,0 1-1,1-1 1,0 1-1,0 0 1,-1 0 0,0 0-29,-12 19 123,-8 7 60,22-26-181,-1 1 0,0-2 0,0 1 0,1 1 0,0-1 0,0 0 0,-1 0 0,1 1 0,0 0 0,0-1 0,0 1-1,1-1 1,0 1 0,-1-1 0,1 1 0,0 0 0,-1 0 0,2 1-2,-1-3-1,0-1-1,-1 0 1,1 1-1,0-1 1,0 0 0,0 0-1,0 0 1,0 1-1,0-1 1,1 1 0,-1-1-1,0 0 1,0 1-1,0-1 1,0 0 0,0 0-1,1 0 1,-1 1-1,0-1 1,0 0 0,0 1-1,0-1 1,0 0-1,0 1 1,1-1 0,-1 0-1,0 0 1,1 0-1,-1 0 1,0 0 0,1 0-1,-1 0 1,0 1-1,0-1 1,0 0 0,1 0-1,-1 0 1,1 0 1,2 2-15,-1 0-1,1-1 0,0 1-1,-1-1 1,1 0 0,0 0 0,0 0 0,0-1-1,0 1 1,0 0 0,0-1 0,0 1 0,1-1-1,-1 0 1,0 0 0,0-1 0,0 1 0,0-1-1,0 0 1,0 1 0,1-2 16,12-7-90,-1-1 0,-1 0 0,0-1 1,0-1-1,-1 0 0,0 0 0,-1-2 0,-1 1 1,0-2 89,0-2-13,-1 0 1,4-10 12,-10 18 1,-3 7 8,0 1 0,-1-1 0,1 1 0,-1-1 0,1 1 0,-1-1 1,1 1-1,-1-1 0,0 1 0,0-1 0,1 0 0,-2-1-9,1 2 12,0 1 0,0 0 0,0-1-1,-1 0 1,1 0 0,0 1 0,-1 0-1,1-1 1,0 1 0,0-1 0,-1 0-1,1 1 1,-1 0 0,1-1-1,-1 1 1,1-1 0,0 1 0,-1-1-1,0 1 1,1 0 0,-1 0 0,1 0-12,-5-2 66,1 1 1,0 1-1,-1-1 1,1 0-1,-1 1 1,1 0 0,0 0-1,-1 1-66,-6-1 57,0 0-71,-1 1-1,0 1 0,1 0 1,0 0-1,-1 1 0,-2 2 15,-6-2-1595,2-3-3138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44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38 267 6707,'0'0'3146,"0"0"-996,0 0-363,0 0-434,0 0-225,0 0-250,0-3-155,0-65 1070,18 68-2113,-16 0 303,0 0-1,-1 0 1,1-1 0,0 1-1,0 0 1,0-1 0,-1 1 0,1-1-1,0 0 1,-1 1 0,1-2-1,-1 1 1,1 1 0,-1-2-1,1 1 1,-1 0 0,0-1 0,1 0 17,16-25-83,-16 23 55,0-2 8,1-3-16,-5-15 68,2 21 38,0 3 108,-14 0-57,25 0-474,-6-3 159,7-12 151,-9-1 48,-3 1 65,0 15-69,0 0 1,0 0 0,0 0 0,1 0-1,-1-1 1,0 1 0,0 0 0,0 0 0,0 0-1,0 0 1,0 0 0,0 0 0,0-1-1,0 1 1,0 0 0,0 0 0,0 0 0,-1 0-1,1 0 1,0 0 0,0 0 0,0 0 0,0 0-1,0 0 1,0 0 0,0 0 0,0 0-1,0 0 1,0 0 0,0 0 0,0-1 0,-1 1-1,1 0 1,0 0 0,0 0 0,0 0-1,0 0 1,0 0 0,0 0 0,0 0 0,0 0-1,0 0 1,0 0 0,0 0 0,0 0-1,0 0 1,0 0 0,0 0 0,-1 0 0,1 0-1,0 0 1,0 0 0,0 0 0,0 0-1,0 0 1,0 0 0,-1 0-2,-13-1 211,-21 2 331,34-2-537,0 1-1,0 1 1,1-1 0,-1 0 0,0 0-1,0 0 1,1 0 0,-1 1 0,0-1-1,0 0 1,1 0 0,-1 0 0,0 1 0,0-1-1,1 1 1,0 0 0,-1-1 0,0 0-1,1 1 1,-1-1 0,1 1 0,0 0 0,-1-1-1,0 1 1,1-1 0,-1 1 0,1 0-1,0-1 1,0 1 0,0 0 0,0 0 0,0-1-1,-1 1 1,1 0-5,0 15-115,0-13 62,12-3-234,-8 1 213,-1-1-1,0 1 1,0-1 0,0 0 0,1-1-1,-1 1 1,0-1 0,1 1-1,-1-1 1,3-1 74,11-26-235,-16 28 233,-1-1 0,1 1-1,-1 0 1,0-1 0,0 1 0,0 0-1,1 0 1,-1 0 0,0-1-1,1 1 1,-1-1 0,0 1-1,0-1 1,1 1 0,-1 0-1,0-1 1,0 1 0,0-1 0,0 1-1,0-1 1,0 1 0,0 0-1,0-1 1,0 1 0,0-1-1,0 1 1,0-1 0,0 1 0,0 0-1,0 0 1,-1-1 0,1 0-1,0 1 3,-1-8 74,-19 8 273,8-1-172,7 0-101,-1 1 0,1 0-1,-1 0 1,1 0 0,0 0 0,-1 0 0,1 2 0,0-1 0,-4 1-74,6 0 11,1 0 0,-1 0 0,0 0 0,0 0 0,0 1 0,1 0 0,0 0 0,0 0 0,0-1 0,0 1 0,0 1 0,0-1 0,0 3-11,1-5-3,0 0 0,1 0-1,0 0 1,-1 1 0,1-1 0,0 0-1,-1 0 1,1 1 0,0-1 0,0 0-1,0 1 1,0-2 0,0 2 0,0-1 0,1 0-1,-1 1 1,0-1 0,1 0 0,-1 0-1,0 1 1,1-1 0,0 0 0,-1 0-1,1 0 1,-1 0 0,1 0 0,0 0 0,0 0-1,0 0 1,0 0 0,0-1 0,0 1-1,0 0 1,0 0 0,0-1 0,0 1-1,0-1 1,1 1 0,-1 0 0,0-1 0,1 0 3,1 1-42,1 0 1,0 0-1,0-1 1,-1 0-1,1 1 1,0-1-1,0 0 1,-1-1-1,2 1 1,-1 0-1,-1-1 1,1 0-1,0 0 1,-1-1-1,1 1 1,-1-1-1,1 1 1,-1-1-1,2-2 42,7-3-125,-2-1 1,1-1-1,-2 0 1,1 0-1,1-4 125,-8 11-21,-2-1-1,1 0 0,0 1 1,-1-1-1,0 0 0,1 1 1,-2-1-1,2 0 0,-1 0 1,-1 0-1,1 0 0,-1 0 0,1 0 1,-1 0-1,0 0 0,0-3 22,-1 5 41,0 1-1,1-1 0,0 1 1,-1 0-1,0 0 0,0 0 1,1-1-1,-1 1 0,0 0 1,0-1-1,1 1 0,0 0 1,-1 0-1,0 0 0,0 0 1,1 0-1,-1 0 0,0 0 1,0 0-1,1 0 0,-1 1 1,0-1-41,0 0 84,-2 0-38,0 1 0,-1-1 1,0 0-1,0 1 1,1 1-1,0-2 1,-1 2-1,1-1 1,0 1-1,-1-1 0,1 1 1,-3 2-47,-28 27 149,30-27-119,2-2-21,0 0 0,0 0 0,0-1 0,1 2 0,-1-1 0,0 0 0,1 0 0,0 1 0,-1 0 0,2-1 0,-2 0 0,1 1 0,1-1 0,-1 1 0,1 0 0,-1 0-1,1-1 1,0 1 0,0 0 0,0-1 0,0 1 0,1 2-9,-1 10-5,0-13 1,0-1-1,0 0 1,0 1 0,0-1-1,1 1 1,-1-2 0,0 2-1,0-1 1,0 1 0,1-1-1,0 0 1,0 1 0,-1-2-1,0 2 1,1-1 0,0 0 0,0 1-1,0-2 1,0 1 0,0 1-1,0-2 1,0 1 0,0 0-1,0 0 1,1-1 0,-2 1-1,2 0 1,-1 0 0,0-1-1,1 0 1,0 1 4,4 0-64,1 0 0,-1 0 0,1-1-1,-1 1 1,1-2 0,2 0 64,8 1-335,-15 0 268,1 0-1,0-1 1,-1 0 0,0 0-1,1 1 1,-1-1-1,1-1 1,-1 2 0,0-2-1,0 1 1,0 0-1,0-1 1,0 0-1,0 1 1,-1-1 0,1 0-1,0 0 1,0 0-1,-1 0 1,0 0 0,1-1 67,-1 0-309,0 2 1,0-1 0,0 1 0,-1-1-1,1 0 1,-1 1 0,0-2 0,1 2-1,-1-1 1,0-1 308,0 0-5981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5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9716,'26'0'1596,"89"-6"-1225,-101 4-398,0 0 0,0-1 0,-1 0 0,1-1 0,-1 0 1,0-1-1,0-1 0,0 0 0,-1-1 0,0 0 0,0-1 0,-1 0 1,0-1-1,0 0 0,4-6 27,-9 9-101,-1 0-1,0 0 1,0-1 0,-1 1-1,0-1 1,0 0 0,0 0 0,-1 0-1,0-1 1,-1 1 0,1-2 101,0-6-243,0 0 0,-1 0 0,0-1 0,-2 1 0,0-3 243,0 16 21,0-1-1,0 1 1,0 0 0,-1-1 0,1 1 0,-1 0 0,0 0 0,1 0 0,-1-1-1,0 1 1,0 0 0,0 0 0,-1 0 0,1 0 0,0 1 0,-1-1-1,1 0 1,-1 0 0,0 1 0,0-1 0,1 1 0,-1 0 0,0-1-1,0 1 1,0 0 0,0 0 0,-1 0 0,1 1 0,0-1 0,0 0-1,0 1 1,-2-1-21,-9-1 511,0 0 0,0 1 0,0 1-1,0 0 1,-5 1-511,7-1 303,5 1-285,0 0-1,-1 0 1,1 1 0,0 0-1,0 0 1,0 1-1,1-1 1,-1 1 0,0 1-1,1-1 1,0 1-1,0 0 1,0 0 0,0 0-1,1 1 1,0-1-1,0 1 1,0 0 0,0 0-1,1 1 1,-3 3-18,0 2-48,0 0 0,1 0 0,0 1 0,1 0 0,0 0 0,1 0 0,0 0 1,1 0-1,0 1 0,0 10 48,2-19-17,1 1 1,-1-1-1,1 1 1,0-1 0,0 0-1,0 0 1,1 1-1,-1-1 1,1 0-1,0 0 1,0 0 0,0-1-1,1 1 1,-1 0-1,3 2 17,1 0-28,0-1 1,0 1-1,1-1 0,0 0 0,0 0 0,0-1 0,0 0 0,4 1 28,5 2-853,0-1-1,0-1 1,0 0 0,0-1-1,1-1 1,0-1-1,0 0 1,6-1 853,-7-1-4733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1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17 3954,'0'0'317,"0"0"-135,0 0 39,0 0 342,0 0 395,0 0 101,0 0 45,-6-3-164,-18-9-436,24 12-504,0-1 0,-1 1 0,1 0 0,0 0-1,0 0 1,0 0 0,0 0 0,0 0 0,0 0 0,0 0 0,-1 0 0,1 0 0,0 0 0,0 0 0,0 0 0,-1 0 0,1 0 0,0 0 0,0 0-1,-1 0 1,1 0 0,0 1 0,0-1 0,0 0 0,0 0 0,0 0 0,0 0 0,0 0 0,0 1 0,0-1 0,-1 0 0,1 0 0,0 0 0,0 0-1,0 0 1,0 0 0,0 0 0,0 0 0,0 0 0,-1 1 0,1-1 0,0 0 0,0 0 0,0 1 0,0-1 0,0 0 0,0 0 0,0 0 0,0 1 0,0-1-1,0 0 1,0 12-108,0-7 92,0 466 66,4-403-32,3 0 0,2 0-1,8 18-17,0 5 19,-3 18-19,-8-21 0,6-14 0,-8-40 0,-3-20-6,0 0 1,2 0-1,-1 0 0,2 0 0,0 2 6,7 21-164,-10-32-108,0 0-1,0 0 1,1 0-1,-1-1 1,1 1-1,0-1 0,0 1 1,1-2-1,-1 2 1,2 1 272,-1-3-2132,-3-3-757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2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4354,'0'0'80,"0"122"112,0-51 384,0 17 129,18 0 63,-18 0-48,0 36 129,0-17-273,0 15-144,0-15-160,17-2-176,19-34-48,-18-1 0,0-16-16,18-38-64,-3 2-160,-33-18-2049,18-18-2289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3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8340,'0'0'800,"0"0"-752,0 176-16,0-71 80,-16 19 48,16 1 64,0-3 1,0 2-1,0-36-112,0 1 0,0-1-16,0-18-64,0 18-16,16 0-16,-16-70-1297,18-18-3521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6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15639,'0'0'1073,"0"0"-497,0 0-304,0 0-256,0 0 112,0 0-48,36 122-80,-3-85 32,21-3-32,-19-16-64,19 0-672,-18 0-817,-36-18-2161,0 0-3089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6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14743,'0'0'992,"0"0"-752,0 0-208,0 0-32,0 0 48,89-122 0,-53 68-32,18 2-16,-21 15-1024,-15 37-3426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6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1 215 9604,'0'0'4154,"0"0"-4018,0 0-386,23-23-60,79-78-360,-58 56 23,-37 37 532,1 0 0,0 0 0,9-5 115,-15 11 1,1 1 0,-1 1 0,1-2 1,-1 1-1,1 1 0,0 0 0,0-1 0,-1 0 0,1 1 0,-1 0 0,1 0 0,0 0 1,-1 1-1,1-1 0,0 1 0,0-1 0,-1 0 0,1 1 0,0 1-1,-2 1 83,0-1 0,0 1 0,0 0-1,-1 0 1,0-1 0,1 1 0,-1 0-1,0 0 1,0 0 0,0 0 0,-1 0 0,1 2-83,-1 10 514,1 290 1745,0-305-2259,0 1-104,-1 2-1,1-2 1,0 1 0,0-1-1,0 1 1,0 0-1,1-1 1,-1 1-1,1 0 1,-1 0-1,0-1 1,1 1-1,0 0 105,0-2-307,-1 1 0,1-1-1,1 0 1,-2 0 0,1 1-1,0-1 1,0 0 0,0 1-1,0-1 1,0 0 0,0 0-1,0 0 1,0 0 0,-1 0-1,2 0 308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7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11173,'0'0'-1211,"0"0"448,0 0 440,0 0-104,23-12 211,22-10-69,7-8 285,-47 27-45,-2 1-1,1-1 1,0 0 0,0 0 0,-1 0 0,1 0 0,-1-1 0,0 1 0,0-1 0,0 0 0,-1 0 0,1 0 0,0 0 0,-2 0 0,1-1-1,0 1 46,5-13-103,5 2 93,-9 12 170,-3 3 741,0 0 938,0 0 79,0 0-451,0 0-424,0 0-170,0 0-220,0 0-301,15 0-223,90 0-41,-101 1-87,0 0 0,0-1 0,0 1 1,0 1-1,0-2 0,-1 2 1,1-1-1,0 2 0,-1-2 1,1 1-1,-1 1 0,0-1 0,0 0 1,1 2-2,0-1 3,0 1-1,-1-1 1,0 0 0,1 1-1,-1 0 1,0 0 0,-1 0-1,1 1 1,0-1 0,-1 1-3,-1-1 9,0 0-1,0 0 1,0-1-1,-1 2 1,0-1-1,0-1 1,0 2 0,0-1-1,0 2-8,-1 12 54,1-10-27,0 1 0,-1-1 1,0 1-1,0-1 0,-1 1 1,0 0-1,-2 3-27,0-2 12,-1 0 0,-1-1 0,1 0 1,-1 0-1,0-1 0,-7 8-12,-173 205 147,183-216-147,0-2 1,0 1 0,1 1 0,0-1-1,0 1 1,-1-1 0,2 1 0,-1 0 0,1-1-1,-1 2 0,2-4-2,0-1-1,0 1 0,0-1 0,-1 0 0,1 1 0,0-1 0,0 1 0,1-2 1,-1 2-1,0-1 0,0 1 0,0-1 0,1 0 0,-1 1 0,1-2 0,0 2 0,-1-1 1,1 0-1,0 0 0,0 0 0,-1 0 0,1 1 0,0-2 0,0 1 0,0 0 1,0 0-1,0-1 0,0 1 0,0 0 0,0 0 0,1-1 0,-1 1 0,0-1 0,1 1 1,-2 0-1,2-1 0,-1 0 3,20 3-43,-2-2 1,1 0 0,1-1-1,-1-1 1,17-3 42,-37 4-2,11-1-152,12-1-116,1-1 1,14-4 269,-26 3-1080,-1 1-1,1-1 0,-2-1 1,6-2 1080,35-26-10851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8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15479,'0'0'800,"0"0"-736,0 0-64,0 0 0,0 0 97,70 104-49,-35-50 32,18-2-64,19 2 32,-21-1-48,3-17-289,-54-20-2880,18-16-2770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52 248 11301,'0'0'2577,"0"0"-1040,0 0-625,0 0-815,-52-125-65,104 91 0,1-2-32,18 2-449,-35 16-3104,-3 18-2690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59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37 8788,'0'0'3137,"0"0"-1755,0 0-779,0 0-98,0 0-97,9-2-277,86-27 125,-90 28-232,0-1 1,0 1-1,1 1 1,-1-1 0,0 1-1,0-1 1,0 2 0,0-1-1,0 1-24,-2-1 7,-2 0 0,1 0 0,1 0 0,-2 0 0,1 1 1,0 0-1,0 0 0,0-1 0,-1 1 0,1 0 0,0 0 0,-1 0 0,1 0 0,-1 0 0,1 0 0,-1 1 0,1-1 0,-1 1 0,0-1 0,1 1-7,0 4 25,-1-2 0,0 1-1,0 0 1,-1 0-1,1 0 1,-1 0-1,0 0 1,-1 0-1,0 3-24,0 10 44,1 52-893,1-65 841,0-1 1,0 1-1,1-1 0,-1 0 0,1 0 0,0 0 0,0 0 1,1 0-1,-1 0 0,1-1 0,-1 1 0,1-1 0,0 1 0,1-1 1,-1 0-1,1 0 8,16 4-24,-18-6 22,1 0-1,-1 0 1,1-1-1,-1 2 1,1-1-1,-1 0 1,0 0-1,1 0 1,-1 1-1,-1-1 1,2 2-1,-1-1 3,8 8 0,-7-10 0,-1 2 1,-1-1 0,2 2 0,-2-2 0,1 1-1,-1 0 1,1-1 0,-1 2 0,1-1 0,-2-1-1,2 2 1,-1-1 0,0 0 0,0 0 0,0 1-1,-1-1 1,0 0 0,1 1 0,-1-1 0,1 1-1,-1 0 0,0 3 92,-1 1 0,1-1 0,-1 0 0,0 1 0,-1-1 0,0 0 0,1 0-1,-2 0 1,0 0 0,1 0 0,-1-1 0,-1 0 0,1 1 0,0-1 0,-2 0-1,-2 4-91,-33 26 792,23-22-449,1 1 0,0 1 0,2 0 0,0 2-343,-73 104 646,78-109-511,0-1-1,0 0 1,-4 1-135,-12 6-1569,23-17 810,0 0 0,-1 0 1,1 0-1,0 0 0,-1-1 1,1 1-1,-1-1 0,0 0 1,-1 1 758,-12-1-11112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5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25 12566,'0'0'1526,"0"0"248,0 0-411,0 0-610,0 0-273,-9-4-216,-26-13-139,32 16-117,-6-2-15,6 9-102,3-6 108,-7 38-305,1 1-1,3 0 1,1 0 0,2 26 306,0-48-360,0-12 43,0-1-1,0 1 1,0 0 0,1 0-1,0-1 1,0 1 0,0 0-1,0-1 1,1 1-1,0-1 1,0 0 0,0 1-1,0-1 1,1 0 0,0 0-1,0 0 1,0-1-1,0 1 1,0-1 0,1 0-1,-1 0 1,1 0 0,0 0-1,0 0 1,3 1 317,4-2-3332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03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8836,'0'0'5040,"0"0"-3301,0 0-1213,0 0-316,0 0-63,0 3-157,0 9-94,0-9 26,0-3 57,0 0 50,0 0 75,0 0 6,0 0 68,0 0 209,0 0 149,0 0-47,0 0-191,0 0-212,0 0-126,0 0-187,3 0-576,-1 0 668,1-1 1,0 0-1,-1 1 1,1-1-1,-1 0 1,0 0-1,1 0 0,-1-1 1,0 1-1,0-1 1,1 1-1,-2-1 1,1 0-1,0 1 1,0-2-1,0 2 0,1-3 135,0-1-13,1 0 0,0 0 0,-1 0 0,0 0 0,-1-1 0,3-5 13,-3 7 1,4-11 26,4 13 54,-7 2 162,-3 0 362,0 0 102,-3 0-192,-12 0-184,-3 3-179,18-3-199,-2 1-4,1 0 1,-1-1-1,1 1 0,0 0 0,-1 0 1,2-1-1,-2 2 0,1-1 0,0 0 1,0 0-1,0 0 0,1 0 0,-2 1 0,1-1 51,19-1-1406,-15 0 1351,-2-1-1,1 1 0,0 0 0,-1 0 0,2 0 0,-2-1 0,1 0 1,0 0-1,-1 1 0,1-1 0,0 0 0,0 0 0,-1 0 0,1-1 56,7-3-50,-1 1 34,-8 4 17,1 0 1,-1 0-1,0 0 0,1 0 1,0 0-1,-1 0 0,1-1 1,-1 1-1,0-1 0,1 1 1,-1 0-1,1-1 0,-1 1 1,1 0-1,-1 0 0,0-1 1,0 1-1,1-1 0,-1 0 1,1 1-1,-1 0 0,0-1 1,0 1-1,1-1 0,-1 0 1,0 1-1,0 0 0,0-1 1,0 1-1,0-1 0,0 0 1,0 1-1,0 0 0,0-1 1,0 0-1,0 1-1,0-3 152,0 3 374,-18 0 712,14 0-1175,0 0 0,0 0 0,0 1 0,0 0 0,0-1 0,1 1 0,-2 1 0,1-1 0,1 1 0,0-1 0,-3 2-63,4-2 1,1 0-1,-1 1 1,0-1 0,0 0-1,1 1 1,0-1-1,0 1 1,-1-1 0,1 1-1,0 0 1,0-1-1,0 2 1,0-2-1,0 1 1,0 0 0,1 0-1,-1 0 1,1 0-1,-1 0 1,1 0-1,0 0 1,0 0 0,0 1-1,-1 7-31,1-9 16,0 0 0,0 1 0,0-1 0,0 1 0,0-1 0,0 1 0,0-1-1,1 1 1,-1-1 0,1 0 0,0 1 15,-1-1-15,0 0 0,1-1 0,0 1 0,0-1 0,-1 1 1,1 0-1,0-1 0,0 0 0,-1 0 0,1 1 0,0-1 0,0 1 0,0-1 0,0 0 0,0 0 0,-1 1 0,1-1 0,1 0 0,-2 0 0,1 0 0,0 0 0,0-1 15,12 2-198,-8-1 119,-1 0 0,1 0 0,-2 0 1,2 0-1,-1 0 0,1 0 0,-1-1 0,0 0 0,1 0 1,-2 0-1,2-1 0,-1 1 0,0-1 0,0 0 1,0 0-1,2-3 79,9-9 8,-15 13-2,0 1 0,1 0 0,-1-1 1,1 0-1,-1 0 0,1 1 0,-1 0 1,0-1-1,0 0 0,0 0 0,0 1 0,1-1 1,-1 0-1,0 0 0,0 1 0,0-1 1,0 0-1,0 1 0,0-1 0,0 1 1,0-1-1,-1 0 0,1 0 0,0 1 0,0-1 1,0 0-7,0 1 14,0-1 22,0 1 1,0-2-1,0 1 0,0 1 1,0-1-1,0 0 0,0 0 1,0 1-1,-1-1 1,1 0-1,0 0 0,-1 1 1,1-1-1,-1 0 0,1 0 1,0 1-1,0-1 0,-1 0 1,0 0-1,0 1 1,1-1-1,0 1 0,-1-1 1,0 0-1,0 1 0,1 0 1,-1-1-1,0 1 1,0-1-1,1 1-36,-3-1 97,0 1 1,0 0-1,0 0 1,0-1-1,0 1 1,0 1-1,-3-1-97,-9 1 273,12-1-267,0 1 0,1 0 0,-1-1 0,1 1 0,0 0 0,-1 0 1,0 0-1,1 0 0,0 0 0,0 1 0,-1-1 0,1 1 0,0 0 0,0 0 0,0 0 0,0-1 0,0 2 0,-1 0-6,-3 4-2,6-7-3,0 1 0,-1 0 0,1-1 0,-1 0 0,1 1 0,0 0 0,-1 0 0,1-1 0,0 1 0,0 0 0,0-1 0,0 1 0,0-1 0,-1 1 0,1 0 1,0 0-1,0-1 0,0 1 0,0 0 0,1 0 0,-1-1 0,0 1 0,0 0 0,0-1 0,0 1 0,0-1 5,0 1-15,0 2-239,3-4 138,-2 1-1,1 0 0,1-1 1,-2 1-1,1-1 0,0 1 0,0 0 1,0 0-1,0 0 0,0 0 1,0 1-1,0-1 0,1 1 117,15-1-210,-17 0 208,-1 0 1,0-1-1,1 0 1,-1 1-1,1-1 1,0 1-1,-1 0 1,0-1-1,0 0 1,1 1-1,-1-1 1,1 1-1,-1-1 0,1 0 1,-1 0-1,0 1 1,0 0-1,0-1 1,0 0-1,0 0 1,0 1-1,0-1 1,0 0-1,0 0 1,0 1-1,0-1 0,0 0 2,0-56 433,0 56-405,0 1 0,0 0 1,0-1-1,0 0 1,0 0-1,-1 1 0,1 0 1,0-1-1,-1 0 1,1 0-1,-1 1 0,1 0 1,0-1-1,0 1 1,-1-1-1,1 0 1,-1 1-1,1 0 0,-1 0 1,1-1-1,0 1 1,-1 0-1,0-1 0,0 1 1,1-1-1,0 1 1,-1 0-1,0 0 0,0 0 1,1 0-1,0 0 1,-1 0-1,-1 0-28,-25 0 973,18 0-1008,3 3 105,6-3-79,-1 0 1,0 1 0,0 0-1,0 0 1,0 0 0,0 0 0,1 0-1,-1-1 1,0 1 0,1 1-1,-1-2 1,1 1 0,0 1 0,-1-2-1,1 2 1,-1-1 0,1 0-1,-1 0 1,1 0 0,0 0 0,0 1-1,0-2 1,0 2 0,0-1 0,0 0-1,0 0 1,1 0 0,-1 0-1,0 1 1,1-2 0,-1 2 0,1-1-1,-1 0 1,0 0 0,1 0-1,0 0 1,0 0 0,-1 0 0,1-1-1,0 1 1,0 0 0,-1 0-1,1-1 1,1 1 0,-2 0 0,1 0-1,1-1 1,-2 1 8,3 0-80,1 0 0,-1 0 1,0 0-1,0-1 0,1 1 0,-1-1 0,0 0 1,1 0-1,-1 0 0,0 0 0,2-1 80,8 0-197,-9 1 161,0-1 0,0 1 0,-1 0 1,1-1-1,0-1 0,0 2 0,-1-2 0,1 1 1,0-1-1,-1 1 0,1-2 0,-1 2 0,0-1 1,0-1-1,0 0 0,0 1 0,0-1 0,0 1 1,0-2 35,-2 3 7,1-1 1,0 1 0,-1-1 0,1 1-1,-1-2 1,1 2 0,-1-1 0,0 0-1,1 0 1,-2 0 0,1 0 0,1 0-1,-2 0 1,1-1 0,-1 1 0,1 0-1,0 0 1,-1-1 0,0 1 0,0 0-1,0 0 1,0-1 0,0 1 0,-1-2-8,1-2 187,0 5-152,0 0-1,0 0 1,0 1-1,0 0 1,0-1-1,-1 0 1,1 0-1,0 1 0,-1-1 1,1 1-1,0-1 1,0 0-1,0 1 1,-1-1-1,0 1 1,1-1-1,-1 0 1,1 1-1,0 0 1,-1 0-1,0-1 1,1 1-1,-1-1 1,1 1-1,-1-1 1,0 1-1,1 0 1,-1 0-1,1 0 1,-1 0-1,-1 0-34,-1-1 86,0 0 0,-1 1-1,0 0 1,0 0 0,1 0 0,0 0-1,-3 1-85,-2 0 61,1 1-1,-1-1 0,1 2 1,0-1-1,-1 0 0,2 1 1,-3 2-61,6-2 10,0-1-1,0 1 1,-1 0 0,1 0 0,1 1 0,-1-1 0,0 0 0,1 1-1,0 0 1,-1 1-10,-5 7 11,6-9-14,1 0-1,-2 0 1,1 0-1,1 0 1,-1 1 0,1-1-1,0 1 1,-1-1-1,2 0 1,-1 1-1,0 0 1,0 0 0,1-1-1,0 0 1,0 1-1,0 0 1,0 1 3,1 6-59,-1-9 41,0-1 0,1-1 1,-1 1-1,1 1 0,-1-2 1,0 1-1,1 0 0,-1 0 1,1-1-1,0 1 0,-1 0 1,1 0-1,0-1 0,0 1 1,-1 0-1,1 0 0,0-1 1,0 0-1,-1 1 0,1-1 1,0 1-1,0-1 1,0 1-1,0-1 0,0 0 1,0 0-1,0 0 0,0 0 1,0 0-1,0 0 0,0 0 1,-1 0-1,2 0 18,44 0-765,-31-1 531,-3 2 59,8-3-2,-19 1 180,-1 1 1,0 0-1,1-1 0,0 0 0,-1 0 0,1 1 0,-1 0 0,0-1 0,1 0 0,-1 0 0,1 1 0,-1-1 0,0 0 0,1 0 1,-1 1-1,0-1 0,0 0 0,0 0 0,0 1 0,0-1 0,0 0 0,0 0 0,0 1 0,0-2-3,0-5 120,0 6-89,0 0 1,0 0 0,1 1-1,-1-1 1,0 0-1,0 0 1,0 0 0,0 0-1,0 0 1,0 1-1,0-1 1,0 0-1,0 0 1,0 1 0,-1-1-1,1 0 1,0 0-1,0 1 1,0-1-1,-1 0 1,0 0 0,1 1-1,-1-1 1,1 0-1,0 0 1,-1 1-1,0 0 1,0-1 0,1 0-1,0 1 1,-1-1-1,0 1 1,0 0 0,1 0-1,-1-1 1,0 1-1,0-1 1,1 1-1,-1 0 1,0 0 0,0-1-1,1 1 1,-1 0-1,-1 0 1,2 0-1,-1 0 1,0 0 0,0 1-32,-65-1 805,60 3-746,-6 9-54,12-12-6,0 1-1,0 0 0,-1-1 0,1 0 0,-1 1 1,1 0-1,0 0 0,-1-1 0,1 0 1,0 1-1,0 0 0,0 0 0,0-1 0,0 1 1,0 0-1,0 0 0,0-1 0,0 0 1,0 1-1,0 0 0,0 0 0,0-1 0,0 1 1,0 0-1,1-1 0,-1 1 0,0-1 1,1 1-1,-1-1 0,1 1 0,-1 0 2,0-1-9,2 2-3,-1-1 0,-1 1 0,2-1 0,-1 0 0,0 0 0,1 0 0,-1 0 0,0 0 0,0 0-1,1-1 1,-1 1 0,1 0 0,-1 0 0,1-1 0,-1 0 0,1 1 0,0-1 0,0 1 0,-1-1 0,1 0 12,39 1-600,-28-2 337,-2 2 72,-10-1 177,1 0 0,0 0-1,0 0 1,0 0 0,-1 0-1,2 0 1,-2 0-1,1-1 1,0 1 0,-1-1-1,1 0 1,2 1 14,2-12 13,0 9 29,0-2 11,-4-10 175,-2 14-216,0 1-1,0-1 1,0 0-1,-1 0 1,1 1-1,0-1 1,-1 0-1,1 0 1,0 1-1,0-1 1,-1 0-1,0 1 1,1-1-1,-1 1 1,1-1 0,-1 1-1,1-1 1,-1 0-1,0 1 1,1 0-1,-1 0 1,0-1-1,0 1 1,1 0-1,0-1 1,-1 1-1,0 0 1,0-1-1,1 1 1,-1 0-1,0 0 1,0 0 0,1 0-1,-2 0-11,-33 0 562,21 1-486,2-2 48,10 1-107,0 0 0,0 0 0,-1 0 0,1 0-1,0 0 1,0 0 0,-1 1 0,1 0 0,0-1 0,0 1-1,-1 0-16,-12 11 22,12-9-84,3 0-66,0-2 117,0-1-1,1 1 0,-1-1 0,0 1 1,0 0-1,1-1 0,-1 1 1,1-1-1,-1 1 0,0-1 1,0 1-1,0 0 0,1-1 0,0 0 1,-1 0-1,1 1 0,-1 0 1,0-1-1,1 1 0,0-1 0,-1 0 1,1 0-1,-1 0 0,1 0 1,0 1 11,24 4-477,-21-5 402,0 1 0,0-1 0,0 0 0,0-1 0,0 1 0,0 0-1,0-1 1,0-1 0,0 2 0,0-2 0,3-1 75,-4 1-30,-1-1-1,1 1 1,-1-1-1,0 0 1,1 0 0,-1 0-1,1-2 31,15-19-129,-16 22 140,0 0 0,0-1-1,-1 1 1,1 0 0,-1 0-1,0-1 1,1 0 0,-2 1-1,2-1 1,-1 1 0,-1-1-1,1 0 1,-1 1 0,1-1-1,-1 0 1,0 0 0,0 0 0,0 0-11,0 0 504,-3 3-413,-1 0 0,1 0 0,0 0 1,-1 0-1,1 1 0,0 0 0,0 0 0,0-1 1,0 2-1,0-1 0,0 0-91,-4 4 18,1-1-1,0 1 1,0 0-1,1 0 1,-1 1-18,1-1-2,1-2 0,0 0-1,0 0 1,1 1-1,-1 0 1,1 0 0,0 0-1,0 1 1,1-1-1,-1 0 1,1 0 0,0 2-1,0-2 1,1 1-1,-1 0 1,1-1-1,0 2 1,0-1 0,0 2 2,1-6-6,0 1 1,0-1 0,0 1 0,0-1-1,0 1 1,1 0 0,-1-1 0,1 1-1,0-1 1,-1 1 0,0-1 0,1 1-1,0-1 1,0 0 0,0 1 0,0-1-1,0 1 1,0-2 0,0 2 0,0-1-1,1 1 6,2 0-57,0 0-1,1 1 1,-1-2 0,1 1-1,-1 0 1,1-1-1,4 1 58,-3-1-84,0-1 0,0 0 0,0 0 0,0 0 0,0 0 0,0-1 0,0 0 0,-1 0 0,1-1 0,0 0-1,-1 0 1,0 0 0,4-2 84,-8 3-3,8-3-12,-1 0 0,0-1 1,-1 1-1,1-2 0,-1 1 1,0-1-1,0-1 0,1-1 15,-7 7 0,1 0 36,0-1 0,-1 1 0,1-1 0,0 0 0,-1 1 0,1-2 0,-1 1 0,0 1 0,1-2 0,-2 1 0,1 0 0,1 0 0,-2-1 0,1 1 0,-1-1 0,1 1 0,-1 0 0,1-1 0,-1 1 0,0-1 0,0 1 0,0 0 0,-1-1-1,1 0-35,0-2 375,0 4-354,0 0-1,-1 0 0,1 0 0,0 1 0,0-1 0,-1 0 1,1 0-1,0 1 0,0-1 0,-1 0 0,1 0 0,-1 1 1,1-1-1,-1 0 0,1 0 0,-1 1 0,0-1 1,1 0-1,-1 1 0,1-1 0,-2 1-20,-21-10 511,13 8-359,0 1 1,0-1-1,-1 2 1,0 0-153,7 0-138,-1 0 0,0 0 0,0 0-1,1 0 1,-1 1 0,0 1 0,-2-1 138,6 0-94,0 0 1,0-1-1,0 0 0,0 1 0,0 0 1,0 0-1,0 0 0,0 0 1,1 0-1,-1-1 0,0 2 0,0-1 1,1-1-1,-1 2 0,1-1 1,-1 0-1,0 0 0,1 0 0,0 0 1,0 1-1,0-1 0,0 0 1,-1 0-1,1 0 0,0 1 0,0-1 1,0 0-1,1 1 94,-1-1-338,0 0 0,0 0 0,0 0 0,0 0 0,0 0 0,0 0 0,-1 0 0,1-1 0,0 2-1,-1-1 1,1-1 0,-1 1 0,1 1 0,0-1 338,-1-1-512,-1 1 0,2-1 0,-1 1-1,0-1 1,0 0 0,0 0 0,0 0-1,0 1 1,1-1 0,-2 0 0,1 0-1,1 0 1,-1 0 0,-1 0 0,2 0 512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49:05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2 127 9636,'0'0'1590,"0"0"-530,0 0-127,0 0-386,0 0-416,0 0-128,0 0 7,0 0 14,0 0 24,0 0-21,0 0 10,0 0 102,0 0 272,0 0 37,0 0-125,0 0-240,0 0-209,0 0-413,3-3-637,1-2 943,1 0 195,1-1 0,-2 1 1,2 1-1,4-4 38,-1 3-6,-7 4 7,0 0-1,0 0 1,-1-1-1,2 1 1,-2 0-1,1 0 1,-1-1-1,1 0 1,-1 0-1,1 1 1,-1-1-1,1 0 1,-2 1-1,1-2 0,1 2 1,-2-1-1,1-1 0,10-12 78,-8 12 330,-3 3 710,-3 0-1035,2-1-1,-1 1 1,1-1 0,-1 1 0,0 0 0,1 0 0,-2 0 0,2 1-1,-1-1 1,0 1 0,1-1 0,-1 0 0,1 1 0,-2-1-1,2 1 1,-1 0 0,1 0 0,-1 0 0,1 0-83,-11 15 115,-11 14 23,20-28-136,1 1-1,1-1 1,-2 0-1,2 1 1,-1-1-1,1 1 1,-1 0-1,2 0 1,-2 0-1,1-1 0,1 2-1,-1-3-7,1 0-1,0 0 1,0-1-1,-1 0 1,1 1-1,0 0 1,0 0-1,0-1 1,0 1-1,0 0 1,0 0-1,1-1 1,-1 1 0,0 0-1,0 0 1,1-1-1,-1 0 1,0 1-1,0 0 1,0 0-1,1-1 1,-1 0-1,1 1 1,0 0-1,-1 0 1,0-1-1,1 0 1,-1 0-1,1 1 1,0 0-1,-1-1 1,0 0-1,1 1 1,0-1-1,0 0 1,-1 0-1,1 0 1,0 1-1,-1-1 1,1 0-1,-1 0 1,1 0-1,0 0 1,0 0-1,-1 0 1,1 0-1,1 0 8,9 0-241,3 0-51,0 0-1,0-1 1,0 0 0,12-4 292,-23 5-26,2-2 0,-1 1 1,-1 0-1,0-1 1,1 0-1,0 1 0,-1-2 1,1 1-1,-1 0 1,0 0-1,0-1 0,0 0 1,0 0-1,0 0 1,-1 0-1,0 0 0,0 0 1,1-1-1,-1 0 26,-2 4 20,0-1 1,1 1-1,-1 0 0,0 0 0,0-1 0,0 1 0,0 0 1,0-1-1,1 1 0,-1-1 0,0 1 0,0 0 0,0-1 1,0 1-1,0-1 0,0 1 0,0-1 0,0 1 0,0 0 1,0 0-1,0-1 0,0 1 0,0-1 0,0 1 0,0-1 1,0 1-1,-1 0 0,1 0 0,0-1 0,0 1 0,0-1 1,0 1-1,0-1 0,-1 1 0,1 0 0,0 0 0,-1 0 1,1-1-1,-1 1 0,1 0 0,0 0 0,0-1 0,0 1 1,-1 0-1,1 0 0,-1-1 0,0 1 0,1 0-20,-21 0 1277,17 0-1497,-14 0 562,15-1-300,0 1 0,-1 0 0,1 0 0,0 0 0,-1 1 0,1-1-1,0 0 1,0 1 0,0 0 0,0 0 0,0 0 0,0 1 0,0-1 0,0 1 0,0-1 0,1 1 0,-1 0 0,0 0-42,-26 16 189,12-3-186,14-12-297,6-3-325,2 0 564,0 1 1,0-1-1,1-1 0,0 1 0,-1-1 0,0 1 0,0-2 0,1 1 0,-1-1 0,-1 1 0,2-2 1,-1 1-1,-1 0 0,1-1 0,-1 0 0,1 0 0,-1 0 0,1-1 0,1-2 55,12-7-114,-3 10 60,-12 3 148,-3 0 231,0 0 241,-18 0 82,16 0-648,1 0 1,0 0-1,0 0 0,-1 0 1,1 0-1,-1 0 0,1 0 1,0 0-1,-1 1 0,1-1 1,0 1-1,0 0 0,-1-1 1,1 0-1,0 1 1,0 0-1,0 0 0,0-1 1,-1 2-1,2-1 0,-1-1 1,-1 2-1,2-1 0,-1-1 1,0 2-1,0-1 0,1 0 1,0 1-1,-1-2 0,0 2 1,1-1-1,-1 1 0,1-1 1,0 0-1,0 1 1,0-1-1,0 1 0,0-1 0,0 2-42,0-3-113,0 0-192,0 0-181,25-1-8,-20 1 1273,-21 1-26,14-1-691,0 0 0,1 1-1,-2 0 1,2-1 0,-1 0-1,0 1 1,0 0 0,0 0-1,1 0 1,-1 0 0,0 0 0,1 1-20,-8 3 38,3-3-17,6-1-20,-1-1 0,1 0 0,-1 0 0,0 1-1,1-1 1,0 0 0,-1 1 0,1-1 0,-1 0 0,0 0-1,1 0 1,0 1 0,0-1 0,-1 1 0,1-1 0,-1 1 0,1-1-1,-1 0 1,1 1 0,0 0 0,0-1 0,0 1 0,0-1-1,-1 0 1,1 1 0,0 0 0,0 0 0,0-1 0,0 0-1,0 1 1,0 0 0,0-1 0,0 1 0,0-1 0,0 1-1,0 2-54,0-3-130,0 0-101,2 0-19,2 0 272,-1 0 0,0 0 0,0-1 0,1 1 0,-1 0 0,0-1 1,0 0-1,0 0 0,2-1 32,-4 1-6,0 1 1,0-1 0,0 0-1,0 0 1,1 1-1,-2-2 1,1 1 0,0 1-1,0-2 1,-1 1 0,1 0-1,0 0 1,0 0-1,-1-1 1,0 1 0,1 0-1,-1-1 1,1 1-1,-1 0 1,0 0 0,0-1-1,1 1 1,-1 0-1,0-1 1,-1 0 5,1-47 502,0 49-494,0 0 0,0 0 0,0 0 1,1 0-1,-1-1 0,0 1 1,0 0-1,0 0 0,0 0 0,0 0 1,0 0-1,0 0 0,0-1 1,0 1-1,0 0 0,0 0 0,0 0 1,-1 0-1,1 0 0,0 0 1,0-1-1,0 1 0,0 0 0,0 0 1,0 0-1,0 0 0,0 0 1,0 0-1,0 0 0,0 0 0,0 0 1,-1 0-1,1 0 0,0 0 1,0 0-1,0 0 0,0 0 0,0 0 1,0 0-1,0 0 0,-1 0 1,1 0-1,0 0 0,0 0 0,0 0 1,0 0-1,0 0 0,0 0 1,0 0-1,0 0 0,0 0 0,0 0 1,0 0-1,0 0 0,0 0 1,0 0-1,-1 0-8,-80 0 1526,75 3-1502,4-1-38,1 0 0,-1 0 0,1 1 1,-1 0-1,1-1 0,0 0 0,0 1 0,0-1 0,0 1 0,0 0 1,1 0-1,0 0 0,0-1 0,-1 1 0,1 0 0,1 2 14,-1-5-4,0 0 0,0 0 0,0 0 0,0 1 0,0-1 0,0 0 0,0 0 0,0 0 0,0 1 0,0-1 0,0 0 0,0 0-1,0 0 1,0 0 0,0 0 0,0 0 0,0 0 0,0 0 0,0 0 0,0 1 0,0-1 0,0 0 0,1 0 0,-1 0 0,0 0 0,0 0-1,0 0 1,0 0 0,1 1 0,-1-1 0,0 0 0,0 0 0,0 0 0,1 0 0,-1 0 0,0 0 0,0 0 0,0 0 0,0 0-1,0 0 1,0 0 0,0 0 0,0 0 0,1 0 0,-1 0 0,0 0 0,0 0 0,0-1 0,1 1 0,-1 0 0,0 0 0,0 0 0,0 0-1,0 0 1,1 0 4,80 0-1875,-81 0 1866,1 0 1,0 0-1,0 0 1,0 0-1,0 0 1,0 0-1,0-1 1,0 1-1,0 0 0,-1 0 1,2 0-1,-1-1 1,-1 1-1,1-1 1,0 1 8,0-3 25,0-1 0,0 1 0,-1 0 0,1 0 0,-1 0 0,0 0 0,0 0 0,0 0 0,0 0 0,-1 0 0,0-1 0,0 1 0,0-2-25,-1 4 64,-1 0-1,0 0 1,0 1-1,0-1 0,0 0 1,0 1-1,0 0 1,0 0-1,0 0 0,0 0 1,0 1-1,0 0-63,-5-1 136,-44 0 437,46 3-551,-6 9-49,9-9-136,3-3-146,18 0-598,-11 0 810,-4 0 81,-1 0-1,1 0 1,-1 0 0,0 0 0,1 0 0,-1 0-1,1 0 1,-1-1 0,0 0 0,2 0 16,-3 0-2,1 0 0,-1 0 1,0 1-1,1-2 0,-2 1 0,2 0 0,-1 0 1,0 0-1,0 0 0,0-1 0,-1 1 0,2-1 3,1-14 150,-3 14-9,-18 2 266,-17 0 147,34 0-554,0 0 0,0 0 0,1 0 0,-1 0 0,0 0 0,0 0 0,1 0 0,0 0 0,-1 0 0,0 0 0,0 0 0,1 0 0,-1 0 0,0 1 0,1-1 1,-1 1-1,1-1 0,-1 1 0,1-1 0,-1 0 0,0 0 0,1 1 0,0 0 0,-1-1 0,1 1 0,-1-1-1,0 21-63,1-9-13,0-12 61,0 0-1,0 1 1,0 0-1,0-1 1,0 1-1,0-1 1,0 0-1,0 1 1,1-1-1,-1 1 1,0 0-1,1-1 1,-1 0-1,1 0 1,-1 1-1,0-1 1,0 1-1,0-1 1,1 1-1,0-1 1,-1 0-1,1 0 1,-1 0-1,0 1 1,1-1-1,0 0 16,18 5-604,-11-5 434,-1-1 1,1 0-1,-1 0 0,6-1 170,-8 1-38,0-1 0,0 0 0,0 0 0,-1 0-1,1-1 1,-2 1 0,2-1 0,-1 0 0,1-2 38,-3 4-12,0-1 0,0 1 0,-1-1-1,2 0 1,-2 0 0,1 0 0,-1 0 0,1 0 0,-1 0-1,0-1 1,0 1 0,0 0 0,0 0 0,0-1 0,-1 0-1,1 1 1,0-2 12,-1 1 16,0-12 582,0 15-590,0 0-1,0 0 1,0-1 0,0 1 0,0 0 0,0 0-1,0 0 1,0 0 0,0 0 0,0 0-1,0-1 1,0 1 0,0 0 0,0 0-1,0 0 1,0 0 0,0 0 0,0 0 0,0-1-1,0 1 1,0 0 0,0 0 0,0 0-1,0 0 1,0 0 0,0 0 0,0 0-1,0 0 1,0 0 0,-1 0 0,1 0 0,0 0-1,0 0 1,0 0 0,0 0 0,0 0-1,0 0 1,0 0 0,-1 0 0,1 0-1,0 0 1,0 0 0,0 0 0,0 0 0,0 0-1,0 0 1,0 0 0,0 0 0,0 0-1,0 0 1,0 0 0,0 0 0,0 0-1,0 0 1,-1 0 0,1 0 0,0 0-8,-14-1 304,10 1-268,0-1-1,0 1 1,1 0-1,-1 0 1,0 0-1,1 1 1,-1-1-1,1 1 1,-1-1-1,0 2 1,1-1-1,-1 0 1,1 1-1,0-1 1,0 1-1,0 0 1,0 0-1,0 0 1,-1 1-36,-4 5-3,5-7-7,1 1-1,0 0 0,0 0 1,0 0-1,0 0 0,0 0 1,1 1-1,-1-1 0,1 0 1,-1 1-1,1-1 0,0 1 1,0 0-1,0-1 0,0 1 1,0 0-1,1-1 0,0 3 11,17-5-758,-13 0 689,-1 0-1,1 0 1,0 0-1,0-1 1,-1 0-1,1 0 1,0 1-1,-1-1 1,1-1 69,-3 2 0,0-1 1,0 0 0,0 0 0,0 1-1,0-1 1,-1 0 0,1 0-1,0 1 1,0-1 0,-1-1-1,1 2 1,0-1 0,0-1-1,-1 2 1,0-2 0,1 1-1,-1 0 1,1 0 0,-1 0-1,0 0 1,1-1 0,-1 1-1,0 0 1,0 0 0,0 0-1,0-1 0,0-1 19,0 3 37,0 0 125,-4-1-41,0 1-1,0-1 1,0 1 0,0 0-1,0 1 1,-2 0-140,5-1 40,-10 0 149,9-1-181,1 1-1,-1 0 0,1 0 0,-1 0 1,1 0-1,-1 0 0,0 0 1,0 0-1,2 1 0,-2-1 1,1 0-1,-1 0 0,1 1 1,-1 0-1,1 0-7,0-1 0,0 1 1,1 1 0,-1-2-1,1 1 1,0 0-1,0 0 1,0 0-1,0 0 1,-1 0 0,1 0-1,0 0 1,0 0-1,0 0 1,1 1-1,-2 15-16,1 18-96,0-33 107,0-2 0,0 1-1,0 0 1,1 0 0,-1-1 0,0 1-1,0 0 1,0 0 0,1-1 0,-1 1-1,1-1 1,-1 1 0,1 0-1,-1-1 1,0 1 0,1 0 0,0-1-1,-1 1 1,1-1 0,-1 0 0,1 1-1,0-1 1,0 1 0,-1-1-1,1 1 1,0-1 0,0 0 0,-1 0-1,1 0 1,0 0 0,0 0 0,-1 1-1,1-1 1,0 0 5,30 0-1465,-13 0-2758,-15 0-2684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0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1 247 1008,'194'-18'32,"-16"-35"193,-2-1 703,18 21-96,-18-3 113,36 17-145,17-15-79,1 34-337,-1 0-176,1 0-96,-19 0 32,-35 34-144,-158-15-160,-18-1-3842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1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4658,'0'0'80,"194"72"48,-33-37 80,-3 1 481,54-18 47,-1 16-64,37 2-127,32-2 95,21 2-320,0 16-208,-38-16-16,-34-2 0,-35 2-96,-52 1-1569,-142-21-1584,0-16 544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1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5683,'0'0'384,"230"34"-32,-105-34 224,15 0 161,18 0 879,18 0-367,20 0 240,-2 0-1025,0 0-128,-18 0-192,-36 0-48,-15 0-48,-56 18-48,2-18-416,-35 18-1153,-36-18-960,-18 0-3170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4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0 1 10517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10517,'15'-16'1499,"-12"13"-1005,-6 27-300,-9 75 140,9-39 35,3-48-300,0-11-70,0 1 1,0-1 0,0 1 0,1-2-1,-1 2 1,0-1 0,1 1 0,-1-1 0,0 0-1,1 1 1,-1-1 0,1 0 0,0 0 0,-1 0-1,1 1 1,0-2 0,0 2 0,0-1-1,0-1 1,0 2 0,0-1 0,0-1 0,1 2-4,0-1 1,1-1-1,-2 2 1,1-1 0,1-1-1,-1 0 1,0 1-1,0 0 1,1-1-1,-1 0 1,0 0-1,3 0 4,-2 0-37,2 0-1,-1-1 0,0 0 1,1 1-1,-2-1 0,1-1 1,1 1-1,-2-1 0,1 1 1,0-1-1,0 0 0,-1 0 1,0 0-1,3-2 38,1-4-215,0-1 1,-1 0 0,0 0-1,-1 0 1,1-2 214,11-18-534,55-93-533,-57 104 1013,-15 18 52,0 0 0,0 0 1,0 0-1,0 0 0,0 0 0,0 0 0,0 0 0,0 0 0,0 0 0,0 0 0,0 0 0,0-1 0,0 1 0,0 0 0,1 0 0,-1 0 0,0 0 1,0 0-1,0 0 0,0 0 0,1 0 0,-1 0 0,0 0 0,0-1 0,0 1 0,0 0 0,1 0 0,-1 0 0,0 0 0,0 0 0,0 0 1,0 0-1,0 0 0,0 1 0,0-1 0,0 0 0,0 0 0,0 0 0,1 0 0,-1 0 0,0 0 0,0 0 0,0 0 0,0 0 0,1 0 0,-1 1 1,0-1-1,0 0 0,0 0 0,0 0 0,0 0 0,0 0 0,0 0 0,1 0 0,-1 0 0,0 0 0,0 0 0,0 0 2,1 3 14,1 0 0,0-1 1,-1 0-1,0 1 0,1-1 0,-1 1 0,0 0 0,0 0 0,-1 0 0,1 0 0,0 0 0,0-1 0,-1 3-14,3 9 175,0 3 80,0-1 44,0 2 1,0-1 0,-2 0 0,0 3-300,1 25 512,5 24-512,-2-26 253,-1 25-253,-4 139 289,0-199-276,0-1 0,-1-1 0,0 2 1,1-1-1,-2-1 0,0 1 1,0 0-1,-1 1-13,3-6 16,-1-1 0,0 1-1,0 0 1,0-1 0,0 2 0,0-2 0,0 1 0,-1-1-1,1 1 1,-1-1 0,1 1 0,-1-2 0,1 2-1,-1-1 1,1 0 0,-1 0 0,0 0 0,1-1 0,-2 1-1,2 0 1,-1 0 0,0-1 0,0 0 0,0 1 0,0-1-1,0 0 1,0 0-16,-1 0 66,1 0-1,1 0 1,-2-1-1,1 1 1,0 0-1,0-1 1,0 0-1,1 0 1,-2 1-1,2-2 1,-1 1 0,0 0-1,1 0 1,-2 0-1,2-1 1,-1 1-1,1-1 1,-1 1-1,2-1 1,-2 1-1,1-2 1,0 2-1,-1-1 1,2 0-1,-1 1 1,0-2-1,0 1 1,1 1 0,0-2-1,-1 0-65,-1-6 48,-1-1-1,2 0 1,0 0-1,0 1 1,1-9-48,0-17 32,-1 8-10,2 1 1,0-1-23,0 19 3,0-1 0,1 1 0,0 1 0,0-2 0,1 2 0,0-1 0,0 1 0,3-4-3,1 0 4,0 1 0,1 0-1,6-6-3,-2 3 3,3-6-18,-6 8-116,0 0 0,0 1 0,2 0 0,-1 0 0,1 1 0,1 0 0,10-5 131,36-15-2206,-55 28 1822,-1 0 0,1 0 0,0 0 1,0 1-1,-1-1 0,1 0 0,0 1 0,-1 0 0,1 0 384,15 0-5794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5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19 7587,'0'0'2175,"0"0"-1284,0 0-462,0 0 137,0 0-294,0 0-173,9-3-38,30-9-18,-17 9 13,-20 3-51,-1 1-1,1 0 1,-1-1 0,1 1 0,0 0 0,-1 0-1,1-1 1,-1 1 0,0 1 0,1-2 0,-1 2-1,1-1 1,-2 0 0,2 1 0,-1-1-1,-1 0 1,2 0 0,-1 1 0,-1-1 0,1 2-1,0-2 1,0 1 0,-1-1 0,0 1-5,3 4 18,-2-3-29,0 0-1,0 0 0,0 0 0,-1 0 1,1 0-1,-1 1 0,0-1 0,0 0 1,0 1-1,0-1 0,-1 2 12,0 8-175,1 0-309,0 1 1,-2 0-1,1 0 0,-2-1 0,0 0 1,-3 9 483,3-16-110,3 2 25,0 15 98,0-11 112,0-8 9,-1 0 0,1 1 0,0-1 0,0 0 0,1 0 0,-1 0 0,1 0 0,0 1 0,0-1-134,29 67 1446,-29-67-1265,1 1 0,-2-1-1,1 1 1,0-1 0,0 1 0,-1-1-1,0 1 1,-1 0 0,1-1-1,-1 2-180,0 16 1566,1-20-1473,0 0 1,0 0-1,0 0 1,0 0 0,0 0-1,-1 0 1,0 0-1,1-1 1,-1 2-1,1-2 1,-1 1 0,0 0-1,-1 1-93,-21 18 719,17-17-648,-131 98 1095,119-87-2228,12-12-3684,-9-3-6956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5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12022,'0'0'1309,"0"0"-514,0 0-565,0 0-78,0 0-5,0 23 61,0-16-194,0 18 34,2 0 1,1 6-49,-2-19 7,1 0 1,1-1 0,0 1 0,1-1 0,1 0-1,-1 0 1,5 7-8,1-1 12,0-1-1,1-1 1,0 0-1,6 5-11,-14-16-18,1 0 1,-1-1-1,2 1 1,-2-1-1,1 0 0,1 0 1,-1 0-1,1-1 1,-1 0-1,1 1 0,-1-1 1,1-1-1,0 1 1,0-1-1,0 0 0,0 0 1,2 0 17,-1-1-129,0 0 1,0 0 0,0-1 0,0 0-1,0 0 1,-1-1 0,1 1-1,-1-1 1,1 0 0,-1-1-1,1 1 1,-1-1 0,-1 0-1,2 0 1,-2-1 0,5-4 128,2-3-431,-2-1 0,1 0 0,-1-1-1,-1 1 1,0-2 0,0-2 431,6-11-1158,-2-2-1,7-27 1159,-12 36-311,-5 13 250,0 1-1,1 0 0,0 0 0,0 1 0,2-3 62,10-10 51,-12 15 514,-3 9 817,0 7-574,0 8 58,-1 0 0,-1 9-866,-2-6 247,-1 8 190,2 1 0,0 16-437,2-21 193,-1-1 0,-4 13-193,2-11 80,1-1 0,1 14-80,1-23 61,0 0-1,-2-1 0,-4 15-60,4-19 33,1-1 9,2-10-24,-1 0 0,1 0-1,-1 0 1,0 0 0,1 0 0,-1-1 0,-1 1 0,2 0 0,-2-1 0,1 1 0,-1-1 0,1 1 0,-2 0-18,0 0 120,-1-3 348,3 1-453,1-1-1,0 0 1,-1 0-1,1 0 0,0 0 1,0 1-1,0-1 1,-1 0-1,1 0 1,-1 0-1,1 0 1,-1 0-1,1 0 0,0 0 1,0 0-1,0 0 1,-1 0-1,1 0 1,-1 0-1,1-1 1,-1 1-1,1 0 0,0 0 1,0 0-1,0 0 1,-1-1-1,1 1 1,0 0-1,-1 0 0,1 0 1,0 0-1,-1 0 1,1-1-1,0 1 1,0-1-1,0 1 1,0 0-1,0-1 0,0 1 1,0 0-1,-1 0 1,1 0-1,0-1 1,0 1-1,0-1 0,0 1 1,0-1-15,1-9 18,0-1 0,1 1 0,1-1 1,0 2-1,3-9-18,-3 8 1,0-1-49,0 1 1,1 0-1,1 0 0,0-1 48,-1 4-245,1 1 0,-1-1-1,1 0 1,0 1-1,0 0 1,1 1 0,5-5 245,10-9-2677,-4 1-1362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6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12342,'0'0'101,"0"0"-56,0 0-66,0 0-22,15 6 27,-8-4 20,-2 1 7,1-1 0,-1 0 0,1 0 0,0 1 0,-2 0 1,1 1-1,2 1-11,-5-3 16,1 0 0,-1 0-1,-1 1 1,2 0 0,-2-1 0,1 0 0,-1 1 0,1 0 0,-1-1 0,0 1 0,0 0 0,0 0 0,0 0 0,0 0 0,-1 0 0,0 0 0,0 0 0,0 0 0,0 3-16,1 3 33,-2 0 0,1 1 0,-1 0 0,0 0 0,-1-1 0,0 0 0,-1 1 0,0-1 0,0 0 0,-2 2-33,-10 18 150,10-22-44,0 2 1,1-1-1,0 0 1,0 1-1,1-1 1,0 1-1,1 0 1,0 0-1,0 1 0,2-1 1,-2 8-107,2 35 742,0-50-740,1-1 1,-1 1 0,0-1 0,1 1 0,-1-1-1,0 1 1,1-1 0,-1 0 0,1 0 0,0 1-1,-1-1 1,1 0 0,0 1 0,0-2 0,0 2-1,0-1 1,0-1 0,0 2 0,1-1-1,-2-1 1,2 1 0,-1 0 0,0 0 0,1-1-1,-1 1 1,1-1 0,-2 1 0,2 0 0,-1-1-1,1 0 1,1 0-3,7 2-25,-1-1 1,1 0-1,0 0 0,6-1 25,-10-1-22,-6 1 22,15 1-394,0-2 1,13-2 393,-26 3-175,-1 0 0,1-1 0,-1 1 0,1 0-1,-1-1 1,1 0 0,-1 0 0,1 1 0,-2-1 0,2 0 0,-1 0 0,0 0 0,1 0 0,-2 0-1,2 0 1,-1-1 0,0 1 0,0 0 0,0-2 175,17-30-6619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6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15 13142,'0'0'2062,"0"0"-336,0 0-677,0 0-561,0 0-309,-13-3-83,-39-8-109,51 11 6,0 0 1,0 0 0,0 0 0,0 0 0,0 0-1,0 0 1,0 1 0,-1-1 0,1 0 0,0 1-1,0-1 1,0 0 0,0 1 0,0-1 0,0 1-1,1 0 1,-1-1 0,0 1 0,0 0 0,0 0-1,0-1 1,1 1 0,-1 0 0,0 0 0,1 0 0,-1 0-1,1 0 1,-1 0 0,1 0 0,-1 0 0,1 0-1,0 0 1,-1 0 0,1 0 0,0 0 0,0 0-1,0 0 1,0 1 0,0-1 0,0 0 0,0 0-1,1 1 7,-2 2-33,-5 28-267,2 1 0,1 0 0,2 0 0,1 16 300,1-26-985,-1-23 981,1 24-1585,-1-23 1342,0-1-1,0 1 1,0 0-1,0-1 1,1 1-1,-1 0 1,0-1-1,0 1 1,0 0-1,1-1 1,-1 1-1,0 0 1,1-1-1,-1 1 1,0-1-1,1 1 1,-1-1 0,1 1-1,-1-1 1,1 1-1,-1-1 1,1 1-1,-1-1 1,1 0-1,-1 1 1,1-1-1,0 0 1,-1 1-1,1-1 1,0 0 247,1 0-6833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6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13286,'0'0'640,"0"0"-343,0 0-175,0 21-7,0 8-67,-2 4 38,2 0 0,2-1 1,1 9-87,0-31 12,-1 0 1,0-1 0,1 0-1,1 0 1,0 0 0,0 0-1,1 0 1,4 6-13,-6-12 2,-1-1 1,1 1-1,0 0 0,0-1 0,0 0 1,3 3-3,2 1 2,3 3-13,-5-5-9,-2 0 0,1 0 0,0 0 0,0-1 0,0 0 0,1 0 0,0 0 0,-1-1 0,1 0 0,0 0 0,0 0 0,0-1 0,0 0 0,0 0 0,1 0 0,-1-1 20,22 1-584,-19 0 211,1 0 1,-1-1-1,1 0 0,-1-1 1,0-1-1,9-1 373,-3-3-899,-11 4 718,0 1 1,0 0-1,-1-1 0,1 2 1,1-1-1,-2 0 0,1 0 0,3 1 181,0 0-193,21 3-652,-26-3 802,-1 1 0,1 0 0,0 0-1,-1 0 1,1 0 0,-1 0 0,0 0-1,1 1 1,-1-2 0,0 2 0,0-1-1,0 1 1,1-1 0,-1 2 43,1 2-24,1-1-1,-1 2 1,0-2-1,0 1 1,-1 0 0,1 0-1,-2 0 1,1 1 0,0-1-1,-1 0 1,0 3 24,5 35 225,0-22-106,-2-10 52,-1 0 0,0 0 0,0 0 0,-1 10-171,-1-9 199,0 2-1,-1-1 1,0-1-1,-1 2 1,-1-1-199,2-9 58,-1 0 0,2 0 1,-2-1-1,1 0 1,-2 1-1,2-1 0,-1 1 1,-1-1-1,1 0 1,0 0-1,-1 0 1,1-1-1,-1 1 0,0-1 1,0 1-1,0-1 1,-1 0-1,1 0 1,-1 0-59,3-1 50,0-1 0,-1 0 0,1 0 0,-1 1 0,2-1 0,-2 0 0,1 0 0,-1 1 0,1-1 0,-1-1 0,1 1 0,0 0 0,-1 0 0,1-1 0,-1 1 0,2 0 0,-2-1 0,1 1 0,-1-1 0,1 0-50,-21-14 528,18 10-465,0 1-1,1-1 1,0 0-1,0 0 1,0 0-1,0 0 1,0 0-1,1-1 1,0 1-1,0 0 1,1-1-1,-1 1 1,1-6-63,-1-9 149,1 0 1,0-1-1,2-3-149,0-2 100,-1 10-85,1 1 0,1-1-1,1 0 1,0 1 0,2-1 0,-1 1 0,2 0 0,0 1 0,1 0-1,0 0 1,1 0 0,0 1 0,2-1 0,8-9-15,-13 17-197,-2 2 168,0 1 0,-1 0 0,1 0-1,0 0 1,0 0 0,0 1 0,2-2 29,-3 3-317,0 0 0,-1 0 0,1 0-1,0 1 1,0 0 0,0-1 0,0 1 0,0-1 0,0 1-1,-1 0 1,3 0 317,13 0-4933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07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1 193 9636,'0'0'1841,"0"0"-1841,0 0-224,71-104 112,-53 50-32,-3 37 96,3-1 48,-18 18-96,18 0 96,-18 53 512,0 1 1585,18 32-1232,-18 2-273,18 0-272,-18 1-176,18-17-144,0-72-816,-18 15-5603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23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284 1 6195,'0'0'1088,"17"140"-1040,-17-70 0,0 3-32,0-3 96,0 0 257,-35 0 383,-1-15 0,0 14-336,0-16-79,1-17-113,1-2-128,-1 2-16,17-18-64,0 0-16,0-2-352,18-16-2290,0-16-2464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23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5955,'0'0'752,"0"0"241,0 0-17,-53 140 257,53-86-337,0-2 0,0 1-207,17-17-65,1-18-80,0 15-304,33-33-48,-15 0-80,36 0-96,15 0 64,19-33-80,-70-3-2032,15 18-3987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24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0 11781,'0'0'737,"0"0"-689,0 0-48,54 124 288,-54-54-96,-18 1 0,-18-1 16,0 0-96,-15-16-96,-2 16-16,35-70-1280,0 18-1810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24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7716,'0'0'4161,"-18"106"-3920,18-36 367,0-16 48,18-2 96,35 1-175,1-17-225,33 0-208,38-36-16,-74 0-128,2 0-3730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1T10:50:3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3538,'266'0'80,"-2"0"-80,-16 0 0,-215 0-2385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0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1 125 3570,'0'0'6755,"0"0"-4917,5 23-1851,13 78 5,-6-3 36,-10-71 17,1-1-1,4 8-44,-8-46-31,0 0 0,2 0 1,0 1-1,1-11 31,1-3-56,1-12-48,1 1 0,2 0 0,4-11 104,-6 30-4,0 0-1,2 0 1,0 0-1,1 2 0,0-2 1,1 2-1,10-13 5,-16 25-15,1-1 1,-1 1-1,1 0 1,-1 0-1,1 0 0,0 0 1,0 1-1,0-1 0,0 0 1,0 2-1,1-1 1,-1 0-1,1 1 0,-1 0 1,1-1-1,-1 2 0,2-1 1,-2 1-1,1-1 1,0 1-1,-1 1 0,1-1 1,0 1-1,0-1 1,0 2 14,-1-1 5,-1 0 1,0 1-1,1-1 1,-1 1-1,1 0 1,-1 0-1,0 0 1,0 1-1,0-1 1,0 1-1,0 0 1,-1-1-1,0 1 1,1 0-1,-1 1 1,0-1-1,0 0 1,0 1-1,1 2-5,1 5 55,1-1 0,-1 1-1,-1 0 1,0 0-1,0 1 1,-1 2-55,2 37 388,-2 1 1,-4 39-389,1-71 71,-4 25 276,-1 3-4162,6-48-198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1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10 166 7267,'0'0'3349,"0"0"-2576,0 0-928,0 23 97,0 14 52,-4 280 132,-1-111-486,27-570-4162,-18 318 4129,2 0 0,2 1 1,5-14 392,-10 46 11,2 1-1,-1-1 1,1 1 0,1 0 0,0 0-1,0 0 1,1 1 0,1 0 0,-1 1 0,2-1-1,0 1 1,0 1 0,9-6-11,-14 11 28,1 1 0,0 1 1,0-1-1,0 0 0,1 1 1,-1 1-1,0-1 0,1 1 1,-1-1-1,1 1 0,1 1-28,8-1 273,1 0 1,-1 1-1,9 2-273,-20-1 86,1 0-1,-1 0 1,1 0 0,-1 1-1,1-1 1,-1 1 0,0 0-1,0 0 1,0 0-1,0 1 1,0 0 0,0-1-1,-1 1 1,0 0 0,1 1-1,-1-1 1,0 0 0,-1 1-1,1 0 1,0 0 0,-1 0-1,0 0 1,0 0 0,1 2-87,1 6 163,1 0 0,-2 0-1,0 0 1,0 1-1,-2 0 1,1 0 0,-2-1-1,1 5-161,-2-10 52,0-1-1,0 0 1,0 0-1,-1 1 1,0-1-1,0 0 1,-1 0-1,0 0 1,0-1-1,0 1 1,0 0-1,-1-1 1,-1 0-1,2 0 1,-2 0-1,0-1 1,-2 2-52,-10 9 145,-1 0 0,-1-1 1,0-1-1,-5 1-145,16-9 121,1 0 1,-2-1-1,1 1 0,0-2 1,0 0-1,-1 0 1,0 0-1,0 0 0,0-2 1,-3 1-122,12-2-272,0 0-1324,0 0-1693,0 0-46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1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11157,'0'0'1889,"0"0"-1473,0 0 224,0 0-15,0 0-561,0 0-64,20 12-2593,-17-12-3154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6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18136,'0'0'1137,"0"0"-625,0 0-512,0 0-64,0 0-944,0 0-3651,13-18-9027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2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8100,'0'0'1766,"0"0"-563,0 0-210,0 0-236,0 0-341,0-3-210,0-9-59,0 9-33,5 4-15,-2 7-43,0-1-1,-1 0 1,0 1-1,0-1 1,-1 1-1,1 0 1,-2-1-1,0 2-55,2 6 87,-1-8-148,0 2 145,0 0 0,0 0 0,2-1 0,1 7-84,-3-13-53,-1-1 0,1 1 0,-1-1 0,1 1 0,0-1 0,0 1 0,-1-1 0,1 0 0,1 1-1,-2-1 1,2 0 0,-1 0 0,0 0 0,0 1 0,0-2 0,1 1 0,-1 0 0,1 0 0,-1-1-1,0 1 1,1 0 0,-1 0 0,1-1 0,0 0 0,-1 0 0,1 1 0,-1-1 0,2 0 53,-2-4 69,11-65-6,19-88 122,-31 156-173,1 0-1,-1 0 0,0 0 1,1 0-1,0 0 1,0 0-1,-1 0 0,1 0 1,0 0-1,0 0 0,-1 1 1,1-1-1,0 0 1,0 0-1,0 1 0,0-1 1,0 1-1,0-1 1,1 0-1,-2 1 0,2 0 1,-1 0-1,0 0 1,0-1-1,0 1 0,0 0 1,1 0-1,-2 0 1,2 0-1,-1 0-11,2 0 2,-1 0-1,0 1 1,0-1 0,1 0 0,-2 0-1,1 1 1,1 0 0,-1 0-1,-1-1 1,2 1 0,-2 0-1,1 0 1,0 0 0,0 1 0,0-1-1,-1 1 1,1-1-2,3 5 14,-1 0 1,0 0-1,0 0 0,-1 1 1,0 0-1,0-1 1,0 1-1,-1 0-14,15 60 196,-14-49-253,1 0 1,1-1 0,1 0-1,2 5 57,-8-21-116,1 0-1,-1 0 0,0 0 0,0-1 0,1 2 0,0-1 1,0-1-1,-1 1 0,0 0 0,1 0 0,0-1 0,0 1 1,-1 0-1,1 0 0,0-1 0,0 0 0,0 1 0,0 0 1,0-1-1,-1 1 0,3-1 117,-3 0-62,1 0 0,0 0 0,0 0-1,-1 0 1,1-1 0,0 1 0,0 0 0,-1-1 0,1 1-1,0-1 1,-1 1 0,1 0 0,-1-1 0,1 1 0,0-1-1,-1 0 1,1 1 0,-1 0 0,0-1 0,1 0 0,0 0 62,3-6-140,0-1 0,0 1 1,0-1-1,1-7 140,-2 8 33,10-27-82,2 1 0,14-22 49,-25 47 27,2 0-1,0 0 1,-1 0-1,2 1 1,-1-1 0,0 1-1,2 1 1,-1 0-1,1 0 1,-1 0 0,2 0-1,5-1-26,-12 5 16,0 2 1,1-1-1,-1-1 0,1 2 0,-1 0 0,0-1 1,1 0-1,0 1 0,-1 0 0,0 0 1,1 0-1,-1 0 0,2 1-16,-2-1 27,-1 1 1,1-1-1,-1 0 1,1 1-1,-1 0 0,1 0 1,-2-1-1,2 1 0,-1 1 1,0-2-1,1 1 1,-2 1-1,2-2 0,-1 2 1,-1-1-1,2 1-27,2 5 166,-1-1 0,0 1 0,-1 0 0,0 0 1,0 0-1,0 1 0,-1 4-166,2 0 197,9 70 599,-8-50-2097,1 1 0,5 14 1301,-8-46-4479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3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12294,'0'0'210,"0"0"-151,0 0 53,20 4-32,64 13 32,-80-16-97,0 1 0,0-2-1,0 1 1,0-1 0,0 1 0,0-1-1,0 0 1,0-1 0,0 1 0,0-1-1,0 1 1,0-1 0,0-1 0,0 2-1,-1-2-14,0 0 10,-1 0 0,0-1 0,0 1 0,1 0 0,-2 0 0,1-1 0,0 0-1,-1 0 1,1 0 0,-1 0 0,0 1 0,0-1 0,0-2-10,4-9 19,-1-1 1,-1 2-1,-1-1 0,0-1 1,-1 0-1,0 1 1,-2-14-20,1 14-8,0 11 7,0 0 0,0 0 0,-1 0 0,1 0 0,-1-1 0,1 1 0,-1 0 0,0 0 0,0 0 0,0 0 0,-1 1 0,1-1 0,-1 0 0,1 1 0,-1-1 0,0 1 0,0-1 0,0 1 0,-1 0 0,1 0 0,-1-1 1,-1 0 11,0 1 0,0 0 0,0 0 1,-1 0-1,1 1 0,0 0 0,-1-1 1,1 2-1,-1-1 0,1 0 0,-1 1 0,1 0 1,-1 0-1,-2 0-11,5 0 26,0 1 1,1-1 0,-2 1-1,2-1 1,-1 0-1,0 1 1,1 0 0,-2 0-1,2-1 1,-1 2-1,1-1 1,-1 0 0,1 0-1,-1 0 1,1 0-1,-1 1-26,-1 2 59,0 0-1,0 0 0,0 0 0,1 0 0,0 0 1,-3 5-59,0 4 95,1 1 1,-1 1 0,2 0 0,-1 0-96,1 18 168,0 0 0,1-1 0,3 11-168,-1-20 35,0-19-34,-1 0 0,1 1 0,1-2 0,-1 2 0,1-1 1,-1 0-1,1 0 0,1 0 0,-1 0 0,0 0 0,1 0 0,0-1 1,0 1-1,-1 0 0,2-1 0,0 1 0,-1-1 0,1 0 1,-1 0-1,1 0 0,0 0 0,1-1 0,-1 1 0,1-1 1,-1 0-1,0 1 0,1-2 0,0 1 0,0-1 0,1 1-1,8 2-168,-1 0-1,1-2 0,1 0 1,-2 0-1,2-1 1,-1 0-1,0-1 0,1-1 1,-1 0-1,7-2 169,-18 2-225,0 1 0,0-1 0,1 1 0,-1-2 1,-1 1-1,2 1 0,-1-2 0,-1 1 0,2 0 0,-2-1 0,1 1 0,-1-1 0,1 0 225,17-19-4631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3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78 5699,'0'0'595,"0"0"-291,0 0 336,0 0 491,0 0 120,-3-13-117,1 5-890,1 4-144,1-2 0,-1 2-1,-1-1 1,1 0 0,-1 1 0,-1-4-100,3 7 48,-1-1 0,0 1 0,0 0 0,0-1 0,0 1-1,0 0 1,0 0 0,-1 0 0,2-1 0,-2 2 0,1-1 0,-1-1 0,1 2 0,0-1 0,-1 0 0,1 1 0,-1-1 0,1 1 0,-1 0 0,0-1-1,1 1 1,-1-1 0,1 1 0,-1 0 0,-1 0-48,-97 1 1753,98-1-1732,1 0 0,-2 0 0,2 1 0,-1-1 0,0 0 0,0 0 0,0 1 0,1 0 0,-1 0 0,0-1-1,1 1 1,-1 0 0,0 0 0,0 0 0,1 1 0,0-2 0,0 2 0,-1-1 0,1 1 0,0-1 0,-1 1 0,2-1 0,-2 1 0,1-1 0,1 1 0,-1-1 0,0 2 0,0-1-21,0 5 5,-1-1 0,1 2 1,0-1-1,1-1 1,0 2-1,0 5-5,1 0 5,-1-7-1,1 1 0,-1-1 0,1 0-1,1 0 1,-1 0 0,1 0 0,1 0-1,-1 0 1,1-1 0,0 1 0,3 4-4,7 9-6,1-1 0,11 12 6,-12-15 29,0 0 1,-1 2-1,7 11-29,-18-25 6,1 0 0,-1 0 0,1 1 0,-2-1 0,1 1 0,0 0 0,0-1 0,-1 1 0,0 0 0,0-1 0,0 4-6,0-6 5,0 1-1,0-2 0,-1 1 0,1 0 0,0 0 0,-1-1 1,0 1-1,1 0 0,0 0 0,-1 0 0,1 0 0,-1-1 0,0 1 1,1-1-1,-1 1 0,0 0 0,0 0 0,1-1 0,-1 0 1,0 0-1,0 1 0,1 0 0,-2-1 0,1 0 0,1 1 1,-1-1-1,-1 0-4,-29 6 71,26-6-52,-64 3-438,57-3-728,12-3-4965,0-6 2169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4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1 497 9556,'0'0'1009,"0"0"-921,0 0-72,14-4 91,0 0-62,-6 3-20,0-1 1,0 0-1,0 0 0,0-1 0,-1 0 0,1-1 1,-1 0-1,0 0 0,0-1 0,-1 1 0,1-2-25,1 0 20,-1-1 0,0-1-1,-1 1 1,0-1-1,0 0 1,-1-1 0,0 1-1,0-1 1,-1 0-1,0 0 1,0-1 0,-1 1-1,1-10-19,1-10 46,-1 1 0,-2-1-1,-1 0 1,-1-4-46,0 22 5,-1 2 0,-1-1 0,1 0 0,-1 0 1,-1 1-1,0 0 0,0-1 0,0 1 0,-3-2-5,4 5 19,-1 1 0,-1 0 0,1-1 0,0 1 0,-1 0 0,-1 0 0,2 0 0,-2 1 0,0-1 0,0 2 0,0-1 0,0 0 0,0 0 0,-5-1-19,8 4 192,-1 1 0,0-2-1,1 1 1,-1 1 0,1 0 0,-1-1 0,1 1-1,-1-1 1,-2 1-192,4 0 41,0 0 0,0 0-1,0 1 1,0-1 0,0 0 0,0 1 0,0-1-1,0 0 1,0 0 0,0 1 0,0 0 0,0-1-1,1 1 1,-1-1 0,0 1 0,0 0-1,1 0 1,-1-1 0,0 1 0,0 0 0,1 0-1,0-1 1,-1 1 0,1 0 0,-1 0-1,1 0 1,-1 0 0,1 0-41,-9 31 60,2-1-1,1 2 1,1-1 0,1 23-60,2 138 52,2-117-39,0 210 54,0-274-57,1 1 0,1-1 0,-1 0 0,4 8-10,-5-17-31,0-1 0,1 0-1,-1 0 1,1 1 0,0-1 0,0 0 0,0 0 0,0 0 0,0 0-1,1 0 1,-2 0 0,2-1 0,-1 1 0,1-1 0,-1 1-1,2-1 1,-2 1 0,1-1 0,0 1 0,0-1 0,0 0-1,0 0 1,0 0 0,0-1 0,0 1 0,0 0 0,0 0 0,2-1 31,0 0-69,0 0 0,0 0 0,1 0 0,-2-1 0,2 0 0,-1 0 0,0 0 0,0-1 0,0 1 0,-1-1 0,1 1 0,0-1 1,0-1-1,-1 1 0,0 0 0,3-3 69,6-6 31,-2 0 1,1 0-1,8-13-31,7-9-53,-11 18 50,0 0 0,0 0 0,1 2 1,8-6 2,-19 15-13,1 1-1,0-1 1,0 1 0,1 0 0,-1 0 0,1 1 0,0-1 0,-1 2-1,1-1 1,0 1 0,0 0 0,0 0 0,0 1 0,0 0 0,2 0 13,-9 0 8,1 1 0,0-1-1,0 1 1,0 0 0,0-1 0,0 0 0,-1 1 0,1 0 0,0 0 0,0-1 0,-1 1 0,1 0 0,0 0 0,-1-1 0,1 1 0,-1 0 0,0 0 0,1-1 0,-1 1 0,1 1 0,-1-2 0,1 1-1,-1 0 1,0 0 0,0 0 0,0 1-8,4 29 350,-4-27-301,2 141 801,-3-79-6553,1-64-2410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5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33 5699,'0'0'2041,"0"0"-601,0 0 60,0 0-207,0 0-215,0 0-160,-13-6-182,-41-16-311,52 21-411,-1-1 1,1 2 0,-1 0-1,0-1 1,1 1-1,0-1 1,-1 1 0,1 0-1,-1 0 1,0 1 0,1-1-1,-1 1 1,1-1 0,0 0-1,-1 1 1,0 0-1,1 0 1,0 0 0,0 1-1,-1-2 1,1 2 0,0-1-1,0 1 1,0-1 0,1 2-1,-2-2 1,2 1 0,-1 0-1,-1 2-14,0 1 8,0 0-1,-1 1 0,1-1 1,0 1-1,1 0 0,-1 0 1,1 1-1,1-1 0,-2 5-7,1-1 2,1-1 0,0 1 0,0 0 0,1-1 0,0 1 0,1 0 0,0 0 0,0-1 0,3 6-2,-3-12-16,0 0 0,0 1-1,0-1 1,1 0 0,0 0-1,0 0 1,0 0 0,0 0 0,0 0-1,1-1 1,-1 1 0,0 0 0,1-1-1,0 0 1,-1 0 0,1 0 0,0 0-1,0 0 1,1-1 0,-1 1 0,0-2-1,1 2 1,-1-1 0,1-1-1,-1 1 1,0 0 0,3 0 16,-2-1-118,1 0-1,-2 0 1,2 0-1,-1 0 1,-1 0 0,2 0-1,-1 0 1,-1-2-1,2 1 1,-1 1 0,-1-2-1,1 1 1,0-1-1,0 0 1,2-1 118,-1-2-125,0 1 0,0-1-1,0 0 1,-1 0 0,1 0 0,-1-1 0,-1 1-1,1-1 1,0-1 125,3-6 66,0 1-1,0-2 0,-1 2 0,-1-2 0,0 1 1,-2-2-1,1 2 0,-1-1 0,0-10-65,-3 584 1251,0-549-1256,1 1-32,-2 1 0,1-1 0,-1 0 0,-2 3 37,3-14-4,0 1 0,0 0 0,0 0 0,-1-1 0,0 1 0,1 0 0,-1-1 0,1 1 0,-1-1 0,0 2 1,0-2-1,0 1 0,0-1 0,0 0 0,0 0 0,-1 1 0,1-1 0,-1 0 0,1 1 0,-1-2 0,1 1 0,-1 1 0,1-2 0,-1 1 0,1 0 0,-1 0 0,0-1 0,1 0 0,-1 1 0,0-1 4,-1 0-2,0 0 0,-1 0 0,1-1 0,0 1 0,0 0 0,0-1 0,0-1 0,0 2 0,0-2 0,0 1-1,0 0 1,1-1 0,-1 1 0,0-1 0,1 0 0,-1 0 0,1 0 0,0-1 0,0 1 0,-1 0 0,1 0 0,1-1-1,-1 0 1,0 0 0,0-1 2,-4-8-5,0 0-1,1-1 1,1 1-1,-1-1 0,0-8 6,1-3 38,0 1 0,2-1 0,1 1 0,2-22-38,-1 16 30,1 19-27,0 0 0,1 0 0,0 0-1,0 1 1,1-1 0,1 0 0,0 1 0,0 0 0,1 0 0,-1 0 0,2 1 0,0 0 0,0 0 0,3-3-3,3-2 5,0 0-1,0 0 1,2 1 0,0 1 0,0 0 0,1 1-1,11-6-4,-16 11-159,-8 3-24,1 1 0,-1-1 1,1 1-1,0-1 0,0 2 1,0-2-1,0 1 0,0 1 1,0-1-1,0 1 0,0-1 1,1 1-1,-1 0 183,4 0-4733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83 9300,'0'0'1718,"0"0"-85,0 0-238,0 0-365,0 0-504,0 0-334,-4 19-125,2-10-57,-4 19 27,1 1-1,2-1 1,0 1 0,2 0-37,-1 10 28,1-27-24,0 0-1,1 1 1,1-1 0,0 0 0,0 0 0,3 9-4,6-9-97,-10-12 70,0 0 1,0 0 0,0 0-1,1 1 1,-1-1 0,1 0 0,-1 0-1,1 0 1,-1 1 0,0-1-1,0 0 1,0 0 0,1 0-1,-1 0 1,1 0 0,-1 0 0,1 0-1,-1 0 1,0 0 0,0 0-1,1 0 1,-1 0 0,1 0-1,-1 0 1,1-1 0,-1 1 0,0 0-1,0 0 1,0 0 0,1-1-1,-1 1 1,1 0 0,-1 0-1,0 0 1,1 0 0,-1-1 0,0 1-1,0 0 1,0-1 0,0 1-1,0-1 1,1 1 0,-1 0-1,0 0 1,0-1 26,5-10-87,-2-1-1,0 0 0,-1 0 1,0 0-1,0-1 1,-2-8 87,3-12-16,2-6 3,-3 8 11,2 1 1,1-1-1,1 1 1,11-25 1,-17 52 0,2 0 0,-1 0 0,1 0 0,0 0 0,0 1 0,0-1 0,0 0 1,0 0-1,1 1 0,-1 0 0,0 0 0,1 0 0,-1 0 0,1 0 0,0 1 0,0-1 0,0 1 0,0-1 1,0 2-1,0-2 0,0 1 0,3 1 0,7-3-50,0 2 1,0 0-1,0 1 1,0 0-1,2 2 50,3-2-173,-9 0-248,11 2-366,-7 6-3170,-6 0-2334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5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8740,'0'0'560,"0"0"-560,0 0 1409,0 0 112,0 0-129,11 114-655,-11-60-33,0-4-256,0-5-208,0-6-160,0-10 0,0-7-80,16-10-416,4-12-1809,-11 0-1249,-2-6-1648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6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10549,'0'0'1456,"0"0"-159,0 0-769,0 0-464,0 0-64,0 0-1937,20-32-2192,-13 48-3555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36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216 420 9268,'0'0'1334,"0"0"-155,0 0-39,0 0-177,0 0 56,-17-4-382,-50-10-316,64 13-302,-1 0 1,0 0-1,1 1 1,-1 0-1,1 0 1,0 0 0,-1 0-1,0 0 1,1 1-1,-1 0 1,1 0-1,0-1 1,0 2-1,-1-1 1,1 1 0,0-1-1,0 1 1,0-1-1,0 2 1,0-1-1,0 0 1,1 0-1,-1 1 1,0-1 0,0 3-20,-3 3 38,0 1 1,2 0 0,-1 0 0,2 0 0,-1 1 0,0-1 0,1 4-39,2-10 15,-2 11-2,0 1-1,0 0 1,2-1 0,0 1-1,1 0 1,0 4-13,0-2 4,0-14-11,0 1 0,0-1-1,0 0 1,1 1 0,0-1 0,-1 0 0,0 0-1,2 0 1,-1 0 0,0 1 0,0-2-1,0 1 1,1 0 0,0 0 0,0-1 0,0 1-1,-1-1 1,2 1 0,-1 0 0,0-1 0,0-1-1,1 2 1,0-1 0,0-1 0,0 1 0,-1-1-1,1 1 1,0-1 0,0 1 0,0-1-1,0-1 1,1 1 0,-1 0 0,0 0 0,0-1-1,0 0 1,3 0 7,3 0-156,0 1 0,0-1-1,0-1 1,0 1 0,0-1 156,-6 0-62,0 0 0,1 0 0,0-1 1,-1 1-1,1-1 0,-1 1 0,0-1 0,0 0 1,0 0-1,0 0 0,0-1 0,0 0 0,0 0 62,9-11-85,0 1 0,-2-2 0,0 0-1,0 0 1,-2-1 0,0-1-1,2-7 86,12-33-338,5-31 338,-22 71-81,20-73-1580,0-13 1661,-17 58 282,-2 0 1,-1 0-1,-3-22-282,-3 84 856,0 1-1,-3 9-855,-1 16 34,-17 644 1055,22-679-1072,0 1 0,1-2 0,0 1 0,0 0 0,1 0 0,-1 0 0,4 7-17,-4-13-63,0-1 0,0 2 0,0-1 1,0-1-1,0 2 0,0-2 0,1 1 0,-1-1 0,1 1 0,-1 0 0,1-1 0,0 0 0,-1 1 0,1-1 0,0 0 0,0 0 0,0 0 1,0 0-1,0 0 0,0-1 0,0 1 0,0 0 0,1-1 0,-2 1 0,1-1 0,1 0 0,1 0 63,-4 0-160,1 0 0,0 0-1,-1 0 1,0 0 0,1 0-1,-1 0 1,1 0 0,0 0-1,-1 0 1,0 0 0,0 0-1,1 0 1,0 0 0,-1 0-1,1-1 1,-1 1 0,0 0 0,1-1-1,-1 1 1,1 0 0,-1-1-1,1 1 161,4-15-6280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53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8 7924,'0'0'1109,"0"0"-193,0 0 87,0 0-8,0 0 3,-1 0-854,1-1 1,0 0 0,0 1 0,-1-1-1,0 1 1,0-1 0,1 1 0,0-1 0,-1 0-1,0 1 1,0 0 0,1 0 0,-1-1-1,0 1 1,0-1-145,-1 2 42,0 0-1,-1-1 0,1 0 0,-1 2 0,1-1 1,0-1-1,0 2 0,-1-1 0,2 0 1,-1 1-1,-1-1 0,2 1 0,-1-1 1,0 1-1,1 0 0,-2-1 0,2 2 1,-1-1-1,2 0 0,-2 0 0,0 2-41,-6 10 29,2 0-1,-1 0 0,0 3-28,3-8 31,-8 27-11,0-1 0,2 1-1,1 1 1,2-1 0,2 1 0,1 1 0,1 29-20,3-52 8,0 213 68,3-172-55,2 1 1,4-2 0,1 4-22,9 23 78,7 13-78,-18-71 9,1 1 0,1-1 0,1-1 0,1 1 0,16 20-9,-25-39-94,1 0 0,0 1 1,0-2-1,1 1 0,0-1 0,-1 1 0,2-2 1,-1 1-1,0 0 0,0 0 0,1-1 1,0-1-1,0 1 0,0-1 0,0 0 0,0 0 1,0-1-1,0 1 0,1-1 0,4-1 94,-1-1-3457,-5-10-1556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7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29 11701,'0'0'2847,"0"0"-1148,0 0-818,0 0-585,0 0-168,-10-5 125,-32-14 9,41 19-249,0-1 0,0 1 0,0-1 0,0 1 0,0-1 0,0 1 0,0-1 0,0 1 0,0 0 0,0 0 0,0-1 0,0 1 0,0 0 0,0 0 0,0 0 0,-1 0 0,1 0 0,0 1 0,0-1 0,0 0 1,0 0-1,0 1 0,0-1 0,0 1 0,0-1 0,0 1 0,0-1 0,0 1 0,0-1 0,1 1 0,-1 0 0,0-1 0,0 1 0,1 0 0,-1 0 0,0 0 0,1 0-13,-2 2-24,1 1 0,0-1 0,1 1 0,-1-1 0,0 1 0,1 0 0,0-1 0,0 1 0,0 0 24,0 6 17,-1-3-129,0 4 76,1-1 0,-1 0 0,2 1 1,-1-1-1,2 4 36,-2-12-166,1 0 0,-1 0 0,1-1-1,-1 1 1,1 0 0,0 0 0,-1 0 0,1 0 0,0-1-1,0 1 1,1 0 0,-1-1 0,0 1 0,0-1 0,1 0 0,-1 1-1,1-1 1,-1 0 0,1 0 0,-1 0 0,1 0 0,0 0 0,0 0-1,0 0 1,-1 0 0,1-1 0,0 1 0,0-1 0,2 1 166,12 0-4421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54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4018,'0'0'107,"0"0"501,0 0 851,20 19-74,63 64-630,-74-74-675,-1 1 0,0 0 1,0 1-1,-1 0 0,-1 0 1,0 1-1,0 0 0,-1 0 1,-1 0-1,1 0 0,-2 0 1,1 4-81,-1-5 71,3 19 262,0 0 0,-2-1 0,1 28-333,-5 91 1250,-1-99-949,-4 24 224,-3 0 0,-14 56-525,4-27 266,18-98-570,-6 21 1055,6-24-911,0-1 0,0 1-1,-1 0 1,1 0 0,0-1 0,-1 1-1,1 0 1,-1 0 0,1-1 0,0 1-1,0-1 1,-1 1 0,0 0 0,0-1-1,1 0 1,0 1 0,-1 0 0,0-1 0,0 1-1,1-1 1,0 0 0,-1 0 0,0 1-1,0-1 1,1 0 0,-1 1 0,0-1 160,0 0-4408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59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8052,'0'0'3148,"0"0"-2060,0 0-946,0 0-65,8 20 96,1 3-110,-4-9-32,0 0 0,1-1 0,0 1 0,2-2 0,-1 1 1,1 0-1,9 9-31,-1-3-58,2-1 1,-1 0-1,2-1 1,0-2-1,1 0 1,1 0-1,0-3 1,1 1-1,13 4 58,-32-14-2055,-3-2-2987,0-1 1329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6:59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8100,'0'0'1747,"0"0"14,0 0-678,2-12-861,1 2-119,0 0 0,0 0 0,0 1-1,1-1 1,1 1 0,-1 0 0,1 0 0,1 1 0,0-1 0,0 0-103,17-17-4,1 1-1,1 0 0,1 2 0,1 0 1,1 2-1,0 2 0,2 0 0,1 2 1,30-13 4,-58 28-2919,-3 2-1947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02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0 3970,'0'0'4631,"0"0"-2859,0 0-916,0 0 78,0 0-86,0 0-295,0 14-359,-1 12-156,-1 1-1,-1-1 0,0 0 1,-3 1-1,-2 3-37,-17 42 206,-2-2 1,-4-1-1,-4 0-206,35-69-4,-5 11-120,0-1 0,0 1 1,-1-2-1,-1 0 0,-1 1 0,2-1 0,-3-1 0,-6 7 124,15-15-149,0 1 0,0-1 0,-1 1 0,1-1 0,-1 1 1,1-1-1,-1 0 0,1 0 0,0 1 0,-1-1 0,1 0 0,-1 0 0,0 1 1,1-1-1,0 0 0,-1 0 0,1 0 0,-1 1 0,0-1 0,1 0 0,0 0 0,-1 0 1,0 0-1,1 0 0,-1-1 0,1 1 0,0 0 0,-1 0 0,0 0 0,1-1 1,-1 1-1,1 0 0,0 0 0,-1-1 0,0 1 0,1 0 0,-1 0 0,1-1 1,0 1 148,-1-2-511,0 1 0,0-1 0,1 0 1,0 1-1,-1-1 0,1 1 1,0-1-1,-1 1 0,1-2 1,0 2-1,0-2 511,0-13-2145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11:47:0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1 320,'0'0'4453,"0"0"-3183,-1 23-953,-5 73 268,4 12 1693,2-71-1456,0-27-620,1 0 1,0-1-1,0 2 1,1-2-1,0 1 1,0-1-1,3 6-202,-4-12 16,1 0 0,-1 0-1,1 0 1,-1 0 0,1 0-1,-1 0 1,1 0 0,1-1-1,-1 0 1,0 0-1,0 1 1,1-1 0,-1 0-1,1 0 1,-1-1 0,1 1-1,0 0 1,0-1 0,0 0-1,0 1 1,0-2 0,0 1-1,0 0 1,0 0-1,2-1-15,6 1-1,-1-1 0,-1 0 0,2-1-1,-1 1 1,-1-3 0,1 2-1,0-1 1,0-1 0,5-3 1,0 0-14,-1-1-1,-1-1 1,2-1 0,-3 0 0,12-9 14,-10 7-221,35-31-470,-18 4-3282,-12 7-2241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0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1737 10917,'0'0'792,"0"0"-183,0 0-193,-1 0-405,1 0 0,0 0 0,-1 0 0,1 0 0,0 0 0,0 1 1,-1-1-1,1 0 0,0 0 0,-1 0 0,1 0 0,0 0 0,0-1 0,-1 1 0,1 0 0,0 0 1,0 0-1,-1 0 0,1 0 0,0 0 0,-1 0 0,1 0 0,0-1 0,0 1 0,0 0 0,-1 0 1,1 0-1,0-1 0,0 1 0,-1 0 0,3-4 25,-1 1 1,1 0-1,0 0 1,0 0-1,0 1 1,0-1-1,0 0 0,1 1 1,-1-1-1,1 1 1,-1 0-1,7-4 1,2-3 92,162-185 2108,-59 60-1625,25-26-102,-74 80-175,5 3 0,82-70 1,566-419 520,-650 512-740,-3-3 1,109-124-1,-161 163 81,-12 17-103,0-1-1,-1 1 1,1 0 0,0 0 0,0 0 0,0 0 0,0 0 0,0 0-1,0 0 1,0 0 0,0 0 0,0 0 0,0 1 0,1-1 0,-1 0-1,0 1 1,0-1 0,1 1 0,-1-1 0,0 1 0,1 0 0,-1 0-1,0-1 1,1 1 0,-1 0 0,1 0 0,-1 0 0,0 1 0,3-1 0,35 0-130,84 0 50,155 19 0,-6 7 41,34 5-124,339 69 187,-253-45-36,-67-31-106,-274-20-35,97 5 161,-147-9-100,-1 0 4,1 0 0,0 0 1,0 0-1,0 0 0,0 0 0,-1 0 1,1 0-1,0 0 0,0 0 0,0 1 1,0-1-1,-1 0 0,1 0 0,0 1 1,0-1-1,-1 0 0,1 1 0,0-1 1,-1 1-1,1-1 0,0 1 1,-1 0-1,2 0 0,-2-1 2,0 1 40,-1 0-61,1 1 1,0 0-1,-1-1 0,0 1 0,1 0 1,-1-1-1,0 1 0,0-1 0,0 1 1,0-1-1,0 1 0,0-1 0,0 0 1,-3 3-1,-25 20 10,10-8 0,-68 75 44,43-43 10,-1-2 0,-90 69 0,-223 162-51,311-232-28,2 2-1,-58 79 1,43-51 60,-87 92 9,-79 104-101,192-221 85,-73 95-116,102-171-2588,0-4-3270,-7-8-6110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09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6371,'0'0'4783,"0"0"-3286,0 0-1294,0 0 77,0 0 147,0 0-3,27 3 1433,47-12-820,215-14 500,-139 23-990,475 5 694,-467 7-1139,234 47 1,-376-56-103,360 48 240,-228-44-142,40 5 50,72 25 660,-250-36-554,5 0-214,-12 7-3194,-3-4-1667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36 11557,'0'0'275,"0"0"-64,0 0 389,0 0-69,0 0-264,0 0-184,0 0-8,0 0 1,0 1 0,0-1 0,0 0-1,0 0 1,0 1 0,0-1 0,0 0-1,0 0 1,0 1 0,0-1 0,0 0 0,0 0-1,0 1 1,-1-1 0,1 0 0,0 0-1,0 0 1,0 1 0,0-1 0,-1 0-1,1 0 1,0 0 0,0 0 0,0 1-1,-1-1 1,1 0 0,0 0 0,0 0 0,-1 0-1,1 0 1,0 0 0,0 0 0,-1 1-1,-8-2 461,5 0-482,0 1-1,1 0 1,-1-1-1,0 1 0,1 1 1,-1-1-1,0 0 0,1 1 1,-6 1-1,10 2-242,8-2-28,12-1-374,-21-1 542,23-2-741,-17 1 1308,-15 1 336,8 0-842,0 0-1,0 1 1,0-1-1,0 1 1,0-1-1,0 1 1,0-1-1,0 1 1,1 0-1,-1 0 1,0-1 0,0 1-1,1 0 1,-1 0-1,1 0 1,-1-1-1,0 1 1,1 0-1,0 0 1,-1 0-1,1 0 1,0 0 0,-1 0-1,1 0 1,0 0-1,0 0 1,0 0-1,0 0 1,0 2-1,-1-2-17,1 0 0,0 0 0,0 1 0,0-1 0,0 0 0,0 0 0,0 0-1,0 1 1,0-1 0,1 0 0,-1 0 0,0 0 0,1 1 0,-1-1 0,1 0 0,-1 0 0,1 0-1,-1 0 1,1 0 0,0 0 0,0 0 0,-1 0 0,1 0 0,0-1 0,0 1 0,1 1-1,1-1-46,0 0-1,0 0 1,0 0-1,0 0 0,0 0 1,0-1-1,0 1 1,1-1-1,-1 0 0,0 0 1,0 0-1,0 0 1,0-1-1,0 1 1,1-1-1,-1 0 0,0 0 1,0 0-1,-1 0 1,1 0-1,0-1 0,0 1 1,0-1-1,-1 0 1,1 0-1,-1 0 0,0 0 1,1 0-1,-1-1 1,0 1-1,0-1 0,-1 1 1,1-1-1,0 0 1,-1 1-1,0-1 0,1 0 1,-1 0-1,0 0 1,-1 0-1,1 0 0,0-1 1,-1 1-1,0-6 1,0 8 94,0 0 0,-1 1 1,1-1-1,0 0 1,-1 1-1,1-1 0,-1 0 1,0 1-1,1-1 0,-1 0 1,1 1-1,-1-1 0,0 1 1,1-1-1,-1 1 1,0 0-1,0-1 0,1 1 1,-1 0-1,0-1 0,0 1 1,0 0-1,1 0 0,-1 0 1,0 0-1,0-1 1,0 1-1,1 0 0,-3 1 1,-33-2 818,27 2-635,8-1-221,0 0 1,-1 0-1,1 0 1,0 0-1,-1 0 1,1 1-1,0-1 0,0 0 1,-1 1-1,1-1 1,0 1-1,0 0 1,0-1-1,-1 1 0,1 0 1,0 0-1,0-1 1,0 1-1,0 0 1,1 0-1,-1 0 0,0 0 1,0 0-1,1 1 1,-1-1-1,0 0 1,1 0-1,-1 0 0,1 1 1,-1-1-1,1 0 1,0 0-1,0 1 1,-1-1-1,1 0 0,0 1 1,0-1-1,0 0 1,1 1-1,-1-1 1,0 0-1,0 1 0,1 0 1,0 0-19,0-1 1,0 0-1,0 1 1,0-1-1,0 0 1,0 0-1,0 0 1,0 0-1,0 0 1,0 0-1,1-1 1,-1 1-1,0 0 0,1 0 1,-1-1-1,1 1 1,-1-1-1,1 0 1,-1 1-1,1-1 1,-1 0-1,1 0 1,-1 0-1,1 0 1,-1 0-1,1 0 1,-1 0-1,3-1 1,-1 1-114,1 0-1,0 0 1,0-1 0,0 0 0,-1 1 0,1-2 0,0 1 0,-1 0 0,1-1 0,5-2 0,-7 2 126,-1 0 0,1-1 1,0 1-1,-1 0 0,1-1 1,-1 1-1,0-1 0,1 1 1,-1-1-1,-1 1 0,1-1 1,0 0-1,-1 0 0,1 1 1,-1-1-1,0 0 0,0 0 1,0 0-1,0-3 0,-1 5 46,0 0-1,0 0 1,0 0 0,0 0-1,0 0 1,0 0-1,0 0 1,0 0-1,0 1 1,0-1 0,-1 1-1,1-1 1,0 1-1,0-1 1,-1 1-1,1-1 1,0 1 0,-1 0-1,1 0 1,0 0-1,-1 0 1,1 0-1,0 0 1,-1 0-1,1 0 1,-2 1 0,0-1 4,0 0 1,1 0 0,-1 0-1,0 1 1,0-1 0,0 1-1,1 0 1,-1 0 0,0 0-1,1 0 1,-1 0-1,-4 3 1,5-1-50,0 0-1,0 1 1,1-1-1,-1 0 1,1 1 0,0-1-1,0 1 1,0-1-1,0 1 1,0-1-1,1 1 1,0 0 0,0-1-1,0 6 1,0-7-12,0 1 1,0-1 0,1 0 0,-1 0-1,0 1 1,1-1 0,0 0-1,-1 0 1,1 0 0,0 0-1,0 0 1,0 0 0,1 0 0,-1 0-1,0-1 1,1 1 0,-1 0-1,1-1 1,0 1 0,-1-1 0,1 1-1,0-1 1,4 2 0,27 7-1164,-18-9-2823,-14-1-610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92 10661,'0'0'472,"0"0"-429,0 0-161,0 0-10,0 0 72,3-10 5944,-1 10-5915,0 0 0,-1 0 0,1 0 0,-1 0-1,1 0 1,0 0 0,-1 0 0,1 0 0,-1-1-1,1 1 1,-1-1 0,1 1 0,-1-1 0,1 0 0,-1 1-1,1-1 1,-1 0 0,0 0 0,1 0 0,-1 0-1,0 0 1,0 0 0,0 0 0,0 0 0,0-1-1,0 1 1,0 0 0,0-1 0,0 1 0,-1-1 0,1 1-1,-1-1 1,1 1 0,-1-1 0,1 1 0,-1-1-1,0 1 1,0-1 0,0 0 0,0 1 0,0-3-1,0 3 61,-1 0 0,0 1 0,1-1-1,-1 0 1,0 1 0,1-1-1,-1 0 1,0 1 0,1-1-1,-1 1 1,0-1 0,0 1 0,0 0-1,0-1 1,1 1 0,-1 0-1,0 0 1,0 0 0,0-1-1,0 1 1,0 0 0,0 0-1,0 0 1,-1 0 0,-31 1 893,25-1-618,2 0-166,5 0-145,1-1 0,0 1 1,-1 0-1,1 0 0,-1 0 0,1 0 0,-1 0 0,1 0 0,0 0 0,-1 0 0,1 0 0,-1 0 1,1 0-1,-1 0 0,1 0 0,-1 0 0,1 0 0,0 0 0,-1 0 0,1 0 0,-1 1 0,1-1 1,0 0-1,-1 0 0,1 1 0,-1-1 0,1 0 0,0 0 0,-1 1 0,1-1 0,0 0 0,0 1 1,-1-1-1,1 1 0,0-1 0,0 0 0,0 1 0,-1-1 0,1 1 0,0-1 0,0 0 0,0 1 0,0-1 1,0 1-1,0-1 0,0 1 0,0-1 0,0 1 0,1 0-35,-1-1-1,1 1 1,0 0 0,0-1-1,0 0 1,-1 1 0,1-1-1,0 1 1,0-1 0,0 0-1,0 0 1,0 1 0,0-1-1,0 0 1,0 0-1,0 0 1,0 0 0,0 0-1,1-1 1,26 1-645,-23 0 423,-5 0 256,1 1 0,-1-1 0,1 0 0,0 0 0,-1 0 0,1 0 0,-1-1 0,1 1 0,0 0 0,-1 0 0,1 0 0,-1 0-1,1-1 1,-1 1 0,1 0 0,-1 0 0,1-1 0,-1 1 0,1 0 0,-1-1 0,1 1 0,-1-1 0,0 1 0,1 0 0,-1-1 0,1 1 0,-1-1 0,0 1 0,0-1 0,1 1 0,-1-1 0,0 0 0,0 1 0,0-1 0,1 1 0,-1-1 0,0 1-1,0-1 1,0 0 0,0 1 0,0-1 0,0 1 0,0-1 0,-1 1 0,1-1 0,0 0 0,0 1 0,0-1 0,-1 0 0,1-1 50,-1 1 0,1 0 0,-1-1-1,0 1 1,1 0 0,-1-1 0,0 1 0,0 0 0,0 0-1,0 0 1,0 0 0,0 0 0,0 0 0,-1 0 0,1 0 0,0 0-1,0 0 1,-1 1 0,-1-2 0,-3 1 172,-1 0 0,1 0 0,-1 0-1,0 1 1,0 0 0,1 0 0,-14 2 0,18-1-214,0-1-1,0 1 1,0-1 0,1 1-1,-1 0 1,0-1 0,0 1-1,1 0 1,-1 0 0,0 1-1,1-1 1,-1 0 0,1 0-1,0 1 1,-1-1 0,1 1-1,0-1 1,0 1 0,0-1-1,0 1 1,0 0 0,0 0-1,0-1 1,1 1 0,-1 0-1,1 0 1,-1 0 0,1 0-1,0 0 1,-1 2 0,1-2-17,0 0 0,0-1 0,0 1 0,0 0 0,0 0-1,0-1 1,0 1 0,1 0 0,-1 0 0,0-1 0,1 1 0,0 0 0,-1-1 0,1 1 0,0-1 0,0 1 0,0-1 0,0 1 0,0-1 0,0 1 0,3 1 0,-1-1-39,1 0 1,-1-1 0,1 1-1,-1-1 1,1 0 0,0 0-1,0 0 1,0 0 0,4 0-1,10 1-276,0-1-1,1 0 0,29-3 0,-48 2 351,-1 0 1,1-1-1,-1 1 0,1 0 0,0 0 1,-1 0-1,1 0 0,0-1 0,-1 1 1,1 0-1,0 0 0,-1-1 0,1 1 1,0 0-1,0 0 0,-1-1 0,1 1 1,0 0-1,0-1 0,-1 1 0,1 0 1,0-1-1,0 1 0,0-1 0,0 1 1,0 0-1,0-1 0,-1 1 0,1-1 1,0 1-1,0 0 0,0-1 0,0 1 1,1-1-1,-1 1 0,0 0 0,0-1 1,0 1-1,0 0 0,0-1 0,0 1 1,0-1-1,1 1 0,-1 0 0,0-1 1,0 1-1,1 0 0,-1 0 0,0-1 1,0 1-1,1 0 0,-1-1 0,0 1 1,1 0-1,-1 0 0,0 0 0,1-1 1,-1 1-1,1 0 0,-1 0 0,1 0 0,-20-2 573,-37 0 0,43 2-587,12 0-28,1 0 0,0 0-1,-1 0 1,1 0 0,0 0 0,0 0-1,-1 0 1,1 0 0,0 0-1,-1 0 1,1 0 0,0 0-1,-1 1 1,1-1 0,0 0 0,0 0-1,-1 0 1,1 0 0,0 1-1,0-1 1,-1 0 0,1 0-1,0 0 1,0 1 0,0-1 0,0 0-1,-1 0 1,1 1 0,0-1-1,0 0 1,0 1 0,0-1-1,0 0 1,0 0 0,0 1-1,-1-1 1,1 0 0,0 1 0,0-1-1,0 0 1,0 0 0,0 1-1,1-1 1,-1 0 0,0 1-1,0-1 1,0 0 0,0 1 0,0-1-1,0 0 1,0 0 0,1 1-1,-1-1 1,0 0 0,0 0-1,0 1 1,0-1 0,1 0 0,-1 0-1,0 1 1,16 14-4438,3-9-1814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53 160,'0'0'5282,"0"0"-3489,0 0-1099,0 0 373,0 0-141,11-7 2868,-11 7-3676,0-1 0,-1 1 0,1-1 0,0 1 0,-1-1 0,1 1 1,-1-1-1,1 1 0,0-1 0,-1 1 0,1 0 0,-1-1 0,1 1 0,-1 0 1,1-1-1,-1 1 0,1 0 0,-1-1 0,0 1 0,1 0 0,-1 0 0,1 0 1,-1 0-1,0 0 0,1 0 0,-1 0 0,1 0 0,-1 0 0,0 0 0,1 0 1,-1 0-1,1 0 0,-1 0 0,1 0 0,-1 1 0,0-1 0,1 0 1,-1 0-1,0 1 0,-6 5-533,7-5 412,1-1 0,-1 1 0,0-1 0,1 0 1,-1 1-1,0-1 0,1 1 0,-1-1 0,1 0 0,-1 1 1,1-1-1,-1 0 0,1 0 0,-1 0 0,1 1 0,-1-1 0,1 0 1,-1 0-1,1 0 0,-1 0 0,1 0 0,0 0 0,0 0 1,3 1-251,0 0 0,0-1 0,-1 0 0,1 1 0,0-1 0,0-1 1,5 0-1,-8 1 243,0 0 1,0-1-1,0 1 1,-1-1-1,1 1 1,0 0-1,0-1 1,-1 1-1,1-1 1,0 0-1,-1 1 1,1-1-1,-1 0 1,1 1-1,-1-1 1,1 0-1,-1 0 1,1 1-1,-1-1 1,1 0-1,-1 0 1,0 0-1,0 1 1,1-1-1,-1 0 1,0 0-1,0 0 1,0 0-1,0 0 1,0 0-1,0 1 1,0-1-1,0 0 1,-1 0-1,1 0 1,0-1-1,-1 1 32,0 0-1,1 0 0,-1 0 1,0 0-1,0 0 1,0 0-1,1 0 0,-1 0 1,0 0-1,0 0 1,0 1-1,-1-1 1,1 0-1,0 1 0,0-1 1,0 1-1,0-1 1,-1 1-1,1 0 1,0-1-1,0 1 0,0 0 1,-1 0-1,1 0 1,-3 0-1,-42 0 628,33 0-406,9 0-210,-1 1 0,1-1 1,-1 1-1,1 0 0,0 0 1,0 0-1,-1 0 0,1 1 1,0 0-1,0 0 0,1 0 0,-1 0 1,0 1-1,1-1 0,-1 1 1,1 0-1,0 0 0,0 0 1,0 0-1,0 1 0,0-1 1,1 1-1,-4 7 0,3-4-26,-1 0 1,2 1-1,-1-1 0,1 1 0,0 0 1,0 0-1,1 0 0,0 0 1,1 0-1,0 0 0,0 0 0,2 11 1,-1-17-26,0 1 0,0-1 1,0 0-1,0 0 0,0 0 1,0 0-1,0 0 1,1 0-1,-1 0 0,1 0 1,0 0-1,-1-1 1,1 1-1,0-1 0,0 1 1,0-1-1,0 0 1,0 0-1,1 0 0,-1 0 1,0 0-1,0 0 0,1-1 1,-1 1-1,0-1 1,1 1-1,-1-1 0,0 0 1,1 0-1,-1 0 1,5-1-1,-3 1-11,0 0-1,0 0 1,0-1-1,0 1 1,0-1-1,0 0 1,0 0-1,0 0 1,-1-1-1,1 1 1,0-1 0,-1 0-1,1 0 1,-1-1-1,1 1 1,-1-1-1,0 1 1,3-5-1,-4 4 75,-1 0 0,1 0 0,-1 0 0,0 0 0,0-1-1,0 1 1,-1 0 0,1-1 0,-1 1 0,1 0 0,-1-1-1,-1-3 1,1 6-26,0-1 1,0 1-1,0 0 0,0 0 0,0 0 0,-1-1 0,1 1 1,0 0-1,-1 0 0,1 0 0,-1 0 0,1 0 0,-1 0 1,0 0-1,1 0 0,-1 0 0,0 0 0,0 0 1,1 0-1,-1 0 0,0 1 0,0-1 0,0 0 0,0 1 1,0-1-1,0 1 0,-1-1 0,1 1 0,0-1 0,0 1 1,0 0-1,0-1 0,0 1 0,-3 0 0,40-16-480,35-5 31,-63-6 1276,-3 20-1242,0 1 1,0 1-1,1-1 1,7-6-1,-11 11 170,12-11-3864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7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25 12054,'0'0'931,"0"0"-80,0 0-400,0 0-267,0 0-110,0 0 40,-1-1-1,1 0 1,0 1 0,0-1-1,-1 1 1,1-1-1,0 1 1,-1-1-1,1 1 1,0-1-1,-1 1 1,1-1-1,-1 1 1,1 0 0,-1-1-1,1 1 1,-1 0-1,1-1 1,-1 1-1,1 0 1,-1 0-1,1-1 1,-1 1-1,1 0 1,-1 0-114,-12-4 296,0 1 0,0 0-1,0 1 1,0 1 0,0 0 0,0 1-1,-1 0 1,-11 2-296,21-2-17,1 1 0,-1 0 0,1 0 0,-1 0 0,1 1 0,0-1-1,-1 1 1,1-1 0,0 1 0,0 0 0,0 1 0,0-1 0,1 0 0,-1 1 0,1-1 0,-1 1-1,1 0 1,0 0 0,0 0 0,0 0 0,0 0 0,1 0 0,-1 1 0,1-1 0,0 1 0,0-1-1,0 1 1,0-1 0,1 1 0,-1-1 0,1 1 0,0 0 0,0-1 0,0 3 17,0 0-42,1 1 0,-1-1 0,1 1 0,0-1 0,0 1 0,1-1 0,-1 0 0,2 0 1,-1 0-1,1 0 0,0 1 42,0-3-152,-1 0 1,1 0-1,0-1 0,0 1 1,1-1-1,-1 0 1,1 0-1,0 0 0,0 0 1,0 0-1,0-1 1,0 0-1,0 0 0,1 0 1,-1 0-1,2-1 152,-2 1-122,1-1 1,0-1-1,-1 1 0,1 0 1,0-1-1,-1 0 0,1 0 0,0-1 1,-1 1-1,1-1 0,0 0 0,-1 0 1,1-1-1,-1 1 0,1-1 1,-1 0-1,0 0 0,0 0 0,4-3 122,6-5-159,-1-1-1,0-1 0,0 0 0,7-9 160,-8 8-295,32-37-1297,-30 31 2463,2 1 0,13-11-871,-29 29 1488,0 0-306,0 0-360,0 21-459,0 212-774,1-214-1862,5-14-2655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10389,'0'0'1811,"0"0"-786,0 0 295,0 0-447,0 0-687,4 0-156,20 7-8,-9-1-7,-11-5-8,0 0 1,0-1-1,0 1 0,0-1 0,0 0 1,6 0-1,2-1 212,-12 1-1,0 0-71,0 0 219,0 0 159,0 0 30,0 0-147,2 2-447,0-1-1,1 1 1,-1-1-1,1 0 1,-1 1-1,1-1 1,-1 0-1,1-1 1,-1 1-1,5 0 0,-4 0-70,0 0 0,0-1 0,1 1 0,-1-1 0,0 0 0,0 0 0,0 0 0,1 0 0,-1-1 0,0 1 0,0-1-1,0 0 1,0 0 0,0 0 0,0 0 0,0-1 0,0 1 0,0-1 0,-1 1 0,1-1 0,0 0 0,-1 0 0,5-5-1,-4 2 159,0 0 0,-1 0 0,1 0-1,-1 0 1,0 0 0,0-1-1,-1 1 1,1-1 0,-1 1-1,-1-1 1,1 1 0,-1-1 0,0-6-1,0 10 66,0 0 0,0 0 0,0 1 0,-1-1 0,1 0 0,0 0 0,-1 1 0,0-1 0,1 0-1,-1 1 1,0-1 0,0 1 0,0-1 0,0 1 0,0-1 0,0 1 0,0 0 0,0-1 0,-2 0 0,-30-16 1381,25 14-1234,7 4-276,1 0-88,0 0-401,6 1-4091,3 5-1687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5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10037,'0'0'1528,"0"0"-562,0 0 395,0 0-388,0 0-500,11 5 202,-7-14-395,2 0 1243,12 14-469,-17-4-1051,3 0-34,0 0-1,-1 0 1,1 0 0,0 0 0,0 0 0,0-1 0,0 1 0,-1-1 0,1 0 0,0-1 0,0 1 0,0 0 0,0-1 0,0 0 0,-1 0-1,7-3 1,-7 3 10,-1-1 0,0 1-1,1-1 1,-1 0 0,0 0-1,0 0 1,0 0 0,0 0-1,0 0 1,-1-1 0,1 1-1,-1-1 1,1 1 0,-1-1-1,0 1 1,0-1 0,0 0-1,0 1 1,-1-1 0,1 0-1,-1 0 1,0 0 0,0-3-1,1 5 0,-1-3 71,0 0 0,0 0 0,0 1 0,0-1 0,-1 0 0,-1-7 0,2 11-15,0-1-1,-1 0 1,1 1 0,-1-1 0,1 0 0,-1 1-1,1-1 1,-1 1 0,1-1 0,-1 1 0,0-1-1,1 1 1,-1-1 0,0 1 0,1-1 0,-1 1-1,0 0 1,1-1 0,-1 1 0,0 0 0,0 0-1,0 0 1,1 0 0,-1-1 0,0 1 0,0 0-1,0 0 1,1 1 0,-1-1 0,0 0 0,0 0-1,1 0 1,-1 0 0,0 1 0,0-1 0,1 0 0,-1 1-1,0-1 1,0 1 0,0 0-34,0 0 0,1 0 0,-1 0 1,1 0-1,-1 0 0,1 0 0,0 0 0,-1 0 1,1 0-1,0 0 0,0 0 0,-1 0 0,1 0 0,0 0 1,0 0-1,0 0 0,0 0 0,1 1 0,-1-1 0,0 1 1,1 2-5,-1 3-16,-1 1 23,1-1 1,0 1-1,1-1 0,0 0 0,0 1 0,4 12 0,-4-18-29,0 0 0,0 0-1,0-1 1,1 1 0,-1 0-1,0 0 1,1-1-1,0 1 1,-1-1 0,1 1-1,0-1 1,-1 0-1,1 0 1,0 0 0,0 0-1,0 0 1,0 0-1,0 0 1,0-1 0,1 1-1,-1-1 1,0 1 0,0-1-1,0 0 1,0 0-1,1 0 1,2-1 0,-4 1 1,0 0 0,0 0 1,0 0-1,0 0 0,1-1 1,-1 1-1,0 0 1,0-1-1,0 1 0,0-1 1,0 1-1,0-1 1,0 0-1,0 1 0,0-1 1,0 0-1,-1 0 0,1 1 1,0-1-1,0 0 1,-1 0-1,1 0 0,-1 0 1,1 0-1,0 0 1,-1 0-1,0 0 0,1 0 1,-1-1-1,0 1 0,0 0 1,1-1-1,0-45 144,-1 33-28,0 13-79,0-1 1,0 1 0,0-1-1,0 1 1,0-1 0,-1 1-1,1-1 1,-1 1-1,1-1 1,-1 1 0,1 0-1,-1-1 1,0 1 0,1 0-1,-1-1 1,0 1 0,0 0-1,0 0 1,0 0 0,0 0-1,0 0 1,-1 0-1,1 0 1,0 0 0,-2-1-1,-2 1 89,1-1 0,0 1 0,0 0-1,0 0 1,0 1 0,-1-1-1,1 1 1,-5 0 0,8 0-97,0 0-1,0 0 1,1 0 0,-1 1 0,0-1 0,0 0-1,0 0 1,0 1 0,1-1 0,-1 1 0,0-1-1,0 0 1,1 1 0,-1-1 0,0 1 0,1 0-1,-1-1 1,1 1 0,-1-1 0,0 1 0,1 0-1,-1 0 1,1-1 0,0 1 0,-1 0 0,1 0-1,0-1 1,-1 1 0,1 0 0,0 0 0,0 0-1,0 1 1,-1 34 2,1-25-9,0-8-3,0-1 0,0 0 0,0 0 0,0 0 0,0 0 0,0 0 0,1 0 1,-1 0-1,1 0 0,-1 0 0,1 0 0,0 0 0,0 0 0,0 0 0,0 0 0,0 0 0,0 0 0,0-1 0,1 1 0,-1 0 0,1-1 1,-1 1-1,1-1 0,0 0 0,-1 0 0,1 1 0,0-1 0,0 0 0,0 0 0,0-1 0,0 1 0,0 0 0,0-1 0,0 1 0,0-1 0,0 0 1,0 1-1,0-1 0,0 0 0,0 0 0,1-1 0,-1 1 0,0 0 0,4-2 0,-5 2 9,0-1 1,0 0-1,0 0 0,1 0 1,-1 0-1,0 0 0,-1 0 1,1 0-1,0 0 0,0 0 0,0 0 1,-1 0-1,1 0 0,0-1 1,-1 1-1,1 0 0,-1-1 1,0 1-1,1 0 0,-1-1 0,0 1 1,0 0-1,0-3 0,1-40 146,-2 32-46,1 9-68,-1 1 1,1-1-1,-1 1 0,1-1 1,-1 1-1,0 0 1,0-1-1,0 1 0,0 0 1,0 0-1,-1 0 0,1 0 1,-1 0-1,1 0 1,-1 0-1,0 0 0,0 0 1,0 1-1,0-1 0,0 1 1,0-1-1,-4-1 0,3 2-66,-1-1 0,1 1 0,0-1 0,-1 1 0,1 0 0,-1 0 0,1 1 0,-1-1 0,0 1 0,1 0 0,-1 0 0,0 0 0,1 0 0,-1 0 0,-6 3 0,4 2-3229,1 4-5274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7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63 116 9796,'0'0'726,"0"0"197,0 0-74,0 0-329,0 0-293,11 4 2091,-11-5-2257,0 1-1,-1-1 1,1 1 0,0 0-1,0-1 1,-1 1-1,1 0 1,0 0 0,-1-1-1,1 1 1,-1 0 0,1 0-1,0-1 1,-1 1 0,1 0-1,-1 0 1,1 0-1,0 0 1,-1 0 0,1 0-1,-1 0 1,1 0 0,-1 0-1,1 0 1,0 0 0,-1 0-1,1 0 1,-1 0-1,1 0 1,-1 0 0,1 0-1,-1 1 1,-5-1 160,6-31-2827,-1 30 2672,1 0 0,-1 0 0,1 0 0,-1 1 0,1-1 0,-1 0 0,1 0 0,-1 0 0,0 1 1,0-1-1,1 0 0,-1 1 0,0-1 0,0 0 0,0 1 0,1-1 0,-1 1 0,0 0 0,0-1 0,0 1 0,0 0 0,0-1 0,-2 1 0,-27-2 1313,25 2-1179,5 0-301,32 0-1279,-32 0 1562,0 0-46,0 0 171,-2 11-193,0-4-601,14-5 139,26-2 330,-38 0 47,0 0 30,0 0-97,0 0 6,7-22-1080,-6 12 1261,0 2 218,-1 1-1,1 0 0,-1-1 1,-1 1-1,-1-8 0,1 14-315,0 1 0,0-1 0,0 1 0,0 0-1,0-1 1,0 1 0,0 0 0,0 0 0,0 0-1,0 0 1,0 0 0,0 0 0,0 0 0,0 0 0,0 0-1,0 0 1,0 1 0,-1-1 0,1 0 0,0 1-1,1-1 1,-1 1 0,-2 0 0,2 3-49,-1 0-1,1 0 1,0 0 0,1 0 0,-1 0 0,1 0 0,-1 1 0,2 7 0,-1-11-36,0 0 0,0 0 0,0 0 0,0 0 0,0 1-1,0-1 1,1 0 0,-1 0 0,0 0 0,1 0 0,-1 0 0,1 0 0,-1 0 0,1 0 0,0 0 0,-1 0 0,1 0 0,0 0 0,0 0 0,0 0 0,0-1 0,-1 1 0,1 0 0,0-1 0,0 1 0,0-1 0,0 1 0,1-1 0,-1 1 0,0-1 0,0 0 0,0 1 0,0-1 0,2 0 0,-3 0-796,0 0-656,-2 0-2044,-7 0-6210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33 2593,'0'0'9629,"0"0"-6585,0 0-1657,0 0 70,0 0-700,0 0-316,-9 0-223,-40 0 60,48 0-270,1 0-8,0 0-22,0 0-31,0 0 56,-22 7-123,22-6 95,-1 0 0,1-1 1,0 1-1,-1 0 0,1 0 0,0 0 1,-1 0-1,1-1 0,0 1 0,0 0 1,0 0-1,0 0 0,0 0 1,0 0-1,0 0 0,0 0 0,0 0 1,1-1-1,-1 1 0,0 0 1,0 0-1,1 0 0,-1 0 0,1-1 1,-1 1-1,0 0 0,1 0 1,0-1-1,-1 1 0,1 0 0,-1-1 1,1 1-1,0-1 0,-1 1 1,2 0-1,2 0-118,-1 0 0,0 0 1,1-1-1,-1 1 0,1-1 1,0 0-1,5-1 0,1 1 62,-10 0 111,0 0-1,0 0 1,0 0 0,1-1 0,-1 1 0,0 0-1,0 0 1,0 0 0,0-1 0,0 1 0,1 0-1,-1 0 1,0 0 0,0-1 0,0 1 0,0 0 0,0 0-1,0-1 1,0 1 0,0 0 0,0 0 0,0-1-1,0 1 1,0 0 0,0 0 0,0-1 0,0 1 0,0 0-1,0 0 1,0-1 0,0 1 0,0 0 0,0 0-1,0 0 1,-1-1 0,1 1 0,0 0 0,0 0 0,0 0-1,0-1 1,-1 1 0,1 0 0,0 0 0,0 0-1,0 0 1,-1-1 0,1 1 0,0 0 0,0 0 0,-1 0-1,-12 0 314,12 0-346,1-1 0,0 1 1,0 0-1,-1 0 0,1 0 0,0 0 0,-1 0 0,1 0 0,0 0 1,0 0-1,-1 0 0,1 0 0,0 0 0,-1 0 0,1 0 1,0 1-1,0-1 0,-1 0 0,1 0 0,0 0 0,0 0 1,-1 0-1,1 1 0,0-1 0,0 0 0,-1 0 0,1 0 0,0 1 1,0-1-1,0 0 0,0 0 0,-1 0 0,1 1 0,0-1 1,0 0-1,0 1 0,0-1 0,0 0 0,0 0 0,0 1 1,0-1-1,0 0 0,0 1 0,0-1 0,0 0 0,0 0 0,0 1 1,0-1-1,0 0 0,0 1 0,0-1 0,0 1 0,1-1-9,1 1 0,-1 0-1,0 0 1,1-1-1,-1 1 1,0 0 0,1-1-1,-1 1 1,1-1-1,-1 0 1,1 0 0,-1 1-1,1-1 1,-1 0-1,1 0 1,-1 0 0,2-1-1,-2 1 10,0 0 0,0 1 0,0-1 0,0-1 0,1 1-1,-1 0 1,0 0 0,0 0 0,0 0 0,0-1 0,0 1 0,0-1 0,0 1-1,0-1 1,0 1 0,0-1 0,0 1 0,-1-1 0,1 0 0,0 1 0,0-1-1,0 0 1,-1 0 0,2-1 0,-2 0 49,1 0-1,-1 0 1,0 0 0,1 0-1,-1 0 1,0-1 0,0 1 0,-1 0-1,1 0 1,0 0 0,-1 0-1,1 0 1,-1 0 0,0 0-1,1 0 1,-1 0 0,0 0 0,0 0-1,-1 0 1,1 1 0,0-1-1,0 0 1,-1 1 0,1-1-1,-1 1 1,-2-3 0,0 2-47,0 1 0,0-1 0,-1 0-1,1 1 1,0 0 0,0 0 0,-1 0 0,1 1 0,-1-1 0,1 1-1,-1 0 1,-6 1 0,-10 4-1219,8 6-3691,0 5-7878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18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15 2033,'0'0'10896,"0"0"-7257,0 0-2129,0 0-446,0 0-482,-10-1-393,-32-3-122,31 3-158,45 1-1568,-37 0 1875,1-1-208,0 1 1,1 0 0,-1-1 0,1 1 0,-1 0 0,0 0 0,1 0 0,-1 0 0,1 1 0,-1-1 0,0 0 0,1 1 0,-1-1 0,1 1 0,-1 0 0,1-1 0,-1 1 0,1 0 0,0 0 0,-1 0 0,1 0 0,0 0 0,0 0 0,-1 0 0,1 0 0,0 0-1,0 1 1,0-1 0,1 0 0,-1 1 0,0-1 0,0 1 0,1-1 0,-1 1 0,1-1 0,-1 1 0,1 0 0,0-1 0,0 1 0,-1-1 0,1 3 0,0-3-15,0-1 1,0 1-1,0 0 1,0 0-1,0-1 1,0 1-1,0 0 1,0 0-1,1-1 1,-1 1-1,0 0 1,0 0-1,1-1 0,-1 1 1,0 0-1,1-1 1,-1 1-1,1-1 1,-1 1-1,0 0 1,1-1-1,0 1 1,-1-1-1,1 1 1,0 0-1,19 0-432,-10-1 286,-9 0 133,1 0 0,-1-1 0,1 1 0,-1-1 0,0 1 0,1-1 0,-1 1 0,0-1 0,0 0 0,0 1 0,1-1 0,-1 0-1,0 0 1,0 0 0,0 0 0,0 0 0,0 0 0,0 0 0,-1-1 0,1 1 0,0 0 0,-1 0 0,1-1 0,0 1 0,-1 0 0,0-1 0,1 1 0,-1 0-1,0-1 1,1-1 0,-1 2 45,0 0 0,0 0-1,0 0 1,1 0 0,-1 0-1,0 0 1,0 0 0,-1 0-1,1 0 1,0 0 0,0 0-1,0 0 1,-1 0 0,1 0-1,0 0 1,-1 0 0,1 0-1,-1 0 1,1 0 0,-1 1-1,1-1 1,-1 0 0,0 0-1,1 0 1,-1 1 0,0-1-1,0 0 1,0 1 0,1-1-1,-1 1 1,0-1 0,0 1-1,0-1 1,0 1 0,0 0-1,0-1 1,0 1 0,0 0-1,0 0 1,-2 0 0,-5-1 78,8 1-96,-1 0 0,1 0 0,-1 0 0,0-1 0,1 1 0,-1 0-1,0 0 1,1 0 0,-1 0 0,0 0 0,1 0 0,-1 0 0,0 0 0,1 0 0,-1 1 0,0-1-1,1 0 1,-1 0 0,0 0 0,1 1 0,-1-1 0,1 0 0,-1 1 0,1-1 0,-1 1-1,1-1 1,-1 1 0,1-1 0,-1 1 0,1-1 0,-1 1 0,1-1 0,0 1 0,-1-1 0,1 1-1,0 0 1,0-1 0,-1 1 0,1-1 0,0 1 0,0 0 0,0-1 0,0 1 0,0 0-1,0-1 1,0 1 0,0 0 0,0-1 0,0 1 0,0 0 0,1 0 0,-1 1-28,0-1-1,1 0 1,-1 0 0,0 0 0,1 0-1,0 0 1,-1 0 0,1 0 0,0 0-1,-1 0 1,1 0 0,0 0 0,0 0-1,0 0 1,0 0 0,0-1 0,0 1 0,0 0-1,0-1 1,0 1 0,0-1 0,0 1-1,0-1 1,0 0 0,1 1 0,-1-1-1,0 0 1,0 0 0,2 0 0,2 1-67,-1 0 0,0-1 0,1 0 0,-1 0 0,0 0 1,1 0-1,6-2 0,-10 1 97,0 1 0,0 0 1,-1-1-1,1 1 0,-1-1 1,1 1-1,0-1 0,-1 1 1,1-1-1,-1 1 0,1-1 1,-1 0-1,1 1 0,-1-1 1,0 0-1,1 1 0,-1-1 1,0 0-1,0 1 0,1-1 0,-1 0 1,0 0-1,0 1 0,0-1 1,0 0-1,0 0 0,0 0 1,0 1-1,0-1 0,0 0 1,0 0-1,0 1 0,-1-1 1,1 0-1,-1 0 0,1 0 14,0 0-1,-1 0 1,1 0-1,0 0 1,-1 0-1,1 0 1,-1 0-1,1 0 1,-1 0-1,0 0 1,1 0-1,-1 0 1,0 1-1,0-1 1,0 0-1,1 1 1,-1-1-1,0 0 1,0 1-1,0-1 1,0 1-1,0 0 1,0-1-1,0 1 1,0 0-1,-2-1 1,-3 1-1457,4 0-2761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21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5 129 11541,'0'0'798,"0"0"90,0 0 756,0 0-366,0 0-539,0 0-440,3 0-190,28 7-8,5 2-753,-35-9 568,1 0-1,0 0 0,0-1 1,0 1-1,0 0 0,-1-1 1,1 0-1,0 1 0,-1-1 1,1 0-1,0 0 0,-1 1 1,1-1-1,-1-1 0,1 1 1,-1 0-1,0 0 1,1 0-1,1-3 0,0 0 39,0-1-1,-1 1 1,1-1 0,-1 0-1,0 1 1,0-1 0,-1 0-1,0 0 1,1 0-1,-1-8 1,0 11 107,-1 0-1,0 0 1,1 0 0,-1 0 0,0-1-1,0 1 1,-1 0 0,1 0-1,0 0 1,-1 0 0,1 0 0,-1 0-1,0 0 1,1 0 0,-1 0-1,0 0 1,0 0 0,0 1 0,-1-1-1,1 0 1,0 1 0,-1-1 0,1 1-1,-1-1 1,1 1 0,-1 0-1,-3-2 1,-3 0 144,-1 0 0,1 1 0,-1 0 0,0 0 0,0 1-1,0 0 1,0 1 0,0 0 0,-11 1 0,20 0-203,-1 0-1,0-1 1,1 1-1,-1 0 1,0-1 0,1 1-1,-1 0 1,1 0-1,-1 0 1,1 0 0,-1-1-1,1 1 1,0 0-1,-1 0 1,1 0 0,0 0-1,0 0 1,0 0 0,0 0-1,0 0 1,0 0-1,0 0 1,0 0 0,0 0-1,0 0 1,1 0-1,-1 0 1,1 1 0,8 30-113,-4-27 117,0 0-1,1-1 1,-1 0 0,1 0-1,0 0 1,0-1 0,1 0-1,-1 0 1,0-1 0,1 1-1,0-1 1,-1-1-1,1 1 1,0-1 0,0-1-1,12 1 1,-19-1-1665,0-2-2647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2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71 13030,'0'0'731,"0"0"19,0 0 66,0 0-376,-4 0-368,4 0-73,-1 0-1,1-1 0,0 1 1,-1 0-1,1 0 1,0 0-1,-1 0 0,1 0 1,-1 0-1,1 0 0,-1 0 1,1 0-1,0 0 1,-1 0-1,1 0 0,-1 0 1,1 0-1,0 0 0,-1 0 1,1 1-1,0-1 1,-1 0-1,1 0 0,0 0 1,-1 1-1,1-1 0,0 0 1,-1 0-1,1 1 1,0-1-1,-1 0 0,1 1 1,0-1-1,0 0 0,0 1 1,-1-1-1,1 0 1,0 1-1,0-1 0,0 0 1,0 1-1,0-1 0,0 1 1,-1-1-1,1 0 1,0 1-1,0-1 0,1 1 1,0 0-5,0 0 0,0 0 0,0 0 1,1 0-1,-1 0 0,0-1 0,1 1 1,-1 0-1,0-1 0,1 1 0,-1-1 1,1 0-1,-1 1 0,1-1 0,-1 0 1,1 0-1,-1 0 0,1 0 0,1 0 0,-2 0 503,-1 0 103,0 0 118,15-3-633,-12 2-142,0 0 0,0 0 0,0 0 0,0-1 0,-1 1 0,1-1 0,0 1 0,-1-1 0,0 0 0,1 0 0,-1 0 0,0 0 0,0-1 0,3-3 0,-4 5 94,-1 0 0,1 0 1,0 0-1,-1 0 0,1 0 0,-1 0 0,0 0 0,1 0 0,-1 0 0,0-1 1,0 1-1,1 0 0,-1 0 0,0 0 0,0 0 0,0 0 0,-1-1 0,1 1 1,0 0-1,0 0 0,0 0 0,-1 0 0,1 0 0,-1 0 0,1 0 0,-1 0 1,1 0-1,-1 0 0,0 0 0,1 0 0,-1 0 0,0 0 0,0 0 0,0 1 0,1-1 1,-1 0-1,0 1 0,0-1 0,0 0 0,0 1 0,-2-1 0,-4-2 72,0 0-1,0 1 0,0 0 1,-1 0-1,1 0 0,-1 1 1,1 0-1,-1 1 0,-7 0 1,35 12-4127,-1-4-987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2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7427,'0'0'2180,"0"0"-1065,0 0 521,0 0 108,0 0-748,2 6-644,7 54 269,-8-60-586,-1 1 1,0-1-1,0 0 0,1 1 0,-1-1 0,0 0 0,0 1 0,1-1 1,-1 0-1,0 1 0,1-1 0,-1 0 0,1 0 0,-1 0 0,0 1 0,1-1 1,-1 0-1,1 0 0,-1 0 0,0 0 0,1 0 0,-1 0 0,1 0 0,-1 1 1,1-1-1,-1 0 0,0-1 0,1 1 0,-1 0 0,1 0 0,-1 0 0,1 0 1,-1 0-1,0 0 0,1-1 0,14-7 1230,-3-14-553,-9 8-200,-3 14-505,0 0 0,0 0 0,0-1 0,0 1 0,0 0 0,0 0 0,0-1 0,0 1 0,0 0 0,0 0 0,-1 0 0,1-1 0,0 1 0,0 0 0,0 0 0,0 0 0,0-1 0,0 1 0,-1 0 0,1 0 0,0 0 0,0-1 0,0 1 0,0 0 0,-1 0 0,1 0 0,0 0 0,0 0 0,0 0 0,-1 0 0,1-1 0,0 1 0,0 0 0,-1 0 0,1 0 0,0 0 0,0 0 0,0 0 0,-1 0 0,-1 0-13,-1 0-1,1 0 1,0 0 0,-1 0-1,1 0 1,0 0 0,0 1-1,-1-1 1,1 1 0,0-1-1,0 1 1,0 0 0,-1 0-1,1 0 1,0 0 0,0 1-1,1-1 1,-1 0 0,-3 3-1,-11 17-3526,8-12-4940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23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10421,'0'0'3014,"0"0"-1680,0 0-26,0 0 140,0 0-709,1-3-565,-1 2-154,0 1 1,1-1 0,-1 1-1,0-1 1,0 0 0,0 1 0,1-1-1,-1 1 1,0-1 0,0 1-1,1-1 1,-1 1 0,0-1-1,1 1 1,-1 0 0,1-1-1,-1 1 1,0 0 0,1-1-1,-1 1 1,1 0 0,-1-1-1,1 1 1,-1 0 0,1 0-1,0 0 1,-1-1 0,1 1-1,-1 0 1,1 0 0,-1 0-1,1 0 1,0 0 0,-1 0-1,1 0 1,-1 0 0,1 0 0,-1 0-1,1 0 1,-1 1 0,1-1-1,0 0 1,-1 0 0,1 1-1,-1-1 1,1 0 0,-1 0-1,1 1 1,15 3-143,-12-3 87,1 0-1,0 0 1,-1-1 0,1 0 0,0 0-1,-1 0 1,8-2 0,-11 2 36,0 0 0,0-1 1,0 1-1,0 0 0,0-1 0,-1 1 1,1-1-1,0 1 0,0-1 0,0 1 0,-1-1 1,1 1-1,0-1 0,-1 0 0,1 0 1,-1 1-1,1-1 0,-1 0 0,1 0 0,-1 0 1,1 1-1,-1-1 0,0 0 0,1 0 1,-1 0-1,0 0 0,0 0 0,0 0 0,0 0 1,0 0-1,0 0 0,0 1 0,0-1 1,0 0-1,0 0 0,0 0 0,-1 0 1,1 0-1,0 0 0,-1 0 0,1 0 0,0 1 1,-1-1-1,0-1 0,0 1 18,1 0-1,-1 0 1,0 0 0,1 0-1,-1 1 1,0-1-1,0 0 1,0 0 0,0 0-1,1 1 1,-1-1-1,0 1 1,0-1 0,-1 0-1,1 1 1,0 0-1,0-1 1,0 1 0,0 0-1,-2-1 1,-27-1 277,26 3-292,4 0-139,1-1 129,-1 1-1,1 0 1,0-1 0,-1 1 0,1 0-1,-1-1 1,1 1 0,0-1 0,0 1 0,-1-1-1,1 1 1,0-1 0,0 0 0,-1 1-1,1-1 1,0 0 0,0 1 0,0-1 0,0 0-1,0 0 1,-1 0 0,1 0 0,0 0 0,2 0-1,-2 0 159,-1 0-56,0 0 59,0 0-72,0 0-57,0 0-58,0 0-272,10 0-6573,3 3-3315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2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71 10421,'0'0'1267,"0"0"304,0 0 196,0 0-169,0 0-531,0 0-291,-8-5-290,-28-16-252,23 16-104,10 10 15,3-5-142,0 0 0,0 0 0,0 1 0,0-1 0,0 0-1,0 0 1,0 0 0,0 1 0,0-1 0,0 0 0,0 0 0,0 1 0,-1-1-1,1 0 1,0 0 0,0 0 0,0 1 0,0-1 0,-1 0 0,1 0 0,0 0 0,0 0-1,0 1 1,-1-1 0,1 0 0,0 0 0,0 0 0,-1 0 0,1 0 0,0 0-1,0 0 1,-1 0 0,1 0 0,0 0 0,0 0 0,-1 0 0,1 0 0,-1 0-6,1 1 0,-1-1 0,1 0 1,0 0-1,-1 1 0,1-1 1,-1 0-1,1 0 0,-1 1 0,1-1 1,0 0-1,-1 1 0,1-1 0,0 1 1,-1-1-1,1 0 0,0 1 0,0-1 1,-1 1-1,1-1 0,0 1 1,0-1-1,0 1 0,0-1 0,0 1 1,0-1-1,0 1 0,0-1 0,-1 1 1,2-1-1,-1 1 0,0 25-71,0-14-4,0-11 62,-1-39 650,1 36-587,0-1 0,-1 1 0,0-1 0,1 1 0,-1 0 0,0-1 0,0 1 0,0 0-1,-1-1 1,1 1 0,-1 0 0,1 0 0,-1 0 0,-3-3 0,-15-21 359,20 26-403,0 0-83,0 0-40,0 3-20,1-1 0,-1 1 1,1 0-1,-1 0 0,1-1 0,0 1 0,0 0 1,0-1-1,0 1 0,1-1 0,-1 1 1,1-1-1,-1 0 0,1 1 0,0-1 1,3 2-1,4 7-2959,0 1-4750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28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0 385 13270,'0'0'1793,"0"0"-1505,0 0-723,0 0-56,26 1-96,84 4-173,-103-6 724,0 1 0,1-1 1,-1 0-1,1-1 0,-1 1 0,0-2 0,0 1 0,0-1 1,0 0-1,-1 0 0,1-1 0,-1 0 0,0 0 1,0 0-1,0-1 0,0 0 0,-1 0 0,0-1 1,0 1-1,0-1 36,3-3-42,1-1 194,0-1-1,0-1 1,-1 0-1,-1 0 1,0-1-1,0 0 1,-2 0-1,1 0 1,-2-1-1,0 0 1,0 1-1,-1-2 1,-1 1-1,0 0 1,-1 0-1,-1-1 1,0 1-1,-1 0 1,-1-5-152,1 17 78,1 0 0,0 0 0,-1 0-1,0 0 1,1 0 0,-1 0 0,0 1 0,0-1 0,0 0 0,0 1-1,0-1 1,0 0 0,0 1 0,-1-1 0,1 1 0,-1 0 0,1-1-1,-1 1 1,1 0 0,-1 0 0,0 0 0,1 0 0,-1 0 0,0 1-1,0-1 1,0 0 0,0 1-78,-5-2 241,-1 1 1,0-1-1,0 2 0,0-1 0,-7 1-241,13 0-3,0 1 1,0-1-1,0 0 0,0 1 0,0-1 0,0 1 1,0 0-1,0 0 0,1 0 0,-1 0 1,0 0-1,0 0 0,1 0 0,-1 0 0,1 1 1,-1-1-1,1 0 0,-1 1 0,1-1 1,0 1-1,0 0 3,-21 40-88,19-36 85,-10 30-41,2 0 0,1 1 1,2 0-1,1 0 0,2 1 1,2 0-1,1 0 0,3 20 44,-1-48-19,0 0 0,1 0 0,1 0 0,-1 0 0,2 0 0,-1 0 0,2 0 0,-1-1 0,1 1 0,0-1 0,4 5 19,-4-8-195,0 0 0,0 0 0,1-1 0,-1 0 0,2 1 0,-1-2 0,0 1 0,1 0 0,0-1 0,0 0 0,0-1 0,0 1 0,1-1 0,0 0 0,-1-1 0,1 0 195,24 2-4253,-5-6-2011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24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11253,'0'0'3047,"0"0"-1788,0 0-77,0 0-238,4 6-663,0 2-271,1 0 1,0 0 0,0 0 0,10 11-1,-12-16-9,0-1 1,-1 1-1,1-1 0,0 0 0,0 0 0,0 0 0,1 0 0,-1 0 0,0-1 0,1 1 0,-1-1 0,1 0 0,0 0 0,-1 0 0,1-1 1,7 1-1,-11-25 1463,0-34-749,0 58-787,0 0-189,-1 0-1860,-4 0-4389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5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125 121 7283,'0'0'2316,"0"0"-334,0 0-330,0 0-281,0 0-360,0 0-213,0 0-251,-13-1-304,-38-6-235,51 7-12,-1 0 1,1 0 0,-1 0 0,1 0 0,-1 0 0,1-1 0,-1 1 0,1 0 0,-1 0 0,1 0 0,-1-1 0,1 1 0,0 0 0,-1-1 0,1 1-1,-1 0 1,1-1 0,0 1 0,-1 0 0,1-1 0,0 1 0,-1-1 0,1 1 0,0 0 0,0-1 0,0 1 0,-1-1 0,1 1 0,0-1 0,0 1-1,0-1 1,0 1 0,0-1 0,0 1 0,0-1 0,0 1 0,0-1 0,0 1 0,0-2 0,10-14-13,-8 13 24,4-4-10,0 0 1,0 1 0,1 0-1,0 0 1,0 1-1,0-1 1,0 1 0,1 1-1,0 0 1,0 0-1,1 0 1,-1 1 0,1 0-1,-1 1 1,1 0-1,0 0 1,0 1 0,0 0-1,0 1 1,11 0-1,-16 0-1,-1 0 0,1 1 0,-1-1 0,1 1 0,0-1 0,-1 1 0,0 0-1,1 0 1,-1 1 0,0-1 0,1 1 0,-1 0 0,0-1 0,0 1 0,0 1-1,4 4 1,-3-3-12,0 0-1,-1 1 0,0 0 0,0 0 1,0 0-1,0 0 0,-1 1 0,0-1 1,2 9-1,0 7-131,-1 0-1,0 0 1,-2 0 0,-2 35-1,-1-39 35,0 0-1,-2 0 0,0-1 0,0 0 0,-2 0 1,0 0-1,-1 0 0,0-1 0,-1 0 1,-1-1-1,-1 0 0,0 0 0,-19 20 1,4-8 277,-2 0 1,0-2-1,-2-1 1,0-1-1,-42 23 1,54-38 503,11-3 112,22-3-766,242-21 818,-236 17-993,-1 2 0,1 0 0,0 2 0,34 5-1,-48-6-4867,-4 0-6928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5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11093,'0'0'2761,"0"0"-1333,0 0-948,0 0-355,0 0-47,6-12-92,-3 4 11,-2 5 3,0 0 1,0 0-1,0 0 0,0 0 0,1 1 1,-1-1-1,1 0 0,-1 1 0,1-1 1,0 1-1,0-1 0,0 1 0,1 0 0,-1 0 1,1 0-1,-1 0 0,1 0 0,-1 1 1,1-1-1,0 1 0,0 0 0,0-1 1,0 1-1,4 0 0,-2 0 13,4 0-10,1 0 0,-1 1 1,1 0-1,-1 1 0,12 1 1,-19-1-5,0 0 1,0-1-1,0 1 1,0 0-1,0 0 1,0 0-1,0 0 1,0 0-1,0 0 1,0 1-1,0-1 1,-1 1-1,1-1 1,0 1-1,-1 0 1,0-1-1,1 1 1,-1 0-1,0 0 1,0 0-1,0 0 1,0 0-1,0 0 1,0 0-1,-1 1 1,1-1-1,-1 3 1,2 1 0,-1 1 1,-1 0-1,1-1 1,-1 1-1,0 0 1,-1-1-1,1 1 1,-1-1-1,-1 1 1,1-1-1,-1 1 1,0-1-1,-1 0 1,1 0-1,-1 0 1,-1 0-1,1 0 1,-1-1-1,0 1 1,-7 7-1,10-12-10,0 0-1,0 0 0,0-1 0,0 1 0,0 0 1,1 0-1,-1 0 0,0 0 0,1 0 0,-1 0 1,0 0-1,1 1 0,0-1 0,-1 0 0,1 0 1,0 0-1,-1 0 0,1 1 0,0-1 0,0 0 1,0 0-1,0 1 0,0-1 0,0 0 0,1 0 1,-1 0-1,0 1 0,1-1 0,-1 0 0,0 0 1,1 0-1,0 0 0,-1 0 0,1 0 0,1 2 1,3 2 6,0 0 0,0 0 0,1-1 0,0 0 1,9 6-1,16 12 18,-29-19-10,0-1 1,1 1-1,-1 0 0,0 0 1,0 0-1,0 0 1,-1 0-1,1 0 0,-1 0 1,0 0-1,0 1 1,0-1-1,0 1 1,0-1-1,-1 1 0,0-1 1,1 1-1,-1-1 1,-1 1-1,1-1 0,0 1 1,-1-1-1,0 1 1,0-1-1,0 0 0,0 1 1,0-1-1,-1 0 1,1 0-1,-1 0 0,-3 4 1,-6 7 130,0 0 0,0-1 1,-2-1-1,0 0 0,-14 11 0,10-9 153,-47 40 75,62-53-606,5-2-1205,9-6-1764,8-10-1855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5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3826,'0'0'992,"0"0"-34,0 0 173,0 0 350,0 0 229,9 10 104,25 33-205,-33-41-1517,0 0 1,0-1-1,0 1 0,-1 0 1,1 0-1,-1-1 0,1 1 1,-1 0-1,0 0 1,0 0-1,1 0 0,-1 0 1,-1 0-1,1-1 0,0 1 1,0 0-1,-1 0 0,1 0 1,-1 0-1,1-1 1,-1 1-1,0 0 0,0 0 1,-1 2-1,-5 14 656,6-14-716,0 1-1,0 0 1,1 0-1,-1-1 1,1 1-1,0 0 1,1 0-1,-1-1 1,1 1-1,0 0 1,0-1-1,1 1 1,-1 0-1,1-1 0,0 0 1,0 1-1,0-1 1,1 0-1,4 6 1,5 2-248,1 0 0,0-1 0,28 18-1,-34-25 33,0 0-1,0 0 0,1-1 0,-1 0 0,1 0 1,0-1-1,0 0 0,0 0 0,0-1 0,12 1 1,-18-3-91,1 1 1,-1 0 0,0-1-1,1 0 1,-1 0 0,1 1-1,-1-1 1,0 0-1,0-1 1,1 1 0,-1 0-1,0-1 1,0 1 0,0-1-1,-1 0 1,1 0 0,0 1-1,-1-1 1,1 0 0,-1 0-1,1-1 1,1-3 0,3-6-1125,-1 0 0,0-1 1,3-13-1,-4 16 292,8-31-192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5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4258,'0'0'2993,"0"0"-880,0 0 320,0 0 129,0 0-1474,0 0-704,-17 141-288,9-71-48,8 1-48,0-10 0,0-46-4578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2:5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44 8772,'0'0'4530,"0"0"-4082,0 0-144,0 0 545,0 0-609,0 0-64,61-14-160,-38 12 16,-4 1 80,2-1-32,-4 0-16,-2 0-16,-6-1-48,-7-6-1104,-2 4-1858,0 2-2288</inkml:trace>
  <inkml:trace contextRef="#ctx0" brushRef="#br0" timeOffset="1">193 47 8756,'0'0'2073,"0"0"-1139,-8 17-550,-22 56 123,28-68-457,1 1 1,0-1 0,0 0-1,0 1 1,1-1 0,0 0-1,0 1 1,0-1 0,1 0-1,0 1 1,0-1 0,0 0-1,0 0 1,1 0 0,0 0-1,0 0 1,1 0-1,-1 0 1,5 5 0,5 15 38,-5-10 55,-2 0 0,0 0 1,-1 0-1,-1 1 0,0 0 1,-1 0-1,0-1 1,-2 23-1,-1-32-23,0-1 1,-1 0 0,1 0-1,-1 0 1,0 0-1,-1 0 1,1 0 0,-1-1-1,0 1 1,0-1-1,0 0 1,-1 0 0,1 0-1,-1 0 1,0-1-1,0 1 1,-1-1 0,1 0-1,-10 5 1,1-1-19,0 0 0,0-1 0,0 0 0,-1-1 0,0 0 0,-18 3 0,0-7-1922,30-3-3429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0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 8340,'0'0'2017,"0"0"-577,0 0 177,0 0-368,0 0-209,0 0-592,0 0 33,0 0-17,0 0-416,-35 20 16,35-20-64,0 0 16,0 0-144,10 0-528,1-7-2498,6-8-2208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05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31 13878,'0'0'1969,"0"0"-192,0 0-720,0 0 15,0 0-992,0 0-16,0 0-128,-59 0-64,59-5-1793,0-5-4722,2-5-1649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06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12278,'0'0'2385,"0"0"-2097,0 0-144,0 0-112,0 0-32,0 0-64,8 5-2977,-2-5-1153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0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15943,'0'0'16,"0"0"-16,0 0-1600,0 0-1410,0 0-4385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1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4850,'0'0'4082,"0"0"-3922,0 0-96,0 118-64,0-61-48,0-1-32,0 3 32,-4 0 32,-5-2 32,-5-2 96,-4-2 32,-4-4-144,-1-4 192,-2-1 48,3-7-96,6 0-144,11-35-848,3-2-2129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1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11797,'0'0'1457,"0"0"-1457,0 0-176,0 0-736,0 0-3186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1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10357,'0'0'1323,"0"0"-645,0 0 85,0 0-216,0 0-369,9-18-42,2-5-99,31-67 165,83-130 0,-113 208-180,-11 12-14,-1 0-1,0 0 1,0 0-1,1 0 0,-1 0 1,0 0-1,0 0 1,1 1-1,-1-1 0,0 0 1,0 0-1,1 0 1,-1 0-1,0 0 1,0 0-1,0 1 0,1-1 1,-1 0-1,0 0 1,0 0-1,0 0 1,0 1-1,0-1 0,1 0 1,-1 0-1,0 0 1,0 1-1,0-1 0,0 0 1,0 0-1,0 1 1,0-1-1,0 0 1,0 1-1,2 30 524,-2-24-528,-8 300 136,8-302-331,0 0-1,1 0 1,-1 0 0,1 0 0,0-1 0,0 1 0,1 0 0,1 5 0,-2-9-93,0 1 0,0-1 0,0 1 0,0-1 1,0 1-1,0-1 0,0 0 0,0 0 0,1 1 0,-1-1 0,1 0 1,-1 0-1,0 0 0,1-1 0,0 1 0,-1 0 0,1 0 1,-1-1-1,1 1 0,0-1 0,-1 0 0,1 1 0,0-1 1,0 0-1,2 0 0,5 0-4629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1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9140,'0'0'2097,"0"0"-584,0 0-502,-5 15-429,-2 7-505,1-1 0,1 1 0,2 0 0,0 1 0,0 27 0,3-41-76,0 0-1,1 0 0,0 1 1,1-1-1,0 0 1,1-1-1,5 16 1,-5-19-1,-1 0 0,1-1 0,0 0 0,0 1 0,0-1 0,1 0 0,-1-1 0,1 1 0,0-1 0,0 1 0,0-1 0,0 0 0,1-1 0,-1 1 0,6 2 0,1-2-28,0 1-1,0-2 0,0 0 0,1 0 0,-1-1 0,0 0 1,1-1-1,13-1 0,-21 1 4,0 0 1,-1-1-1,1 0 0,0 0 1,0 0-1,0 0 0,-1-1 1,1 0-1,-1 1 0,1-1 1,5-5-1,-7 6 16,-1-1 1,0 0-1,1 1 0,-1-1 0,0 0 1,0 0-1,0 0 0,0 1 0,0-1 0,-1 0 1,1 0-1,0-1 0,-1 1 0,0 0 1,1 0-1,-1 0 0,0 0 0,0 0 1,0 0-1,0 0 0,-1-1 0,1 1 1,-1-2-1,0 1 21,0 1 0,0-1 0,0 0 0,0 1 1,-1 0-1,1-1 0,-1 1 0,1 0 0,-1 0 0,0 0 0,0 0 1,0 0-1,0 0 0,0 0 0,0 1 0,-1-1 0,1 1 1,0-1-1,-1 1 0,1 0 0,-6-1 0,-3-2 125,-1 1-1,1 1 1,-21-2-1,30 3-118,-16-1 332,0 1 0,-34 2 0,47-1-311,0 1 0,-1 0 0,1 0 0,0 1-1,-1 0 1,1-1 0,0 2 0,0-1 0,0 1 0,1-1 0,-1 1 0,1 1 0,-1-1 0,-3 5 0,2-3-218,1 1-1,1-1 1,-1 1 0,1 0-1,0 1 1,0-1 0,1 1-1,0-1 1,0 1 0,0 0-1,1 0 1,0 0 0,-1 11-1,-1 27-6935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3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57 6931,'0'0'1347,"0"0"41,0 0 311,0 0-133,0 0-232,0 0-325,0 0-486,-5-1-169,-9-3-244,15 1-47,29-4 31,-14 3-32,58-9 410,120-7 0,79 16 58,-252 4-497,153 9 116,-33-1-7,186 25 685,-294-27-711,60 21 0,-57-15 164,41 7 0,12-2 269,-27-4-447,1-2 1,99 3-1,679 0 1080,-482 15-835,-117-7-203,-123-13 3,281 13 872,-278-19-197,-121-3-866,0 1 0,0-1 0,0 0 0,0 1 0,1 0 0,-1-1 0,0 1 0,0-1 0,0 1 0,0 0 0,0 0 0,-1 0 0,1 0 1,0-1-1,0 1 0,0 0 0,-1 0 0,1 1 0,0-1 0,-1 0 0,1 0 0,-1 0 0,0 0 0,1 0 0,-1 1 0,0-1 0,1 2 0,3 32-2863,-4-17-433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3:13:4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2713 99 1537,'495'-9'3014,"-398"15"-2916,-2 5-1,1 3 0,98 30 1,-111-20 19,-1 4 1,-2 3-1,-1 4 1,120 73-1,-141-71 73,-2 3 0,-1 3-1,-3 2 1,-2 2 0,-1 2 0,53 71-1,-66-70 102,-2 1-1,-2 2 1,-3 2-1,-1 0 1,-4 2-1,-2 1 1,-2 0-1,-3 2 1,17 114-1,-27-118-74,-3 0-1,-2 1 1,-3-1-1,-2 1 1,-3-1-1,-2 0 1,-3-1-1,-2 0 1,-2-1-1,-3 0 0,-25 51 1,1-22-58,-4-1-1,-3-3 1,-68 84 0,17-42-51,-122 115 1,92-115-60,-5-7 1,-5-5-1,-157 93 1,123-100-13,-4-8 1,-268 102 0,331-154 96,-1-6 1,-2-4-1,-1-6 0,-1-5 1,-1-5-1,-186 0 1,253-16-107,1-2 1,-1-3 0,1-2 0,0-2 0,1-3 0,-63-22-1,44 5-82,2-4 0,0-2-1,3-4 1,1-2-1,2-3 1,2-3 0,-62-62-1,46 32 32,3-3 0,4-3 0,3-3 0,-79-137 0,106 152 28,3-2-1,4-1 0,3-2 0,3-1 0,3-1 0,4-1 1,3-1-1,4 0 0,3-1 0,2-150 0,8 195 9,2 1-1,1-1 1,2 1-1,1 0 1,2 0-1,2 1 1,1 0 0,28-61-1,-5 34 29,3 2 0,3 1 0,2 2 0,2 2 0,80-75 0,282-213 115,135-32-81,-395 290-20,299-123-1,-283 150-49,2 6 0,2 8 0,3 7 0,0 8 0,323-13 0,-374 40-13,0 5 1,150 24-1,-187-13 5,-2 3 0,1 3 0,-2 4 1,86 40-1,-85-26 33,-1 4-1,-2 3 1,-3 3-1,96 83 1,-78-50-1,-5 4 0,125 159 0,-166-186-5,-4 2 0,-2 1 1,58 128-1,-76-137 84,-3-1 0,-1 2-1,-3 1 1,-3-1 0,9 95 0,-17-80 14,-2-1 1,-15 130-1,6-150-86,-2-1 1,-2 0-1,-3 0 1,-38 86-1,7-45-84,-5-1 1,-3-3-1,-107 126 0,-37 4-2074,178-196 1027,-2 0 0,0-2 0,-47 27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1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1665,'0'0'4671,"21"16"-4030,69 49-1319,-87-63 605,0 1 1,0-2-1,1 1 1,-1 0-1,0 0 1,1-1-1,-1 0 1,1 0-1,0 0 1,-1 0-1,1 0 1,0-1-1,0 0 1,-1 0-1,1 0 0,0 0 1,0 0-1,-1-1 1,2 0 72,4 0-31,-4 0 43,-1 0-1,1 0 0,-1-1 0,0 1 1,1-1-1,-1 0 0,0 0 1,0-1-1,0 1 0,0-1 1,-1 0-1,1 0 0,-1 0 1,1 0-1,-1-1 0,0 0 0,-1 1 1,1-1-1,-1 0 0,1 0 1,-1 0-1,0-1 0,-1 1 1,1 0-1,0-2-11,2-10 600,0 1 0,0-1-1,-2 0 1,0-1 0,-1 1 0,0-11-600,-1 26 140,0 0-1,0 0 1,-1 0 0,1 0-1,0 1 1,0-1 0,-1 0 0,1 0-1,0 0 1,-1 0 0,1 1-1,-1-1 1,1 0 0,-1 1-1,1-1 1,-1 0 0,0 1 0,1-1-1,-1 1 1,0-1 0,0 1-1,1-1 1,-1 1 0,0-1-1,0 1-139,-29-8 1515,24 8-1463,-1 0 1,1 0-1,0 0 1,0 1-1,0-1 1,-1 2-1,1-1 0,-5 2-52,3 2-351,2 0 0,-1 0-1,0 1 1,1-1-1,0 1 1,1 1-1,-1-1 1,1 1-1,0 0 1,1 0-1,-1 1 1,1 0 351,-1 1-1478,-11 14-4704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8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13174,'0'0'2545,"0"0"-1184,0 0-897,0 0-224,0 0-240,0 0-1040,0 0-2034,38 17-992,-31-17-2945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2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 10485,'0'0'2718,"0"0"-1602,0 0-666,0 0-338,-1 11-288,0-6 167,1 1-1,0 0 0,0 0 0,0 0 0,1 0 0,-1 0 0,1 0 0,1-1 0,0 2 10,-1-4-24,0-1-1,0 1 1,0-1-1,1 1 1,-1-1-1,1 1 1,0-1-1,0 0 1,0 0-1,0 0 1,0 0-1,0 0 1,0-1-1,0 1 1,1-1-1,-1 1 1,1-1-1,-1 0 1,1 0-1,0 0 1,-1 0-1,1 0 1,0-1-1,0 1 1,1-1 24,1 1-19,0 0 1,1 0 0,-1-1 0,0 0-1,1 0 1,-1-1 0,0 1 0,1-1-1,0-1 19,-4 2 22,-1-1-1,1 1 0,-1-1 0,1 0 0,-1 0 1,0 0-1,1 0 0,-1 0 0,0 0 1,0 0-1,1 0 0,-1-1 0,0 1 0,0 0 1,0-1-1,-1 1 0,1 0 0,0-1 1,0 1-1,-1-1 0,1 0 0,-1 1 0,1-1 1,-1 1-1,0-1 0,0 0 0,0 1 1,0-1-1,0 0 0,0 0-21,0-4 219,0 0 0,0 0 0,0 1-1,-1-1 1,0 0 0,0 1 0,-1-1 0,1 1 0,-1-1-219,1 4 55,-1 0 1,1 0 0,-1 0 0,1 0 0,-1 0 0,1 0 0,-1 1 0,0-1-1,0 1 1,0-1 0,0 1 0,0 0 0,0 0 0,0-1 0,-1 2 0,1-1-1,0 0 1,0 0 0,-1 1 0,1-1 0,-1 1 0,-1 0-56,-3-2 4,0 2 1,0-1 0,-1 1 0,1 0-1,-4 1-4,9-1-168,0 0 0,0 1 0,0-1 0,1 1 0,-1-1 0,0 1 0,0-1 0,1 1 0,-1 0 0,0 0 0,1 0 0,-1 0 0,1 0 0,-1 0-1,1 0 1,0 0 0,0 1 0,-1-1 0,1 0 0,0 1 0,0-1 0,0 1 0,0 0 0,0 1 168,-4 18-5629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6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95 8980,'0'0'2513,"0"0"-1200,0 0-454,0 0 35,0 0-14,0 0 163,0-11-232,0 8-787,0 0 0,0 1 0,0-1 0,0 0 0,-1 0 0,1 0 0,-1 1 0,1-1 0,-1 0 0,0 1-1,0-1 1,0 1 0,-1-1 0,1 1 0,-1-1 0,1 1 0,-1 0 0,0 0 0,1 0 0,-1 0 0,0 0 0,-1 0 0,1 0-1,0 1 1,0-1 0,-1 1 0,1-1 0,-1 1 0,1 0 0,-1 0 0,-1 0-24,-21-4 305,1 1-1,-1 1 1,1 1 0,-1 1 0,-7 2-305,14-1 34,17 0-53,0 0-1,0 1 1,-1-1 0,1 0 0,0 1 0,0-1-1,0 1 1,0-1 0,0 1 0,0-1-1,0 1 1,0 0 0,0 0 0,0-1-1,0 1 1,0 0 0,0 0 0,1 0-1,-1 0 1,0 0 0,1 0 0,-1 0-1,1 0 1,-1 0 0,1 0 0,-1 0 0,1 0-1,0 1 1,0-1 0,-1 0 0,1 0-1,0 0 1,0 1 19,-1 48-651,1-36 462,-1 22-160,2 1 1,2 0-1,1-1 1,1 0 0,3 3 347,-2-17-20,-1 0 0,-1 1-1,-1 0 1,-1 0 0,-1 0-1,-2 18 22,0-36 19,0-1-1,-1 1 0,0-1 1,0 1-1,0-1 0,0 1 1,-1-1-1,1 0 0,-1 0 0,0 0 1,0-1-1,-1 1 0,1-1 1,-1 0-1,0 0 0,0 0 0,-3 2-18,-14 9 126,0-1 0,-20 9-126,35-19 22,-7 3-25,4 0-54,0-1 0,0-1 1,-1 0-1,0 0 1,1-1-1,-1 0 1,0-1-1,-1 0 0,-1 0 57,10-2-1627,2 0-3132,0 0-4918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6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15799,'0'0'1201,"0"0"-897,0 0 16,0 0-320,0 0-16,0 0-304,-11 171 272,-12-82-784,5-10-257,2-5-704,5-15-1728,11-53 271,-2-6-1808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7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36 156 8196,'0'0'1558,"0"0"587,-6-19-88,-18-57-878,22 72-1096,1 0-1,1 1 1,-1-1-1,0 0 1,1 1 0,0-1-1,0 0 1,0 0-83,0 3-5,0 0 0,1 0 0,-1 0 0,0 0 1,0 0-1,1 0 0,-1 0 0,1 0 0,-1 0 0,1 0 0,-1 1 1,1-1-1,-1 0 0,1 0 0,0 0 0,-1 1 0,1-1 0,0 0 5,1 0-79,1 0 1,0 0-1,-1 0 0,1 0 0,0 1 0,-1-1 0,1 1 0,0-1 1,0 1-1,0 0 0,-1 0 0,1 0 0,0 1 79,13-1-231,224-4 5,-142 5 273,-89 0 583,-11 3 714,-5 5-1453,2 1 32,0 0-1,1 1 0,1-1 1,0 0-1,0 1 1,1 0-1,-1 9 78,-1 77-3651,4-95 3540,0 0 0,0-1 0,0 1 0,1 0 0,-1-1 0,0 1 0,1 0 0,-1-1-1,1 1 1,0-1 0,-1 1 0,1-1 0,0 1 0,0-1 0,0 0 0,0 1 0,0-1 0,0 0 0,0 0 0,1 1 0,-1-1-1,0 0 1,1 0 0,-1-1 0,1 1 0,-1 0 0,1 0 0,-1-1 0,1 1 0,-1-1 0,1 1 0,0-1 0,-1 0 0,1 0-1,0 1 1,-1-1 0,1 0 0,0 0 0,-1-1 0,1 1 0,0 0 0,-1-1 0,1 1 0,0-1 0,-1 1 0,1-1 0,-1 0-1,1 1 1,-1-1 0,1 0 0,-1 0 0,1-1 111,8-9 167,-1 0 0,-1-1 0,0 1 0,-1-2 0,0 1 0,0-1 0,-2 0 0,1-1 0,-2 1 0,0-2-167,-5 24 429,1 0 1,-1 0-1,1-1 0,1 1 0,0 0 0,0 0 1,0-1-1,1 1 0,1 0 0,-1-1 0,1 0 1,2 2-430,-3-4-349,0 0 0,0 0 1,1-1-1,0 1 0,0-1 1,0 0-1,1 0 0,0 0 1,0 0-1,0-1 0,0 1 1,1-1-1,0 0 0,0-1 0,0 1 1,0-1-1,1 0 0,1 1 349,10-2-5127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7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12998,'0'0'1918,"0"0"-1270,0 0-325,0 0-392,1 9-297,3 47 83,-3-29 93,1 0 0,2 0 0,5 23 190,-9-49-154,0 0 1,0 0-1,1 0 0,-1 0 1,0-1-1,1 1 1,-1 0-1,0 0 1,1 0-1,-1 0 0,1 0 1,-1 0-1,1 0 1,0-1-1,-1 1 1,1 0-1,0-1 1,0 1-1,-1 0 0,1-1 1,0 1-1,0-1 1,0 1 153,0-1-67,0 0 0,0 0 0,0-1 0,-1 1 0,1 0 0,0 0 0,0-1 0,0 1 0,-1 0 0,1-1 0,0 1 1,-1-1-1,1 1 0,0-1 0,-1 0 0,1 1 0,-1-1 0,1 1 0,-1-1 0,1 0 0,0 0 67,5-9 180,-1 0 0,1 0 0,-2 0 0,1-1-180,-1 1 461,6-12 290,1-1 301,0 1 0,14-20-1052,-22 37-3,1 0 0,0 0 1,-1 1-1,1-1 0,1 1 1,-1 0-1,1 0 0,0 0 1,0 1-1,0 0 1,0 0-1,0 0 0,1 1 1,2-2 2,3 3-2546,-6 1-2981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7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15303,'0'0'1105,"0"0"-705,0 0 48,0 0-448,0 0-64,0 0-80,13 42-128,-22 23 272,-9 17 128,-5 1-128,3 0-192,2-9-529,2-11-879,3-19-2034,-1-15-368,3-21-1568,8-8 4481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8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75 5811,'0'0'4522,"0"0"-1347,0 0-929,0 0-1134,-7-9-909,-18-29-560,25 38 349,0-1 0,-1 1 0,1 0-1,0 0 1,0-1 0,0 1 0,0 0 0,0 0 0,0-1 0,-1 1 0,1 0 0,0 0 0,0-1 0,0 1 0,0 0 0,0-1 0,0 1 0,0 0 0,0 0 0,0-1 0,0 1 0,0 0 0,0 0 0,0-1 0,1 1 0,-1 0-1,0-1 1,0 1 0,0 0 0,0 0 0,0 0 0,0-1 0,1 1 0,-1 0 0,0 0 0,0-1 0,0 1 0,1 0 0,-1 0 0,0 0 0,0 0 0,1 0 0,-1-1 0,0 1 0,0 0 0,1 0 0,-1 0 0,0 0 0,1 0 0,-1 0-1,0 0 1,0 0 0,1 0 0,-1 0 0,0 0 0,0 0 0,1 0 0,-1 0 0,0 0 0,1 0 0,-1 0 0,0 0 0,0 0 0,1 1 0,-1-1 0,0 0 0,0 0 0,1 0 8,-1 0 0,203-9-336,-89 2 450,31 5-114,-142 3-30,1-1 0,-1 0-1,0 1 1,1 0-1,-1 0 1,0 0 0,0 0-1,0 1 1,0-1 0,0 1-1,0-1 1,0 1 0,-1 0-1,1 0 1,0 1 0,-1-1-1,0 0 1,0 1-1,1 0 1,-1-1 0,-1 1-1,1 0 1,0 0 0,-1 0-1,1 0 1,-1 0 0,0 0-1,0 1 1,0-1-1,-1 0 1,1 1 30,2 15-247,0 1 0,-1-1 0,-2 1 0,0-1 0,0 1 247,-1 4-654,1 23-1969,0-27-1528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14407,'0'0'3617,"0"0"-3345,0 0 273,0 0-545,0 0-1137,0 0-6066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8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6899,'0'0'1492,"0"0"-593,0 0 152,0 0-179,0 0 73,16 4 1594,-16-1-2633,4 57-453,-3-56 553,0 0-1,0 0 1,0 0-1,0-1 0,1 1 1,0 0-1,0-1 1,0 1-1,0-1 0,0 0 1,1 1-1,-1-1 0,4 2-5,-1-3-212,0 0 0,-1-1 0,1 0-1,0 0 1,0-1 0,0 1-1,0-1 1,0 0 0,1 0-1,-1-1 1,0 1 0,0-1 212,14 0 109,80 1-1734,-96 1 1596,0 0 0,0 0-1,0 0 1,0 0 0,-1 1 0,1-1-1,0 1 1,-1 0 0,1 0-1,-1 0 1,2 2 29,21 14-395,-10-12 259,0-1 1,1 0 0,0-1 0,-1 0 0,1-2-1,12 1 136,25 0 454,21-4-454,14 1 1142,-83 0-1048,1 1 0,-1-1 0,1 1 0,-1 0 0,0 0 0,1 1 0,-1 0 0,0 0 0,0 0 0,0 0 0,0 1 0,0 0 1,-1 0-1,1 0 0,-1 1 0,0-1 0,1 1 0,-2 0 0,1 0 0,0 0 0,-1 1 0,0-1 0,0 1 0,-1 0 0,1 0 0,-1 0 0,0 0 0,0 0 0,0 1 0,0 3-94,3 18 847,-1 0-1,0 1 0,-3-1 1,0 1-1,-3 20-846,2-6 52,1 38 75,-1 69 632,-1-128-1428,-1 1-1,-1-1 1,-1 1 0,-1-1 0,-3 9 669,2-23-5155,0-7-2464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9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14743,'0'0'1355,"0"0"-560,0 0-69,0 0-286,0 0-269,3-4-126,10-14-45,-10 14-32,-3 4-45,0 12-545,0-4 365,-1 9 27,1 0-1,1 0 1,1 0-1,0 0 1,1-1-1,3 8 231,-5-19-18,1-1 1,0 0-1,0 0 0,0 1 0,0-1 0,1-1 0,0 1 0,0 0 0,0-1 0,0 1 1,0-1-1,1 0 0,-1 0 0,1 0 0,0 0 0,0-1 0,0 0 0,0 0 0,0 0 0,1 0 1,-1 0-1,1-1 0,-1 0 0,1 0 0,-1 0 0,2-1 18,8 2-50,-1 0 0,1-1 0,-1-1 0,1 0 1,0-1-1,-1-1 0,0 0 0,10-3 50,-14 2 23,0 0 1,-1-1-1,1 0 0,-1 0 0,0-1 1,0 0-1,-1 0 0,0-1 1,0 0-1,0 0 0,0 0 1,-1-1-1,2-3-23,35-50 294,-40 54-488,0 1 0,0-1 0,0 0 0,-1 0 0,0 0 0,0 0 0,-1 0 0,1 0 0,-1 0 0,0-4 194,-1-4-4909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9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10197,'0'0'2652,"-17"6"-708,-4 2-1484,1 0 0,-28 17 0,39-20-326,0 1 1,0 0-1,1 1 1,0 0-1,1 0 1,-1 0-1,1 1 0,0 0 1,-9 17-1,10-14-88,1 0-1,0 1 1,1 0-1,0 0 1,1 0 0,0 1-1,-1 12 1,2 4-34,2 55 1,0-77-17,1 0 1,0 0-1,0 0 0,1 0 0,-1 0 1,2 0-1,-1 0 0,1 0 1,0-1-1,0 0 0,1 1 1,0-1-1,0 0 0,0-1 1,1 1-1,0-1 0,0 0 1,0 0-1,1 0 0,-1-1 1,9 5-1,-4-4-77,0 0 0,1 0 0,0-1 0,-1 0 0,2-1 0,-1 0 0,0-1 0,0-1 0,1 1 0,-1-2 0,1 1 0,17-3 0,-26 2 70,-1 0-1,0-1 1,0 1-1,0 0 1,1-1-1,-1 1 1,0-1-1,0 0 1,0 0-1,0 0 1,0 0 0,0 0-1,0 0 1,-1 0-1,1-1 1,0 1-1,-1-1 1,1 1-1,-1-1 1,1 1 0,-1-1-1,0 0 1,0 0-1,1 0 1,-1 0-1,-1 0 1,1 0-1,0 0 1,0 0-1,-1 0 1,1 0 0,-1 0-1,0-1 1,1 1-1,-1 0 1,0 0-1,-1 0 1,1 0-1,0-1 1,-1-3-1,0 4 37,0 1 0,0-1 0,1 1 0,-1-1 0,0 1 0,0-1-1,-1 1 1,1 0 0,0-1 0,0 1 0,-1 0 0,1 0-1,0 0 1,-1 0 0,1 0 0,-1 0 0,1 1 0,-1-1-1,0 0 1,1 1 0,-1-1 0,-3 0 0,-41-4 546,42 5-492,-10-1 65,0 1 0,0 0 0,0 1 0,0 1 0,-24 5-1,34-5-166,-1-1-1,1 1 1,0 0-1,0 0 1,1 0-1,-1 0 1,0 1-1,1-1 1,-1 1-1,1 0 1,0 0 0,0 0-1,0 0 1,0 1-1,1-1 1,-1 1-1,1 0 1,0 0-1,0 0 1,0 0-1,1 0 1,-2 7-1,-4 28-1320,8-18-2021,0-7-3819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39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11301,'0'0'865,"0"0"-865,0 0-64,54 132 64,-36-67 32,5-2 16,4-8 0,0-10-48,9-17-32,5-12 32,8-11-737,6-5-223,3-9 624,8-19 144,-3-9-625,-4-1-383,-48 19-1602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10325,'0'0'192,"0"0"-192,0 0 0,9 136 192,-9-73-192,0-36-1169,-2-7-1984</inkml:trace>
  <inkml:trace contextRef="#ctx0" brushRef="#br0" timeOffset="1">210 0 17128,'0'0'1264,"0"0"-1007,0 0-257,0 0-16,0 0-2690,0 0-7378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16504,'0'0'560,"0"0"-560,0 0-448,0 0 288,161-8 144,-82 6 16,-7 0 0,-9 2-16,-11 0-1185,-45 0-3025,-7 0-6115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1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0 452 16824,'0'0'643,"0"0"-419,0 0-312,0 0-147,22-5 107,69-18-134,-85 21 196,-1 0-1,1-1 0,-1 1 0,1-1 1,-1 0-1,0-1 0,0 1 0,0-1 1,-1 0-1,1 0 0,-1-1 0,0 1 1,0-1-1,0 0 0,-1 0 0,0 0 1,0-1-1,0 0 67,3-8-95,-1 1 1,-1-1-1,0 0 1,-1 0-1,0 0 1,-1-2 94,2-28-41,-2 0 0,-2-21 41,0 22 95,0 39 73,0 0 1,0 1-1,-1-1 1,1 1-1,-1-1 1,0 1-1,0-1 1,0 1-1,0 0 1,0-1-1,-1 1 1,1 0-1,-3-3-168,4 6 29,0 0 0,0 0 0,0-1 0,-1 1-1,1 0 1,0 0 0,0 0 0,0 0 0,-1-1 0,1 1-1,0 0 1,0 0 0,0 0 0,-1 0 0,1 0 0,0 0-1,0 0 1,-1 0 0,1-1 0,0 1 0,0 0 0,-1 0-1,1 0 1,0 0 0,0 0 0,0 0 0,-1 0 0,1 1-1,0-1 1,0 0 0,-1 0 0,1 0 0,0 0 0,0 0-1,-1 0 1,1 0 0,0 0 0,0 1 0,0-1 0,-1 0-1,1 0 1,0 0 0,0 0 0,0 1 0,0-1 0,0 0-1,-1 0 1,1 0 0,0 1 0,0-1 0,0 0 0,0 0-1,0 1 1,0-1-29,-7 16 12,-33 130-516,1 30 504,26-98-1189,3 0 0,4 0 0,2 19 1189,4-95-88,0 0 0,0 0 0,0 0 0,0 0 0,0-1 0,1 1 0,-1 0 0,0 0 0,1 0 0,0 0 0,-1 0 0,1-1 0,0 1 1,0 0-1,0 0 0,0-1 0,0 1 0,0-1 0,1 1 0,-1-1 0,0 0 0,1 1 0,-1-1 0,1 0 0,0 0 0,-1 0 0,1 0 0,0 0 0,-1 0 0,1 0 88,6 0-180,-1 1 0,1-1-1,-1 0 1,1-1-1,-1 0 1,1 0 0,1-1 180,11 1 179,-2-1 31,-1-1 1,0-1-1,0-1 0,0 0 0,0-1 0,0-1 0,0-1-210,0 0 108,0 1 0,0 1-1,0 0 1,0 2 0,1 0-1,0 0 1,2 2-108,-17 1-18,0-1 0,0 1-1,0 0 1,0 0 0,0 1 0,0-1 0,0 0-1,0 1 1,0 0 0,-1 0 0,1 0 0,0 0-1,0 0 1,0 1 0,-1-1 0,1 1-1,-1 0 1,1-1 0,-1 1 0,0 0 0,0 1-1,0-1 1,0 0 0,0 1 0,0-1-1,-1 1 1,1-1 0,-1 1 0,1 0 0,-1-1-1,0 1 1,0 0 0,0 0 0,-1 0 0,1 2 18,1 16-3583,-2-4-5611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2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1 670 12326,'0'0'2636,"0"0"-2023,21-8-760,-7 3 125,29-11 65,-2-2 0,0-2 0,0-1 0,11-11-43,-30 14-55,-1-1-1,0-1 1,-2 0 0,0-2 0,-1 0 0,-1-1 0,-2-1-1,0-1 1,-1 0 0,-2-1 0,-1 0 0,0-1-1,-2 0 1,-1 0 0,-2-1 0,0 0 0,-2-1 0,-1 1-1,-1-23 56,-2 49 100,0 1-1,0 0 1,0 0-1,0-1 1,0 1-1,0 0 0,0 0 1,0-1-1,-1 1 1,1 0-1,0 0 1,-1-1-1,1 1 1,-1 0-1,0 0 1,1 0-1,-1 0 0,0 0 1,1 0-1,-1 0 1,0 0-1,0 0 1,0 0-1,0 0 1,0 1-1,0-1-99,-3 0 259,1 0 0,0 0 1,0 1-1,0-1 0,0 1 0,-1 0 0,1 0 0,0 0 1,-1 0-260,-7 0-68,9 1 69,0-1 1,-1 0-1,1 1 1,0 0 0,-1 0-1,1-1 1,0 1-1,0 0 1,0 1 0,0-1-1,0 0 1,0 1 0,0-1-1,0 1 1,0-1-1,1 1 1,-1 0 0,0 0-1,1 0 1,0 0 0,-1 1-3,-26 52-64,20-37 38,-10 27-2,2 1 1,2 0-1,2 1 1,2 1-1,2-1 1,2 2-1,2-1 0,3 0 1,1 1-1,3 0 29,-3-40-258,0 0-1,1 0 0,0 0 0,1 0 0,0 0 1,0 0-1,1-1 0,0 1 0,1-1 1,0 1-1,0-1 0,1-1 0,-1 1 0,2 0 259,-5-7-259,-1 0 0,1-1-1,0 1 1,0 0 0,0 0-1,0 0 1,0-1 0,1 1-1,-1 0 1,0-1 0,0 1-1,0-1 1,0 0 0,1 1-1,-1-1 1,0 0-1,0 0 1,1 0 0,-1 1 259,18-1-8692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0 644 14759,'0'0'595,"0"0"-603,21-4-235,-9 2 212,95-21 43,-93 19-7,1-1 0,-1 0 0,0-1 0,-1 0 0,0-1 0,0-1 0,5-3-5,-15 8 0,0 1 0,-1-1 1,1 0-1,-1 0 0,0 0 0,1 0 1,-1 0-1,0 0 0,-1-1 0,1 1 0,-1 0 1,1-1-1,-1 0 0,0 1 0,0-1 1,-1 0-1,1 1 0,-1-1 0,0 0 1,0 0-1,0 1 0,0-1 0,-1 0 0,1 2 18,0 0-1,-1 0 1,1 1 0,-1-1-1,0 0 1,1 0-1,-1 1 1,0-1 0,0 0-1,0 1 1,0-1-1,0 1 1,-1-1-1,1 1 1,0 0 0,-1-1-1,1 1 1,-1 0-1,1 0 1,-1 0 0,1 0-1,-1 0 1,0 0-1,0 1 1,1-1 0,-1 1-1,0-1 1,0 1-1,0-1 1,0 1-1,0 0-17,-12-2 213,0 0-1,1 1 1,-1 1-1,0 0-212,9 0 91,1 0-71,1 0-1,-1 1 1,0-1 0,1 1-1,-1 0 1,1 0-1,-1 0 1,1 1 0,0-1-1,0 1 1,-1 0-1,1-1 1,0 2 0,0-1-1,1 0 1,-1 0-1,0 1 1,1 0-1,0-1 1,-1 1 0,1 0-1,0 0 1,0 0-1,1 1 1,-1-1 0,1 0-1,-1 1 1,1-1-1,0 1 1,1-1 0,-1 2-20,-3 15-71,0 0-1,2 1 1,0-1 0,2 0 0,0 3 71,0-18 4,0 4-18,0 0 0,1 0 0,0 0-1,0 0 1,1-1 0,0 1-1,3 5 15,-3-9-18,0-1 0,1 1 0,-1 0 0,1-1 0,0 1-1,1-1 1,-1 0 0,1 0 0,0 0 0,0-1 0,0 1-1,0-1 1,1 0 18,6 4-118,0-1 0,0-1-1,1 0 1,0 0 0,0-1-1,0-1 1,0 0 0,1 0-1,-1-2 1,3 1 118,14 0-305,-1-1 1,0-2 0,1 0-1,0-3 305,-5 0-65,0-1 0,-1-2 1,0 0-1,0-2 0,0 0 0,-1-1 0,-1-2 0,0 0 0,-1-1 1,0-1-1,-1-1 0,18-17 65,1-5-18,-1-2-1,-2-1 1,-2-2 0,-2-1-1,9-19 19,-17 25-315,-1-2 0,14-36 315,-28 55 430,-1 0 0,3-20-430,-6 23 1687,-1-1 0,-2 1 0,1-17-1687,-2 33 715,0 1-267,-5 3-72,-2 17-460,1 0 0,1 1 1,0-1-1,0 11 84,-3 12-46,-27 156-1800,2 59 1846,32-250-278,-5 37-1022,5-43 1143,1 0-1,-1-1 0,1 1 0,-1 0 0,0 0 0,0 0 1,0 0-1,0-1 0,0 1 0,0 0 0,0-1 0,0 1 1,-1-1-1,1 1 0,-1-1 0,1 0 0,-1 1 0,-1 0 158,3-2-42,-1 0-1,1 0 1,0 0-1,-1 0 1,1 0-1,-1 0 1,1 0-1,-1 0 1,1 0-1,0 0 1,-1 0-1,1 0 1,-1 0-1,1 0 1,-1 0-1,1 0 1,0 0-1,-1 0 1,1-1-1,-1 1 1,1 0-1,0 0 1,-1 0-1,1-1 0,0 1 1,-1 0-1,1-1 1,0 1-1,0 0 1,-1-1-1,1 1 1,0 0-1,0-1 1,-1 1-1,1 0 1,0-1-1,0 1 1,0-1-1,0 1 1,0-1 42,-6-22-624,5 19 465,-16-132-429,10 68 1766,-6-14-1178,7 54 3445,-1 0 0,-8-18-3445,14 45 630,1 1-483,2 0-169,0 0 1,0 0-1,0-1 0,0 1 1,0 0-1,0 1 1,0-1-1,0 0 1,-1 0-1,1 1 0,0-1 1,0 1-1,0 0 1,0 0 21,4 0-42,35 13 0,28 14 42,-31-13 8,1 0-1,13 1-7,-21-9 4,1-1 1,0-2-1,0-1 1,0-1-1,1-2 1,15-2-5,-41 1 0,-1 0 0,0 0 0,0 0 1,0-1-1,0 0 0,0 0 0,0-1 1,-1 0-1,1 0 0,-1 0 0,0 0 1,0-1-1,2-2 0,1-1 0,0-1 1,-1 0 0,0 0-1,-1 0 1,1-1-1,-2 0 1,4-7-1,3-10-4,-1-1 0,-1 0 0,-1-1-1,-1 0 1,0-10 4,-3 3 72,-1 0-1,-1-1 0,-3-30-71,0 64 18,0 1-10,1 1-1,-1-1 0,0 1 1,0-1-1,0 0 0,0 1 1,0-1-1,0 1 0,-1-1 1,1 1-1,0-1 0,0 1 0,0-1 1,0 1-1,-1-1 0,1 1 1,0-1-1,0 1 0,-1-1 1,1 1-1,0-1 0,-1 1 1,1 0-1,-1-1 0,1 1 0,0 0 1,-1-1-1,1 1 0,-1 0 1,1-1-1,-1 1 0,1 0 1,-1 0-1,1 0 0,-1 0 1,1-1-1,-1 1 0,1 0 0,-1 0 1,1 0-1,-1 0 0,0 0 1,1 0-1,-1 0 0,1 0 1,-1 0-1,1 1 0,-1-1 1,1 0-1,-1 0 0,1 0 0,-1 1 1,1-1-1,-1 0 0,1 1 1,-1-1-1,1 0 0,0 1 1,-1-1-1,1 0 0,-1 1 1,1-1-1,0 1 0,0-1 0,-1 1 1,1-1-1,0 1 0,0-1 1,-1 1-8,-21 55-167,1 1-1,4 1 1,2 1 0,1 6 167,6-28 12,-15 82 2,5 1-1,5 1 0,5 19-13,4 68-3164,4-198-133,0-10-1553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3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15511,'0'0'939,"0"0"-547,22 19-405,74 59 2,-92-74-29,1-1 0,-1 1 0,0-1-1,1 0 1,0-1 0,0 1-1,0-1 1,0 0 0,0 0 0,1 0-1,-1-1 1,0 0 0,1 0 0,-1 0-1,1-1 1,-1 0 0,1 0 0,-1 0-1,3-1 41,16-1-211,-16 2 163,-1 0 0,1-1 1,0 0-1,0-1 0,-1 0 1,1 0-1,-1-1 0,0 1 0,1-2 1,-1 1-1,-1-1 0,1 0 0,0 0 1,3-4 47,-6 5 80,-1-1 1,1 1 0,-1-1-1,0 1 1,0-1 0,0 0-1,0 0 1,-1-1 0,0 1-1,0 0 1,0-1-1,0 1 1,-1-1 0,1 0-1,-1 1 1,0-1 0,-1 0-1,1 0 1,-1 0 0,0 1-1,0-1 1,-1 0 0,1 0-1,-2-2-80,2 5 64,-1 0 0,0 0 0,0 0 0,0 0 0,0 0 0,-1 1 0,1-1 0,0 0 0,-1 1 1,1-1-1,-1 1 0,0-1 0,1 1 0,-1 0 0,0 0 0,0 0 0,0 0 0,1 0 0,-1 0 0,0 0 0,0 1 0,-1-1 0,1 1 0,0-1 0,-1 1-64,-10-2 108,1 0-1,0 2 1,-11-1-108,19 1-6,1 1-12,0-1 0,0 1 0,0-1 0,0 1 0,0 0 0,0 0 0,0 0-1,0 1 1,0-1 0,1 1 0,-1-1 0,1 1 0,-1 0 0,1 0 0,-1 0-1,1 0 1,0 0 0,0 1 0,0-1 0,1 1 0,-1-1 0,0 1 0,1 0-1,0 0 1,-1 0 18,-3 8-43,1 1-1,0-1 0,1 1 0,0 0 0,-1 11 44,0-3-16,2 0 0,0-1 0,2 1 1,0 0-1,1 0 0,1 0 0,3 12 16,-4-26-103,1 0 0,-1 0 0,1-1-1,0 1 1,1-1 0,0 0 0,-1 1 0,2-1 0,-1 0 0,1-1 0,-1 1 0,1-1 0,0 1 0,1-1-1,-1-1 1,1 1 0,0 0 0,0-1 0,0 0 0,0 0 0,0-1 0,1 1 0,-1-1 0,1-1 0,0 1 0,0-1-1,3 1 104,5 0-253,0 0-1,0-2 1,0 1 0,0-2-1,0 0 1,0 0-1,0-2 1,0 1-1,-1-2 1,1 0-1,-1-1 1,0 0-1,7-4 254,15-10 462,0-2-1,-2-1 1,0-2 0,2-4-462,-18 18 1396,-9 13-117,-7-1-1141,0 1-1,0 0 1,-1 0 0,0-1 0,1 1 0,-1 0 0,0 0 0,0 0 0,-1 2-138,1 14-453,2 234-564,-1-253 986,-1 0 0,1 0-1,-1 0 1,0 0 0,1 0 0,-1 0-1,0 0 1,1 0 0,-1 0 0,0-1-1,0 1 1,1 0 0,-1 0-1,0 0 1,1 0 0,-1 0 0,0-1-1,1 1 1,-1 0 0,0 0 0,0-1-1,1 1 1,-1 0 0,0 0 0,0-1-1,0 1 1,0 0 0,1 0 0,-1-1-1,0 1 1,0 0 0,0-1 31,40-69-425,-26 44 637,1 0 1,0 1-1,2 0 1,5-3-213,-16 21 69,1 0 0,-1 1 0,1-1 0,0 2 0,1-1-1,-1 1 1,1 0 0,0 1 0,0-1 0,1 2 0,-1-1 0,1 1 0,0 0 0,0 1 0,8-1-69,33-2-448,-1 3 0,10 2 448,-44 0-822,-14 0-3860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4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13958,'0'0'321,"0"0"-321,0 0-369,178 4 241,-126-12-192,-2 0-7651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4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2 10549,'0'0'440,"0"0"238,0 0 287,0 0-124,0 0 181,6 0 360,15 0 135,-19 0-465,-18 0-668,-9 0-288,18-1-230,0 0 1,-1 1 0,1 1 0,0-1 0,0 1-1,-1 0 1,1 1 133,5-1-33,0-1 0,0 1-1,0 0 1,0 0-1,1 0 1,-1 0 0,0 1-1,1-1 1,-1 0-1,0 1 1,1-1 0,0 1-1,-1 0 1,1-1-1,0 1 1,0 0 0,0 0-1,0 0 1,0 0 0,0 0-1,1 0 1,-1 0-1,1 0 1,-1 0 0,1 0-1,0 1 34,-3 30-73,1 0 0,3-1-1,0 1 1,2 0 0,2 3 73,0 15 201,0 30-201,-6-73 83,0 0 1,0-1 0,-1 1-1,0-1 1,-1 0-1,1 1 1,-1-1 0,-1 0-1,1-1 1,-1 1-1,0-1 1,-1 1 0,0-1-1,1 0 1,-2-1 0,1 1-1,-5 3-83,3-3-186,0 0 0,-1-1 1,1 0-1,-1 0 0,0 0 0,0-1 0,0 0 1,-1-1-1,1 0 0,-1 0 0,0-1 0,0 0 0,0 0 1,0-1-1,0 0 186,-13-1-7334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5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14487,'0'0'1136,"0"0"-976,0 0-285,12 9 63,36 28 22,-47-36 26,1 0-1,-1 1 1,1-1-1,-1 0 0,1-1 1,0 1-1,-1 0 0,1 0 1,0-1-1,0 1 0,-1-1 1,1 1-1,0-1 0,0 0 1,0 0-1,0 0 0,0 0 1,-1 0-1,1 0 0,0 0 1,0-1-1,0 1 0,0-1 1,-1 1-1,1-1 1,0 0-1,0 0 0,-1 1 1,1-1-1,-1 0 0,1-1 1,-1 1-1,1 0 0,-1 0 1,0-1-1,1 1 0,-1 0 1,0-1-1,0 0 0,0 1 1,0-1-1,0 0 15,2-4 63,0 0-1,-1-1 1,1 0-1,-1 0 1,0 0 0,-1 0-1,0 0 1,1-6-63,-2 11 118,1 0 0,-1 0 1,0 0-1,0 0 0,0 0 1,0 0-1,0 0 0,0 0 1,0 0-1,-1 0 0,1 0 0,-1 1 1,1-1-1,-1 0 0,0 0 1,0 0-1,0 1 0,0-1 1,0 0-1,0 1 0,-1-2-118,-1 2 81,-1 0 0,1 0 0,-1 0 0,1 0 0,-1 0 0,1 1 0,-1-1 0,1 1 0,-1 0 0,1 0 0,-3 1-81,-33 0-1828,30 2-1635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1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22 10261,'0'0'1998,"0"0"-910,0 0-749,0 0-259,0 0-16,0 0 46,-10-1-65,-29-2-40,30 1-9,10-1-13,7 0-15,22-1 91,-1 1 0,0 1 1,1 2-1,34 3 0,-63-3-53,0 0 0,1 1 1,-1-1-1,0 0 0,0 1 0,0-1 0,0 1 0,1-1 0,-1 1 0,0 0 0,0-1 0,0 1 1,0 0-1,0 0 0,0 0 0,-1 0 0,1 0 0,0 0 0,0 0 0,-1 0 0,1 0 1,0 0-1,-1 0 0,1 0 0,-1 0 0,0 1 0,1-1 0,-1 0 0,0 0 0,0 1 1,0-1-1,0 0 0,0 0 0,0 1 0,0-1 0,0 0 0,0 0 0,-1 3 0,0 1 2,0-1-1,0 1 0,0 0 1,-1-1-1,1 1 0,-1-1 1,0 1-1,-5 6 0,-6 4-99,-1-1-1,0 0 0,-25 18 0,15-13 80,23-19 2,0 1 0,0 0 0,1 0 0,-1 0 1,0 0-1,0 0 0,1-1 0,-1 1 0,1 0 0,-1 1 0,0-1 0,1 0 0,0 0 0,-1 0 0,1 0 0,0 0 0,0 0 0,-1 0 1,1 1-1,0-1 0,0 0 0,0 0 0,0 0 0,1 0 0,-1 1 0,0-1 0,0 0 0,1 0 0,-1 0 0,1 0 0,-1 0 1,1 0-1,-1 0 0,1 0 0,-1 0 0,1 0 0,0 0 0,0 0 0,0 0 0,-1-1 0,1 1 0,0 0 0,0 0 0,2 0 1,5 6-29,1-1 1,0 0 0,17 7-1,-20-9 47,-2-2-3,2 1-20,0 0 1,0 0 0,0 1 0,-1 0-1,0 0 1,6 6 0,-10-9 43,0 0 1,0 0-1,0 1 1,0-1-1,-1 0 1,1 1 0,0-1-1,-1 1 1,1-1-1,-1 1 1,1-1-1,-1 1 1,0 0 0,0-1-1,1 1 1,-1-1-1,0 1 1,0 0-1,-1-1 1,1 1-1,0-1 1,-1 1 0,1 0-1,0-1 1,-1 1-1,0-1 1,1 1-1,-1-1 1,0 0-1,0 1 1,-2 1 0,-3 4 141,0 0 0,-1-1 0,0 1 0,0-2 0,0 1 0,-1-1 0,0 0 0,-15 7 0,-74 27 1326,94-38-1460,-71 25 435,75-26-559,-1 0 1,0 0-1,0 0 0,0 0 0,0 1 0,1-1 0,-1 0 1,0 0-1,0 0 0,0 0 0,0 0 0,0 0 0,1 1 1,-1-1-1,0 0 0,0 0 0,0 0 0,0 0 0,0 1 1,0-1-1,0 0 0,0 0 0,0 0 0,1 0 0,-1 1 1,0-1-1,0 0 0,0 0 0,0 0 0,0 1 0,0-1 1,0 0-1,0 0 0,-1 0 0,1 1 0,0-1 0,0 0 1,0 0-1,0 0 0,0 1 0,0-1 0,0 0 0,0 0 1,0 0-1,-1 0 0,1 0 0,0 1 0,0-1 0,0 0 1,0 0-1,0 0 0,-1 0 0,1 0 0,0 0 0,0 0 1,0 1-1,0-1 0,-1 0 0,1 0 0,0 0 0,0 0 1,0 0-1,-1 0 0,16 0-4008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33 12902,'0'0'2670,"0"0"-855,0 0-772,0 0-331,-20-7-402,20 7-310,-18-7 19,0 0 1,-1 2-1,-9-2-19,25 7 5,1 0 0,-1 1 0,0-1 0,0 0 0,0 1 0,0-1 0,1 1 0,-1 0 0,0 0 0,1 0 0,-1 1 0,0-1 0,1 0 0,0 1 0,-1 0-1,1-1 1,0 1 0,0 0 0,0 0 0,0 0 0,0 1 0,0-1 0,1 0 0,-1 1 0,1-1 0,-1 1 0,1-1 0,-1 3-5,-2 3 24,-6 9-1,1 1-1,1 0 1,0 1-1,1 0 1,2 0 0,0 0-1,-1 10-22,0 10-21,2 1-1,2 0 0,1 7 22,1-39-91,0 0 0,0-1 0,1 1 0,-1 0 0,2-1-1,-1 1 1,1-1 0,1 0 0,-1 1 0,1-1-1,0 0 1,1 0 0,-1-1 0,2 1 0,-1-1 0,1 0-1,-1 0 1,2 0 0,-1-1 0,1 1 0,-1-1 0,2-1-1,5 5 92,-2-2-550,2-1 0,-1 0 0,1 0-1,0-1 1,0-1 0,0 0-1,1 0 1,11 1 550,3-1-1598,-1-2 0,1-1 0,22-1 1598,-37-1-168,0 0 0,1-1 0,-1-1 0,0 0 0,0 0 0,0-1 0,-1-1 0,1 0 0,-1 0-1,0-1 1,-1-1 0,1 0 0,-1 0 0,7-8 168,-15 14 236,0-1-1,-1 1 1,1 0-1,-1-1 1,0 1-1,1-1 1,-1 1-1,0-1 1,0 0-1,0 1 1,0-1-1,0 0 1,-1 0-1,1 0 1,0 0-1,-1 0 1,0 0-1,1 0 1,-1 0-1,0 0 1,0 0-1,0 0 1,0 0-1,0-1-235,-1 0 307,0 1 0,-1-1 0,1 0 0,-1 1 0,1-1 0,-1 1 0,0-1 0,1 1 0,-1-1 0,-1 1 0,1 0 0,0 0 0,0 0 0,-3-1-307,-4-2 338,1-1-1,-1 2 0,0-1 0,0 1 0,0 1 0,-1 0 0,1 0 1,-1 1-1,-4-1-337,-29 2-192,41 4 92,1 1 1,0-1-1,1 0 1,-1 0-1,1 1 0,-1-1 1,1 0-1,0 0 1,0 1-1,0-1 1,1 2 99,-1-2-157,-2 24-314,1-19 194,1 0 1,-1 0-1,1 0 1,1 1-1,-1-1 1,1 0-1,1 0 1,0 2 276,-1-9-155,0 1 0,0-1 0,0 1 0,0-1 1,0 0-1,1 0 0,-1 0 0,0 0 1,1 0-1,-1 0 0,1 0 0,-1 0 1,1 0-1,-1 0 0,1-1 0,-1 1 1,1-1-1,0 1 0,-1-1 0,1 0 0,0 0 1,0 0-1,-1 0 0,1 0 0,0 0 1,-1 0-1,1 0 0,0-1 0,-1 1 1,2-1 154,2 0-404,0 0 0,0 0 0,0-1 0,0 1 0,0-1 0,0-1 0,-1 1 0,1-1 0,3-2 404,5-7-611,-2 1 0,0-1 0,0-1 0,-1 0 0,-1-2 611,5-3 441,-13 17 2728,-1 1-304,0 0-1115,0 5-474,0 5-1227,1-1 1,0 1-1,1-1 1,0 1-1,0-1 1,1 1-1,1-1 1,-1 0-1,4 5-49,-4-9-221,0 1 0,0 0 0,1-1 0,0 0 0,0 0 0,0 0 0,1 0 0,-1-1 0,1 1 0,0-1 0,0 0 0,1-1 0,-1 1-1,3 0 222,7-1-4156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21 12710,'0'0'968,"0"0"-229,0 0-485,0 0 170,-20-4 69,-64-11-194,45 14 103,38 1-394,-1 0-1,1 1 1,0-1-1,-1 0 1,1 1 0,0-1-1,-1 1 1,1-1-1,0 1 1,0 0 0,0-1-1,0 1 1,0 0-1,0 0 1,-1 0-8,1 2-44,0-1-1,0 0 1,0 1 0,0 0 0,0-1-1,0 1 1,1-1 0,0 1 0,-1 0-1,1-1 1,0 1 0,0 0-1,0-1 1,1 1 0,-1 0 44,0 12-391,0-8 227,0 0 0,0 1 0,0-1 0,1 1-1,0-1 1,1 0 0,-1 0 0,2 0 0,-1 1-1,1-2 1,2 6 164,1-2-12,-1 1 1,0 0-1,-1 1 0,0-1 0,-1 1 1,0 0-1,1 11 12,-3-18 1,-1 0 1,0 0 0,0 0-1,0 0 1,-1 0-1,1-1 1,-1 1 0,0 0-1,-1 0 1,1-1-1,-1 1 1,0-1-1,0 1 1,-1-1 0,1 0-1,-1 0 1,0 0-1,0 0 1,0 0 0,-3 2-2,-2 1-198,-28 23-386,34-28 275,0-1 0,0 0 0,0 0 0,0 0 0,0 0 0,0-1 0,-1 1 0,1-1 0,0 1 0,-1-1 0,0 0 309,-5 0-3756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7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0 196 3474,'0'0'5786,"24"3"-4548,80 6-1257,-91-8-61,0 0-1,0-2 0,0 1 0,-1-2 0,1 1 1,0-2-1,-1 0 0,4-1 81,-8 1-165,0 0 0,0-1 0,-1 0 0,0 0 0,0-1-1,0 1 1,0-2 0,-1 1 0,0-1 0,0 0 0,1-1 165,-4 3 90,0 0 0,0-1 0,-1 1-1,1-1 1,-1 0 0,0 0 0,0 0 0,0 0 0,-1 0 0,0 0 0,0 0-1,0-1 1,-1 1 0,1 0 0,-1-1 0,-1 1 0,1 0 0,-1-1-1,0-2-89,0 6 128,0 0 0,0 1 0,0-1-1,0 0 1,0 0 0,-1 0-1,1 1 1,0-1 0,-1 0 0,1 1-1,-1 0 1,0-1 0,0 1-1,1 0 1,-1 0 0,0 0 0,0 0-1,0 0 1,0 0 0,0 0-1,0 1 1,0-1 0,0 1 0,0 0-1,-1-1 1,1 1-128,-13-2 615,1 1 0,-1 1 0,-8 0-615,10 0 306,0 0-165,-2 0 171,0 0 0,-1 1 0,1 0 0,-1 1 0,1 1 0,-1 1-312,12-3 29,0 0 0,1 1 1,-1-1-1,1 1 1,-1 0-1,1 0 1,0 0-1,0 0 0,0 0 1,0 1-1,0 0 1,1-1-1,-1 1 0,1 0 1,-1 0-1,1 0 1,0 1-1,0-1 1,1 1-1,-1-1 0,1 1 1,-1-1-1,1 1 1,0 0-1,1-1 0,-1 1 1,1 1-30,-2 10-27,1 0 0,0 0 0,1 0-1,1 0 1,2 14 27,-2-23-10,1 0-1,-1 0 0,1 0 1,0 0-1,1 0 0,0 0 0,-1-1 1,2 1-1,-1-1 0,1 0 1,-1 0-1,1 0 0,1 0 0,-1-1 1,2 2 10,2 0-123,0 0-1,0-1 1,1 0 0,0 0 0,0-1-1,0 0 1,0 0 0,0-1 0,1-1-1,5 2 124,2-1-1711,1-1 0,0-1 0,10 0 1711,13-1-7131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8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14247,'0'0'1472,"0"0"-1472,0 0-112,0 0-128,131 10 160,-106-10-1953,-7 0-4306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8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44 8340,'0'0'3588,"0"0"-1280,0 0-819,0 0-188,0 0-532,-22-8-273,-69-23-237,88 30-247,1 0 1,-1 1-1,0-1 1,1 1-1,-1-1 1,0 1-1,0 0 1,0 0-1,0 0 1,1 0-1,-1 0 0,0 1 1,-1 0-13,3-1-2,0 1 1,0-1-1,-1 1 0,1 0 1,0-1-1,0 1 0,0 0 1,0 0-1,0 0 0,0 0 1,0 0-1,1 0 0,-1 0 1,0 0-1,0 0 0,1 0 1,-1 0-1,1 1 0,-1 0 2,-1 4-30,1 0 0,0 0-1,1 0 1,-1 0 0,1 0 0,1 0-1,-1 0 1,2 6 30,-1 6-22,0 1-49,1 0-1,1 0 0,1 0 0,0-1 0,3 6 72,-1-5-164,-1-1 1,-1 2 0,-1-1-1,-1 0 1,0 7 163,-2-22-87,-1-1 0,1 1 1,-1-1-1,0 0 0,0 1 0,0-1 0,0 0 1,0 1-1,-1-1 0,0 0 0,0 0 0,1 0 1,-2 0-1,1-1 0,0 1 0,0 0 0,-1-1 1,0 0-1,1 1 0,-1-1 0,0 0 1,0-1-1,-1 1 87,-37 16-3502,-2-12-4572,24-6 4406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8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2097,'22'0'1075,"154"-2"1057,-153 2-2056,0 0-1,0-2 1,-1-1 0,1 0 0,-1-2 0,0 0 0,10-5-76,-30 9 179,0 0-1,0 1 1,0-1 0,0 0 0,-1 0 0,1 0 0,0-1 0,-1 1 0,1 0 0,-1-1-1,0 1 1,1-1 0,-1 1 0,0-1 0,0 0 0,0 1 0,0-1 0,0 0 0,0 0-1,0 0 1,-1 0 0,1 0 0,-1 0 0,1 0 0,-1 0 0,0 0 0,0 0 0,0 0-1,0 0 1,0 0 0,0 0 0,-1 0 0,1 0-179,-1-2 375,0 1 1,0 0 0,-1 0-1,1 0 1,-1-1-1,1 1 1,-1 0-1,0 1 1,0-1-1,-2-2-375,-18-12-315,9 12 352,-1 0 1,0 2-1,0-1 1,0 2-1,0-1 1,0 2 0,-1 0-1,1 1 1,-14 1-38,6-1 0,21 0 2,-1 0-1,0 1 1,1-1-1,-1 0 0,0 0 1,1 1-1,-1-1 1,1 1-1,-1-1 0,1 1 1,-1 0-1,1 0 1,-1 0-1,1-1 0,0 1 1,-1 1-1,1-1 1,0 0-1,0 0 0,0 0 1,-1 2-2,0 0 6,0 0 0,0 1 1,1-1-1,-1 0 0,1 1 1,0 0-1,0-1 0,0 1 1,1 0-1,-1 0-6,0 9 16,1 0 0,0 0 1,1 1-1,0-1 0,3 8-16,-2-13 16,0-1 1,0 0-1,1 0 0,0 0 1,1 0-1,-1 0 0,1-1 1,1 1-1,-1-1 0,1 0 1,0-1-1,0 1 0,1-1 1,0 0-1,0 0 0,0-1 1,0 1-1,3 0-16,0 0-170,1 1 1,1-2-1,-1 1 1,1-1-1,7 1 170,-8-3-888,1 0 0,-1 0 0,1-1 0,0 0 0,8-1 888,2-2-6070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9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14327,'0'0'1950,"0"0"-830,0 0-301,0 0-613,-1 4-324,-3 22-99,2 1 0,0 0 0,2 0-1,2 16 218,0 20-4880,3-65 790,40-46 3189,-34 33 1193,2 1 0,0 1 0,13-10-292,-21 19 158,-1 1-1,1 0 0,0 0 0,1 0 1,-1 0-1,0 1 0,1 0 0,0 0 1,-1 1-1,1-1 0,0 1 1,0 0-1,-1 1 0,4 0-157,-5-1 76,-1 1 0,1 0 0,0 1 0,-1-1 0,1 1 0,-1-1 0,1 1 0,3 2-76,-5-2 61,-1 0 1,1 0-1,-1 0 1,1 0-1,-1 1 1,1-1 0,-1 0-1,0 1 1,1 0-1,-1-1 1,0 1-1,0 0 1,0-1-1,-1 1 1,1 0 0,0 0-1,-1 0 1,1 0-62,7 27 171,0 1 1,-2 6-172,-2-16-712,0-1-2569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49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20 12934,'0'0'1427,"0"0"-7,0 0-180,0 0-522,-22-5-470,22 5-248,-23-5-44,-1 1 0,-19-1 44,42 5-11,0 0 1,-1 0-1,1 0 0,-1 0 1,1 0-1,0 0 0,-1 0 1,1 1-1,0-1 1,-1 1-1,1-1 0,0 1 1,0-1-1,0 1 0,-1 0 1,1-1-1,0 1 1,0 0-1,0 0 0,0 0 1,0 0-1,0 0 0,0 0 1,1 0-1,-1 0 1,0 1 10,0 1-34,0 0 0,0 0 0,0 0 1,0 1-1,1-1 0,0 0 0,0 0 1,0 3 33,-1 1-68,0 8-1,0 1 0,2-1 0,-1 1 0,2-1 0,0 1 0,0-1 0,2 0 0,4 13 69,-4-18-181,0 0 0,-1 0 1,-1 1-1,1-1 0,-2 1 1,1 0-1,-1 1 181,-1-8-37,0 0-1,0 0 1,-1 0 0,1-1 0,-1 1 0,0 0-1,0-1 1,0 1 0,0 0 0,-1-1 0,0 1-1,1-1 1,-1 0 0,0 0 0,-1 0 0,1 0-1,0 0 1,-1 0 0,0 0 0,0-1 0,0 1 37,-14 10-416,-1-1 0,-1-1 0,0 0 416,-23 7-2222,1-11-3883,40-7 2386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0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1 227 6691,'0'0'1825,"0"0"608,0 0-976,0 0-753,0 0 545,0 0-481,41 136-336,-41-94-432,0-9-416,0-29-2545,0-4-3218</inkml:trace>
  <inkml:trace contextRef="#ctx0" brushRef="#br0" timeOffset="1">139 1 6003,'0'0'7235,"0"0"-6451,0 0-784,0 0-224,0 0-5714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0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3650,'0'0'9908,"0"0"-7523,0 0-1264,0 0-708,0 0-367,6-2-62,-2 1 13,-3 1 1,0-1 0,0 1 0,0 0-1,0-1 1,1 1 0,-1 0 0,0 0-1,0 0 1,0-1 0,0 1 0,1 1-1,-1-1 1,0 0 0,0 0 0,0 0-1,0 1 1,1-1 2,-1 1-1,0 1 0,0-1 1,-1 0-1,1 1 0,0-1 0,-1 1 0,1-1 1,0 1-1,-1-1 0,0 1 0,1 0 0,-1-1 1,0 1-1,0-1 0,0 1 0,0 0 0,0-1 0,0 1 1,-1 0 0,-2 259 613,0 20-3910,3-281-2378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13910,'0'0'2465,"0"0"-1424,0 0-945,0 0-96,0 0-2097,0 0-2321,0 0-5971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0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15847,'0'0'1009,"0"0"-241,0 0-464,0 0-304,0 0-112,0 0 112,128-4 16,-69 10 64,0-4-32,-5-2 32,0 0-80,-4 0-1024,-41 0-3042,-4 0-5939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1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11957,'0'0'1145,"0"0"-331,0 0-531,0 0-326,0 11-171,0 205 2063,2-216-1856,0 1 0,0 0-1,0-1 1,0 0 0,0 1-1,0-1 1,0 0 0,-1 0-1,1 0 1,0 0 0,0 0-1,0-1 1,0 1 0,0 0-1,0-1 1,1 0 7,10-5 65,-1 0-1,0-1 1,0-1 0,-1 0 0,1 0-1,-2-1 1,6-6-65,15-11 176,14-10-52,-4 4-291,-1-1 1,-2-2-1,1-4 167,-33 30-3241,-5 6-3442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1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17096,'0'0'240,"0"0"-176,0 0-64,0 0-32,-38 112 16,17-55-112,8-8-704,4-9 143,7-9-1216,2-29-2625,0-2-3922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2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17208,'0'0'1104,"0"0"-1040,0 0-64,0 0-336,0 0-3121,0 0 1408,102 33-6979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2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12870,'0'0'2945,"0"0"-1880,0 0-665,21 1-416,6 1 1,21 0 102,34-2-87,-61-1 13,-1 0-1,0-2 1,0 0 0,0-2 0,0 0-1,-1-1 1,0-1 0,0 0 0,5-5-13,-22 11 5,-1 0 0,1 0 0,0 0 0,-1 0 0,1 0 0,-1-1 0,0 1 0,1-1 0,-1 1 0,0-1 0,0 0 0,0 1 0,0-1 0,0 0 0,0 0 0,0 0 0,-1 1 0,1-1 0,-1 0 0,1 0 0,-1 0 0,0 0 0,1 0 0,-1 0 0,0 0 0,-1 0 0,1 0 0,0 0 0,0 0 0,-1 0 0,0-1-5,0 0 0,0 0 0,0-1 0,-1 1 0,1 0 0,-1 0 0,0 0 0,0 1 0,0-1 0,0 0 0,0 1 0,-1-1 0,1 1 0,-1 0-1,0 0 1,1 0 0,-1 0 0,0 0 0,-8-2-47,1 0 0,-1 1 1,0 1-1,0 0 0,0 0 0,0 1 0,0 0 0,0 1 0,0 0 0,-11 2 47,21-2-3,0 0 0,0 1 0,0-1 0,0 0 1,0 1-1,0-1 0,0 1 0,0-1 0,0 1 0,0 0 1,0-1-1,0 1 0,0 0 0,0 0 0,0 0 0,1-1 1,-1 1-1,0 0 0,1 0 0,-1 0 0,0 0 0,1 0 0,0 0 1,-1 1-1,1-1 0,-1 0 0,1 0 0,0 0 3,-4 36-140,4-30 112,-1 1-1,0 1 0,1-1 0,0 1 0,1 0 0,0-1 1,0 1-1,1-1 0,0 1 0,0-1 0,1 0 0,0 1 1,0-1-1,1-1 0,0 1 0,1-1 0,3 6 29,10 10 23,1-1-1,1-1 1,0-1-1,19 14-22,-25-23-246,0 0 0,1-2 0,0 0 0,0-1 0,1 0 0,0-1 0,0-1 0,3 1 246,0-4-4173,-15-3-1896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6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13414,'0'0'384,"0"0"-368,0 0 352,0 0-368,0 140 321,0-48 239,0 5-560,0 5 112,0-6-32,-4-11-80,4-8 0,0-14-208,0-10-1041,0-51-1760,0-2-2049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7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12742,'0'0'1446,"0"0"-1225,0 0-373,25 22 179,-14-12-5,23 18 91,-2 2-1,-2 2 1,-1 0-1,18 27-112,14 30 133,48 67-41,-88-130-229,1 0 0,2-1 0,0-1 0,13 8 137,-28-25-391,0 0 0,1-1 1,0-1-1,0 1 0,0-2 0,0 1 0,1-1 0,0-1 0,2 1 391,-7-3-309,0 0 0,0 0 0,0-1 0,-1 1 0,1-1 0,0 0 0,0-1 0,0 0-1,0 1 1,0-2 0,0 1 0,-1-1 0,1 0 0,0 0 0,-1 0 0,0-1 0,0 0 0,3-2 309,-2 0-268,0 0 0,0 0 0,-1 0 0,0-1 0,0 0 0,-1 0 0,3-4 268,-4 4-318,0-1-1,0 1 1,0 0-1,-1-1 1,0 1 0,0-3 318,-2 9-13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7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68 109 5170,'2'-17'4514,"6"-53"-1638,-8 69-2721,0 0 0,1 1 0,-1-1 0,0 0 0,0 0-1,1 0 1,-1 0 0,0 0 0,0 0 0,0 1-1,0-1 1,0 0 0,-1 0 0,1 0 0,0 0 0,0 0-1,0 0 1,-1 1 0,1-1 0,-1 0 0,1 0-1,0 0 1,-1 1 0,1-1-155,-5 5 1023,4-2-1029,0 0 0,0 1 0,1-1 1,-1 0-1,1 0 0,0 1 1,0-1-1,-1 1 0,2-1 0,-1 0 1,0 2 5,1 14-28,-13 162 325,-25 114-297,33-261 52,-3 17-771,2 1-1,3-1 1,2 25 719,0-70-727,2 15 32,-1-20 489,-1 1-1,0-1 1,0 1 0,0-1-1,0 1 1,0-1 0,0 1 0,1-1-1,-1 1 1,0-1 0,0 0 0,1 1-1,-1-1 1,0 1 0,1-1-1,-1 0 1,1 1 0,-1-1 0,0 0-1,1 1 1,-1-1 0,1 0-1,-1 0 1,1 1 0,-1-1 0,0 0-1,1 0 1,-1 0 0,1 0-1,-1 0 1,1 0 206,8 0-7326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29:5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11909,'0'0'2426,"0"0"-1181,0 0-671,0 0-705,15 15-159,0 1 259,64 63 136,-4 4-1,27 42-104,-59-56-27,-2 3 0,-3 1 0,-4 2-1,-3 1 1,6 32 27,-34-100-2892,-3-8-3060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6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4 203 12918,'0'0'1569,"0"0"-251,0 0 69,0 0-573,0 0-705,0 0-349,-4-3-93,12-1 340,13 1-119,1 2 0,19 0 112,-25 2-235,0-1 1,-1-1 0,1 0-1,0-1 1,-1-1-1,1 0 1,-1-1 0,15-6 234,-24 7-59,1 0 1,0 0-1,-1-1 1,0 0-1,0 0 1,0-1-1,-1 1 1,4-5 58,-6 6 43,-1 1-1,-1-1 1,1 0 0,0 0 0,-1 0 0,0 0 0,1 0 0,-1-1 0,0 1-1,-1 0 1,1 0 0,0-1 0,-1 1 0,0 0 0,0-1 0,0 1 0,0 0-1,-1-1 1,1 1 0,-1-1-43,0 1 51,0 0 0,0 0 0,0 1 0,0-1 0,0 0 0,-1 0 0,0 1 0,1-1 0,-1 1 0,0-1 0,0 1 0,0 0-1,-1 0 1,1 0 0,0 0 0,-1 0 0,1 0 0,-1 1 0,0-1 0,0 1 0,1 0 0,-1 0 0,0 0 0,0 0 0,0 0 0,0 1 0,-1-1-51,-12-2 78,-1 1 1,0 1 0,0 0 0,-8 1-79,14 0 9,7 0-6,1 0 0,-1 0 0,0 0 0,0 0 0,0 0 0,0 1 0,0 0 0,0 0 0,1 0 0,-1 0 0,0 1 1,1-1-1,-1 1 0,1 0 0,0 0 0,-1 0 0,1 1 0,0-1 0,0 1 0,0-1 0,1 1 0,-1 0 0,1 0 0,-1 0 1,1 1-1,0-1 0,0 0 0,1 1 0,-1 0 0,1-1 0,0 1 0,0 0 0,-1 1-3,-3 14-36,0 0 0,1 0 0,1 1 0,0-1 0,2 1 0,0-1 0,2 1 0,0 5 36,0-18-17,1-1 0,-1 1 0,1-1 1,0 0-1,1 1 0,-1-1 0,1 0 0,1 0 0,-1-1 1,1 1-1,0-1 0,0 1 0,0-1 0,1-1 0,0 1 0,0-1 1,0 1-1,0-1 0,3 1 17,3 2-321,-1-1 0,1 0 0,1 0 0,-1-1 0,1 0 0,0-1 0,0-1 0,1 0-1,11 2 322,13-3-5211,28-2 5211,-40 0-1413,9-3-1759,-9-12 171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1 608,'0'0'10477,"0"0"-7067,0 0-2431,-19 4-142,-60 15-252,76-18-546,0 0 1,-1 0 0,1 0-1,1 0 1,-1 1-1,0-1 1,0 1 0,0 0-1,1 0 1,-1 0-1,1 0 1,0 1 0,-1-1-1,1 1 1,0-1 0,0 1-1,1 0 1,-1-1-1,0 1 1,0 4 0,0 0-23,0-1 0,1 1 0,0 0 0,1 0 0,-1 0 0,2 12 0,-1-4-21,1-6 10,-1 1 0,1-1 0,1 0 1,0 0-1,0 0 0,1 0 0,6 15 0,3 0-14,20 30-1,-24-42-11,0 0-1,0 0 1,-2 0-1,1 1 1,-2 1 0,1-1-1,-2 1 1,0-1-1,-1 1 1,3 22 0,-6-31-3,1-1 0,-1 1 0,-1 0 0,1 0 1,-1 0-1,0 0 0,0-1 0,0 1 0,0 0 0,-1-1 0,0 1 1,0-1-1,0 1 0,-1-1 0,1 0 0,-1 0 0,0 0 1,0-1-1,-1 1 0,1-1 0,-1 1 0,1-1 0,-1 0 1,0 0-1,0-1 0,-1 1 0,1-1 0,0 0 0,-1 0 0,1-1 1,-6 2-1,0 0 35,-1 0 0,1-1 0,-1-1 1,1 1-1,-1-2 0,-13 0 0,23 0-18,1 0 0,-1-1-1,0 1 1,1 0 0,-1-1-1,0 1 1,1-1 0,-1 1 0,1 0-1,-1-1 1,0 0 0,1 1 0,-1-1-1,1 1 1,0-1 0,-1 0 0,1 1-1,-1-1 1,1 0 0,0 1-1,0-1 1,-1 0 0,1 0 0,0 1-1,0-1 1,0 0 0,0 0 0,0 1-1,0-1 1,0-1 0,0-33-13,0 26 27,1 1-9,-1 1 0,1-1-1,1 0 1,-1 1 0,1 0 0,0-1 0,1 1 0,0 0 0,0 0 0,1 0 0,5-8 0,6-6 11,2 0 1,18-18-1,-6 7-18,-20 22 4,86-104 60,-81 94-21,0-1 0,-1 0 0,20-44 0,-32 64 36,-1-1 0,1 1 0,-1 0 0,1 0 0,-1-1 0,1 1 0,-1 0-1,0-1 1,0 1 0,0-1 0,0 1 0,0 0 0,0-1 0,0 1 0,0 0-1,0-1 1,0 1 0,-1-1 0,1 1 0,-1 0 0,1 0 0,-1-1 0,0 1-1,1 0 1,-2-2 0,-1 1 23,0 0 1,1 0-1,-1 0 0,0 0 0,0 1 0,-1-1 1,1 1-1,-4-2 0,3 2-10,0-1-1,0 1 1,0-1 0,0 0-1,0-1 1,-4-2 0,7 4-50,1 1-79,-1 0 5,1 0 51,0 0 29,0 0-24,0 0-48,0 0 90,0 0 1,0 0-3,-1 0-22,1 0 0,0-1 1,0 1-1,0 0 0,-1-1 0,1 1 0,0 0 1,0-1-1,0 1 0,0 0 0,0-1 0,0 1 1,0-1-1,0 1 0,0 0 0,0-1 0,0 1 1,0-1-1,0 1 0,0 0 0,0-1 0,0 1 1,0 0-1,1-1 0,-1 1 0,0 0 0,0-1 1,0 1-1,1 0 0,-1-1 0,0 1 0,1-1 1,13 1-1501,-6 0-2498,-7 0-5272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7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341 104 2417,'0'0'3071,"0"0"715,0 0-25,0 0-1312,0 0-1243,-7-14-731,2 4-356,3 6-77,1 0 0,-1 0 0,0 0-1,0 0 1,0 1 0,0-1 0,-1 1-1,1-1 1,-1 1 0,0 0 0,0 0-1,0 0 1,0 0 0,-1 1 0,1 0-1,-1-1 1,0 1 0,0 0 0,1 1-1,-1-1 1,0 1 0,-1-1-42,-27-3 160,1 1-1,-1 1 1,0 2-1,0 1 1,-22 4-160,52-4-19,-1 1 0,1 0 0,-1 0 1,1 0-1,0 0 0,0 0 0,0 0 0,-1 1 1,1-1-1,0 1 0,1 0 0,-1-1 0,0 1 1,0 0-1,1 0 0,-1 0 0,1 0 0,0 0 1,-1 1-1,1-1 0,0 0 0,0 1 1,0-1-1,1 0 0,-1 1 0,1-1 0,-1 1 1,1-1-1,0 2 19,-1 1-67,0 0-1,1 0 1,0 0 0,0 0 0,0 0-1,0 0 1,1 1 0,0-1 0,0 0 0,0 0-1,1-1 1,-1 1 0,1 0 0,2 3 67,0-4-159,0 1 0,0-1-1,0 0 1,0-1 0,1 1 0,0-1 0,-1 0 0,1 0 0,0 0 0,1-1 0,-1 0 0,0 0 0,1 0 0,-1 0 0,1-1 0,0 0 0,1 0 159,9 1-848,1 0 0,0-1 1,0-1-1,0-1 1,7-1 847,-17 1-82,1-1 1,0 0-1,-1 0 0,1-1 1,-1 0-1,0 0 1,0 0-1,0-1 0,0 0 1,-1-1-1,0 0 0,0 0 1,0 0-1,0 0 1,-1-1-1,0 0 0,0 0 1,0-1-1,-1 1 1,0-1-1,0 0 0,-1-1 82,-1-8 1601,-2 16-1501,0-1 0,0 1 0,0 0-1,-1-1 1,1 1 0,0 0 0,0 0 0,0-1 0,0 1 0,-1 0 0,1 0 0,0-1-1,0 1 1,-1 0 0,1 0 0,0 0 0,0-1 0,-1 1 0,1 0 0,0 0 0,-1 0-1,1 0 1,0 0 0,0-1 0,-1 1 0,1 0 0,0 0 0,-1 0 0,1 0 0,0 0-1,-1 0 1,1 0 0,0 0 0,-1 0 0,1 0 0,0 1 0,-1-1 0,1 0 0,0 0-1,0 0 1,-1 0-100,0 1 5,1 1-1,-1-1 1,0 0-1,1 1 1,-1-1-1,1 0 1,0 1-1,-1-1 1,1 1-1,0-1 1,0 0-1,0 1 0,0-1 1,0 1-1,0-1 1,1 1-5,-1 2-5,-1 11-76,0 0 85,0-1-1,2 1 1,-1 0-1,2-1 0,2 10-3,-3-20-26,0 0-1,0 1 1,1-1-1,0 0 0,0 0 1,0 0-1,1 0 1,-1-1-1,1 1 1,0-1-1,0 1 1,0-1-1,0 0 0,0 0 1,1 0-1,-1-1 1,1 1-1,0-1 1,0 0-1,3 1 27,0 1-243,0-2 0,1 1 0,0-1 0,0 0 0,-1-1 0,1 0 0,0 0 1,0-1-1,0 0 0,0 0 0,0 0 0,0-1 0,0-1 0,0 1 0,0-1 0,-1-1 0,1 0 0,-1 0 0,1 0 0,-1 0 0,0-1 0,-1-1 0,1 1 0,4-5 243,1-1 53,0 0 1,0-1-1,-1 0 0,-1-1 0,8-10-53,-8 7 1056,1-1 1,-2-1-1,0 1 1,3-10-1057,-12 25 89,0 0 1,1 0 0,-1 0-1,0 0 1,1 0 0,-1 0 0,1 0-1,0 0 1,-1 0 0,1 0-1,0 0 1,-1 1 0,1-1-1,0 0 1,0 0 0,0 1-1,0-1 1,0 0 0,-1 1-1,1-1 1,0 1 0,0-1-1,1 1 1,-1 0 0,0-1-1,1 1-88,-2 9-162,31 172-855,-31-178 1181,1 8-925,0-1 0,0 1 0,1-1 0,3 9 760,-4-18-142,-1 0-1,0 0 1,1 0 0,-1 0-1,0 0 1,1 0-1,0-1 1,-1 1-1,1 0 1,-1 0-1,1 0 1,0-1-1,-1 1 1,1 0-1,0-1 1,0 1 0,0 0-1,0-1 1,0 1-1,-1-1 1,2 1 142,0-1-112,-1 0 0,0-1 0,0 1 0,1 0 1,-1-1-1,0 1 0,0-1 0,1 1 0,-1-1 0,0 0 1,0 1-1,0-1 0,0 0 0,0 0 0,0 0 0,0 0 1,0 0-1,0 0 0,0 0 0,0 0 0,-1 0 0,1-1 112,11-14 126,-2-1-1,0-1 1,0 0-126,1-4 921,1 1 0,14-18-921,-22 33 275,0 2 0,0-1 1,1 0-1,-1 1 0,1 0 1,0 0-1,0 0 0,0 1 0,1-1 1,-1 1-1,1 1 0,0-1 1,2 0-276,-6 2 23,0 1 1,0-1-1,0 1 1,0-1-1,0 1 1,0 0-1,0-1 1,0 1-1,0 0 1,0 1-1,0-1 1,0 0-1,0 0 1,0 1-1,-1-1 1,1 1-1,0 0 0,0 0 1,0-1-1,0 1 1,-1 0-1,1 1 1,0-1-1,-1 0 1,1 0-1,-1 1 1,1-1-1,-1 1 1,0-1-1,1 2-23,2 4-8,0 0 0,0 1 0,-1-1 0,0 1 0,-1 0 0,2 7 8,-1-3-13,5 19-179,3 9-769,0-13-2584,-7-19-1871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7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9044,'0'0'2545,"0"0"-560,0 0-592,0 0-801,0 0-464,0 0-128,0 0 32,18 63 64,-29-8 32,2 6-128,4-2-32,5-6-192,0-43-3313,0-10-2946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8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13414,'0'0'1585,"0"0"-1313,0 0-272,0 0-1793,0 0-9156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8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2241,'0'0'10133,"0"0"-8100,0 0-2196,5 8-224,0 0 360,0 1 0,-1 1 0,-1-1 0,1 1 0,-1-1 0,-1 1 0,0 0 0,0 0 0,-1 8 27,9 53-608,-10-71 591,0 0 1,0 0-1,0 1 0,0-1 0,0 0 1,0 0-1,0 0 0,1 0 1,-1 0-1,0 0 0,0 0 1,0 0-1,0 0 0,0 0 0,0 1 1,1-1-1,-1 0 0,0 0 1,0 0-1,0 0 0,0 0 1,0 0-1,1 0 0,-1 0 0,0 0 1,0 0-1,0 0 0,0 0 1,1 0-1,-1 0 0,0-1 1,0 1-1,0 0 0,0 0 1,0 0-1,0 0 0,1 0 0,-1 0 1,0 0-1,0 0 0,0 0 1,0 0-1,0-1 0,0 1 1,0 0-1,0 0 0,1 0 0,-1 0 1,0 0-1,0 0 0,0-1 1,0 1-1,0 0 0,0 0 1,0 0-1,0 0 0,0-1 17,0 1 22,0 0 0,0 0 0,0 0 0,0 0 0,0-1 0,0 1 0,0 0 0,0 0 0,0 0 0,0 0 0,1-1 0,-1 1 0,0 0 0,0 0 0,0 0 0,0 0 0,0 0 0,0 0 0,0 0 0,0-1 0,1 1 0,-1 0 0,0 0 0,0 0 0,0 0 0,0 0 0,0 0 0,1 0-1,-1 0 1,0 0 0,0 0 0,0 0 0,0 0 0,1 0 0,-1 0 0,0 0 0,0 0 0,0 0 0,0 0 0,1 0 0,-1 0 0,0 0 0,0 0 0,0 0 0,0 0 0,0 0 0,1 0 0,-1 0 0,0 0 0,0 0 0,0 1 0,0-1 0,0 0 0,1 0 0,-1 0 0,0 0 0,0 0 0,0 0 0,0 1 0,0-1 0,0 0 0,0 0-22,0-5 494,1 0 1,-1 0 0,1 0-1,0 0 1,0 0-1,1 0 1,-1 0 0,1 1-1,0-1 1,2-3-495,-1 3-13,1 0-1,-1 0 1,1 1 0,0-1 0,0 1 0,0 0-1,1 0 1,0 0 0,-1 1 0,1-1-1,0 1 1,1 1 0,-1-1 0,0 1 0,1 0-1,0 0 1,-1 0 0,1 1 0,0 0 0,0 0-1,0 0 1,0 1 0,0 0 13,13-1-73,-14 0-58,-1 1 1,0 0-1,1-1 1,-1 1-1,1 1 1,-1-1-1,0 1 1,1-1-1,-1 1 1,0 1-1,1-1 0,-1 0 1,0 1-1,0 0 1,0 0-1,-1 0 1,1 1-1,0-1 1,0 2 130,11 12-934,-1 2 1,10 17 933,-17-24-307,0-1 0,0 1 0,1-1 0,0-1 0,1 1 1,0-1-1,1-1 0,0 0 0,0 0 0,8 4 307,-4-6-528,1-1 0,1 0-1,-1-1 1,1-1 0,-1-1 0,1 0-1,0-1 1,0 0 0,0-1 0,9-2 528,-19 1 98,0 0 0,0 0 0,-1 0 0,1-1 0,0 0 0,-1 0 0,1 0 0,-1-1 0,0 1 0,1-2 1,-1 1-1,-1 0 0,1-1 0,0 0 0,-1 0 0,0 0 0,2-4-98,2 0 514,-2-1-1,1 0 1,-1 0 0,-1-1 0,1 0-1,-2 0 1,1 0 0,-1-1 0,-1-1-514,-3 36 3851,9 28-4337,-4-26 656,35 175-136,-18-105 41,-5 2 0,5 93-75,-21-155 7,3 13-5,-3 1 0,-2-1 0,-2 0 1,-7 28-3,7-65-149,0 1 0,-1 0-1,-1-1 1,0 0 0,-1 0 0,0 0 0,-1 0 149,5-9-25,1 0 0,-1 0 0,0 0 0,-1 0 0,1 0-1,0-1 1,-1 1 0,0-1 0,1 1 0,-1-1 0,0 0 0,0 0 0,0 0-1,-1-1 1,1 1 0,0-1 0,-1 1 0,1-1 0,0 0 0,-1-1 0,0 1-1,1-1 1,-1 1 0,1-1 0,-1 0 0,-3 0 25,3-2 94,0 1 0,1 0 0,-1-1 0,0 0 0,1 0 0,-1 0 0,1 0 0,0 0 0,0-1 0,0 1 0,0-1 1,0 0-1,1 0 0,-1 0 0,1 0 0,-1-1 0,1 1 0,-1-4-94,-6-10 104,1 0-1,1-1 1,-2-9-104,5 17 34,-6-24 63,1 1-1,1-1 1,2 0 0,1-1-1,2 1 1,1-1 0,2 0-1,1 0 1,3-5-97,-1 25 13,2-1 1,-1 1-1,2 1 1,0-1-1,1 1 1,0 0-1,1 0 1,1 1-1,0 0 1,1 0-1,0 1 1,1 0-1,1 1-13,22-23-148,1 2 0,2 2-1,15-8 149,-39 29-872,0 1 0,0 0-1,11-4 873,29-11-6963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9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1 524 14631,'0'0'-275,"19"-3"195,12-3 59,-1-1 0,1-1 0,-1-1 0,-1-2 0,0-2 0,24-13 21,-33 13-81,-1-1-1,-1 0 1,0-2-1,-1 0 0,-1-1 1,0-1-1,-1 0 0,2-6 82,-7 9-75,-1 1 0,-1-1 0,0-1 0,-1 1 0,-1-1 0,0-1 0,-1 1 0,-1-1 0,0 1 0,-2-1 0,1-11 75,-3-42-34,0 69 103,0 0 1,0 0-1,0 1 0,-1-1 1,1 0-1,0 0 0,0 0 1,-1 1-1,1-1 1,-1 0-1,1 0 0,-1 1 1,1-1-1,-1 0 1,1 1-1,-1-1 0,1 1 1,-1-1-1,0 1 1,1-1-1,-1 1 0,0-1 1,0 1-1,1-1 0,-1 1 1,0 0-1,0 0 1,0-1-1,1 1 0,-1 0 1,0 0-1,0 0 1,0 0-1,0 0 0,1 0 1,-1 0-1,0 0 0,0 0 1,0 0-1,0 1 1,0-1-70,-3 0 722,3 0-720,1 0 1,0 0 0,0 0 0,0 0-1,0 0 1,0 0 0,-1 0 0,1 0-1,0 0 1,0 1 0,0-1 0,0 0-1,0 0 1,-1 0 0,1 0-1,0 0 1,0 0 0,0 1 0,0-1-1,0 0 1,0 0 0,0 0 0,0 0-1,0 0 1,-1 1 0,1-1 0,0 0-1,0 0 1,0 0 0,0 0-1,0 1 1,0-1 0,0 0 0,0 0-1,0 0 1,0 0 0,0 1 0,0-1-1,0 0 1,1 0 0,-1 0 0,0 0-1,0 0 1,0 1 0,0-1-3,0 3-22,0 34-441,-1-13 412,1 1 1,1 0 0,1-1-1,1 1 1,5 15 50,-1-9 14,-1-1 0,-1 2 1,-2-1-1,0 21-14,-4 36 61,-3 2-61,-9 59 81,3-43-1120,3 35 1039,7-140-240,0-16 1171,0 12-793,-1-1-1,0 0 1,0 1 0,0-1 0,0 1 0,-1-1 0,1 1-1,-1-1 1,0 1 0,0 0 0,0 0 0,0 0-1,-1 0 1,-1-2-138,0 2-511,1-1 0,0 0 0,1 0 0,-1 0 0,0 0 0,1 0-1,0-1 1,0 1 0,-1-6 511,1-1-7969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09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0 299 17048,'0'0'0,"0"0"-256,0 0 256,0 0-769,0 0 769,163-120 224,-91 71-63,-9 9-65,-6 7-96,-5 9-48,-3 5-257,-8 5-1567,-36 14-3619,-5 0-2721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0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11365,'0'0'3773,"0"0"-2533,0 0-90,0 0-446,1 4-634,3 4-112,-2 0 0,1 0-1,-2 1 1,1-1 0,-1 1 0,0-1 0,0 7 42,5 37-20,-5-47-73,0-1 1,1 1-1,0 0 1,-1-1 0,1 1-1,1-1 1,-1 1-1,1-1 1,0 0-1,-1 0 1,2 0-1,-1-1 1,0 1-1,1-1 1,0 0-1,0 1 93,-1-2-361,1 0-1,0-1 1,0 1-1,0-1 1,0 1-1,0-1 0,0-1 1,0 1-1,0 0 1,0-1-1,1 0 1,-1 0-1,0 0 0,0-1 1,0 1-1,1-1 1,-1 0-1,3-1 362,-1 0-102,-1 0 0,0 0 0,1-1 0,-1 1 0,0-1 0,-1 0 0,1-1-1,0 1 1,-1-1 0,2-2 102,41-47 840,-37 40-172,0 0 1,1 0 0,8-5-669,-18 17 32,0 0 0,0 0 0,0 0 0,0 1 0,0-1 0,0 0 0,0 1 0,0-1 0,0 0 0,0 1 0,0-1 0,1 1 0,-1 0 0,0-1 0,0 1 0,0 0 0,1 0 0,-1 0 0,0 0 0,0 0 0,1 0 0,-1 0-1,0 0 1,0 0 0,0 1 0,1-1 0,-1 0 0,0 1 0,0-1 0,0 1 0,0-1 0,0 1 0,0 0 0,0-1 0,0 1 0,0 0 0,0 0 0,0 0 0,0 0 0,0 0 0,-1 0 0,2 0-32,2 7 79,1 0 0,-1 0 1,0 0-1,-1 0 0,3 9-79,1 3-50,11 22-849,-11-19-2735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0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16 474 14935,'0'0'485,"0"0"-517,0 0-208,23 4-109,76 10-668,-94-14 952,0 1 0,0-1-1,0-1 1,0 1 0,0-1 0,0 0-1,0 0 1,0 0 0,-1 0-1,1-1 1,0 0 0,-1 0 0,1 0-1,-1-1 1,0 0 0,1 0-1,-1 0 1,0 0 0,-1 0-1,1-1 1,-1 0 0,2-2 65,3-5 16,0 0 0,-1-1 0,-1 0 1,0 0-1,0-1 0,1-8-16,2-6 57,-2 0 0,-1-1 0,-2 1 0,0-1 0,-2 0 0,-1-1 0,-2 1 0,0-5-57,1 29 93,0 0-1,0 0 0,-1 0 1,1 0-1,-1 0 0,0 0 1,0 0-1,0 0 1,0 0-1,-1 1 0,0-1 1,0 0-1,0 1 0,0-1 1,0 1-1,0 0 0,-1 0 1,0 0-1,0 0 1,0 0-1,0 1 0,0-1 1,0 1-1,-1 0 0,1 0 1,-1 0-1,1 0 0,-1 0 1,0 1-1,0 0 1,0 0-1,0 0 0,0 0 1,0 1-1,0-1 0,0 1 1,-3 0-93,0 0 88,0-1 1,0 1 0,1 1-1,-1-1 1,0 1-1,0 0 1,0 1-1,1 0 1,-1 0 0,1 0-1,0 1 1,-1 0-1,-4 3-88,4-1-2,0 1-1,0 0 1,1 1-1,-1-1 1,1 1-1,1 0 0,-1 1 1,2 0-1,-1-1 1,-2 6 2,-2 6-17,0 1 0,2-1 0,0 2 0,1-1 1,1 0-1,-1 18 17,1-3 14,3 1 0,0 0 0,4 23-14,-1-48-4,0-1 1,1 1-1,0-1 1,0 0-1,1 0 0,1 0 1,0 0-1,0 0 1,1-1-1,0 1 0,0-1 1,1 0-1,0-1 1,1 0-1,0 0 1,0 0-1,1-1 0,0 0 1,0 0-1,1-1 1,0 0-1,0-1 0,0 0 1,1 0-1,-1-1 1,1 0-1,0-1 0,1 0 1,6 1 3,6 0-450,1-1 1,-1 0-1,1-2 1,0-1-1,0-1 1,13-3 449,-33 3-469,0 0 0,0 0-1,0 0 1,0-1 0,0 0 0,0 1 0,-1-1 0,1-1 0,-1 1 0,1 0 0,1-3 469,28-27-9311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1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14951,'0'0'704,"0"0"219,0 0-192,0 0-496,3 4-312,-1 1 27,0 0 1,0-1 0,0 1 0,-1 0 0,1 0 0,-1 0-1,-1 0 1,1 0 0,-1 0 0,0 0 0,0 0-1,0 0 1,-1 0 49,-13 76-266,10-63-244,0 1 0,1 0 0,0 15 510,3-33-75,0-1 0,0 0 1,0 0-1,0 0 0,0 0 0,0 0 1,0 0-1,0 1 0,0-1 0,0 0 0,0 0 1,0 0-1,0 0 0,0 0 0,0 0 1,0 1-1,0-1 0,0 0 0,0 0 1,0 0-1,0 0 0,0 0 0,0 0 1,0 1-1,0-1 0,0 0 0,0 0 0,0 0 1,1 0-1,-1 0 0,0 0 0,0 0 1,0 0-1,0 0 0,0 0 0,0 1 1,0-1-1,1 0 0,-1 0 0,0 0 1,0 0-1,0 0 0,0 0 0,0 0 0,0 0 1,1 0-1,-1 0 0,0 0 0,0 0 1,0 0-1,0 0 0,0 0 75,9-7-1040,9-16 1599,-16 21-822,26-39 524,-20 27 186,1 1 1,1 0-1,0 0 1,1 1-1,0 0 1,5-3-448,-15 14 20,0 0-1,1 0 1,-1 0 0,0 1-1,0-1 1,1 0 0,-1 0 0,1 1-1,-1-1 1,0 1 0,1 0 0,-1-1-1,1 1 1,-1 0 0,1 0 0,-1 0-1,1 0 1,-1 0 0,1 0 0,-1 0-1,1 0 1,-1 1 0,1-1-20,0 1 10,0 0 1,1 1-1,-1-1 0,0 0 1,0 1-1,0-1 0,-1 1 1,1 0-1,0 0 0,-1 0 1,1 0-1,-1 0 0,1 1-10,4 8-13,0 1-1,0 0 1,-1 0-1,-1 1 1,0 0 13,-2-6 10,3 12-555,1-1 0,1 0 0,1 0 0,0-1 0,1 0 0,1 0 0,0-1 0,6 5 545,-2-11-2761,-1-9-793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2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203 143 5138,'0'0'3261,"0"0"140,3-20-802,9-62-1116,-12 81-1429,0-1 0,0 1 0,0-1 0,0 1 0,0-1 0,0 1 0,0-1 0,-1 1 0,1-1 0,0 1-1,-1 0 1,0-1 0,1 1 0,-1 0 0,0-1 0,0 1 0,1 0 0,-1 0 0,0 0 0,0 0 0,0 0 0,0 0 0,-1 0 0,1 0 0,0 0 0,0 0 0,-1 0 0,1 1 0,0-1-54,-3 0 85,0 0 0,0 0 0,0 1 0,0-1 0,0 1 0,0 0 0,0 0 0,-1 0-85,-1 0 57,2 0-55,0 0 0,0 0 0,0 0 0,0 0 0,-1 1 0,1-1 0,0 1 0,0 0 0,0 1 0,0-1 0,1 1 0,-1 0 0,0-1 0,1 2 0,-1-1 0,1 0 0,-1 1 0,1-1 0,0 1 0,0 0 0,0 0 0,1 0 0,-1 1 0,1-1 0,0 1 0,0-1 0,0 1 0,-1 3-2,-7 13-131,1 0-1,1 1 1,1-1 0,1 2-1,1-1 1,1 1-1,1-1 1,1 1-1,0 0 1,2 0-1,1 1 132,-2-20-104,1-1-1,0 1 0,1-1 0,-1 1 0,0-1 0,1 1 1,-1-1-1,1 1 0,0-1 0,0 0 0,0 1 1,0-1-1,0 0 0,0 0 0,1 2 105,0-3-162,-1 0 0,1 0 1,-1 0-1,1 0 0,-1 0 0,1 0 0,0 0 0,0-1 0,-1 1 1,1-1-1,0 1 0,0-1 0,-1 0 0,1 0 0,0 1 0,0-1 1,0 0-1,0-1 0,-1 1 0,1 0 0,0 0 0,0-1 162,0 0-149,1 1-1,-1-1 1,1 0 0,-1 0-1,1-1 1,-1 1-1,0 0 1,1-1-1,-1 0 1,0 1 0,0-1-1,0 0 1,0 0-1,-1 0 1,1 0-1,0-1 1,-1 1 0,0 0-1,1-1 150,23-51-265,-20 39 157,15-35-131,-2-1 1,9-45 238,-22 76 461,-5 36 664,-1 15-895,2-17-66,1 0-1,0-1 0,1 1 1,0-1-1,1 1 0,1-1 0,0 0 1,4 6-164,-6-14 2,-1-1 0,1 1 1,-1-1-1,1 0 1,1 0-1,-1 0 0,0 0 1,1-1-1,0 1 0,0-1 1,0 0-1,0 0 1,0 0-1,1-1 0,-1 0 1,1 0-1,0 0 1,-1 0-1,1 0 0,0-1 1,0 0-1,0 0 0,0-1 1,4 1-3,-2-1 133,-1-1 0,1 1 1,0-1-1,0-1 0,0 1 1,-1-1-1,1-1 0,-1 1 0,1-1 1,-1 0-1,0 0 0,0-1 1,0 0-1,-1 0 0,1 0 1,-1-1-1,0 1 0,0-1 0,-1-1 1,1 1-1,-1 0 0,0-1 1,-1 0-1,1 0 0,-1 0 0,0-1 1,0-3-134,41-105 3527,-44 114-3517,0 1 0,0-1 1,0 1-1,0-1 0,1 1 0,-1 0 1,0-1-1,0 1 0,0-1 0,1 1 1,-1 0-1,0-1 0,0 1 1,1 0-1,-1-1 0,0 1 0,1 0 1,-1 0-1,0-1 0,1 1 1,-1 0-1,0 0 0,1-1 0,-1 1 1,1 0-1,-1 0 0,1 0 0,-1 0 1,0 0-1,1 0 0,-1 0-10,7 10-75,-1 22 37,-5 160-436,-2-99-2013,1-93 2332,0 0 150,0-10 578,2-9-430,1 1 0,1 0 0,1 0 0,0 0 0,1 1 0,1-1-1,0 2 1,2-1 0,2-3-143,-10 18 39,0-1-1,1 1 1,-1 0-1,1 0 1,-1-1 0,1 1-1,0 0 1,0 0-1,0 1 1,0-1-1,2-1-38,-4 3-53,0 0-123,0 5-734,0-2 682,0 1 1,0 0-1,0-1 0,0 1 0,1-1 0,0 1 0,-1 0 0,1-1 1,0 1-1,1-1 0,-1 0 0,1 1 0,-1-1 0,1 0 0,0 0 1,0 0-1,0 0 0,1 0 0,-1 0 0,1-1 0,-1 1 0,1-1 1,0 0-1,0 0 0,0 0 0,0 0 0,1 0 0,-1-1 1,0 1-1,1-1 0,-1 0 0,1 0 0,-1 0 0,1 0 0,0-1 1,-1 0-1,4 0 228,4 0 243,0-1 1,0-1-1,-1 0 1,1 0-1,-1-1 1,7-3-244,20-5 2879,-34 10-2787,0 1 0,0-1-1,0 1 1,0 0 0,0 0-1,1 0 1,-1 0 0,0 1-1,0-1 1,0 1 0,0 0-1,0 0 1,0 0 0,-1 0-1,1 0 1,0 1 0,0-1-1,-1 1 1,1 0 0,-1 0-1,0 0 1,1 0 0,-1 0-1,0 0 1,0 1 0,0-1-1,0 1 1,-1-1 0,1 1-1,-1 0 1,0-1 0,1 3-92,3 5-339,-1 0 0,-1 0 0,0 0 0,0 1 0,-1-1 0,0 1 0,-1-1 0,0 1 0,-1 0 339,0 8-4776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24 9845,'0'0'2457,"0"0"-622,0 0-271,0 0-324,0 0-306,0 0-395,-4 1-360,-14 0-81,275-3 167,-126 4-26,9 0-2,165-6 73,-241 1 259,-62 3-384,-1 0-145,-1 0-1,0 0 1,1 1-1,-1-1 1,1 0 0,-1 0-1,1 0 1,-1 0-1,0 0 1,1 0-1,-1 0 1,1 0-1,-1 0 1,1-1 0,-1 1-1,0 0 1,1 0-1,-1 0 1,1 0-1,-1-1 1,0 1-1,1 0 1,-1 0-1,0-1 1,1 1 0,-1 0-1,0 0 1,1-1-1,-1 1 1,0 0-1,0-1 1,0 1-1,1-1 1,-1 1 0,0 0-1,0-1 1,0 1-1,0-1 1,1 1-1,-1 0 1,0-1-1,0 1 1,0-1-1,0 1 1,0-1 0,0 1-1,0 0 1,-1-1-1,1 0-89,0 1 39,0 0 86,0 0-78,0 0-18,0 0 13,0 0 61,0 0-61,0 0-11,0 0 22,0 0 50,0 0-74,0 0-3,0 0 51,0 0 15,0 0-58,0 0 14,0 0 82,0 0-78,0 0 81,0 0-27,0 0-21,0 0 34,0 0-58,0 0-81,0 0 38,0 0 86,0 0-52,0 0-20,0 0 12,0 0 81,0 0-32,0 0 45,0 0 237,19-3-343,39 3-4302,-50-1-2600,-7-3-5123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2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8996,'23'4'120,"77"12"-139,-92-15-3,-1-1 0,1 0 0,-1 0 0,1-1 0,-1 0 0,1 0 0,-1 0 0,1-1 0,-1 0 0,0-1 0,0 0 0,0 0 0,0 0 0,-1-1 0,1 0 0,-1 0 0,0-1 0,0 1 0,0-1 0,-1-1 0,0 1 0,5-7 22,-3 3 123,-1 0 0,0 0 0,0-1 1,-1 0-1,-1 0 0,1-1 0,-1 1 0,-1-1 0,0 0 0,-1 0 0,0 0 0,0 0 0,-1-11-123,-1 12 506,0 0 1,0 0 0,-1 0-1,0 1 1,-1-1 0,-3-9-507,4 16 103,0 0 1,0 0-1,-1 1 1,0-1-1,1 1 1,-1-1 0,0 1-1,0 0 1,0 0-1,0-1 1,-1 2-1,1-1 1,-1 0-1,1 0 1,-1 1-1,1-1 1,-1 1 0,0 0-1,0 0 1,0 0-1,0 0 1,1 0-1,-1 1 1,-3-1-104,1 0 100,0 0 1,-1 1-1,1 0 0,0-1 1,0 2-1,0-1 1,0 0-1,0 1 0,0 0 1,0 1-1,0-1 0,-4 2-100,5-1 27,1 0 0,0 0-1,-1 0 1,1 1-1,0 0 1,0-1 0,0 1-1,1 0 1,-1 0-1,1 0 1,-1 1 0,1-1-1,0 1 1,0-1-1,1 1 1,-1 1-27,-5 16-5,1 0 0,1 1 1,1 0-1,1 0 0,1 0 0,1 0 0,1 0 1,1 0-1,0 0 0,2 1 5,-2-14-81,1 1 0,0 0 0,0-1 0,1 0 0,0 1 0,1-1 0,0 0 0,0-1 0,1 1 0,0-1 0,0 0 0,1 0 0,0 0 0,1-1 1,0 0-1,0 0 0,0-1 0,1 0 0,0 0 0,0-1 0,0 0 0,1 0 0,-1-1 0,1 0 0,0-1 0,1 1 81,-7-3-445,1-1 0,-1 1-1,0-1 1,1 1 0,-1-1 0,1 0 0,-1 0-1,2 0 446,19-5-5906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3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69 8084,'0'0'1150,"0"0"1205,0 0-119,0 0-771,0 0-190,0-10-376,1 5-791,0 4-89,-1-1 1,0 1 0,1-1-1,-1 1 1,0-1 0,1 1-1,-1-1 1,0 1-1,0-1 1,-1 1 0,1-1-1,0 1 1,0-1 0,-1 1-1,1-1 1,-1 1 0,1-1-1,-1 1 1,1 0-1,-1-1 1,0 1 0,0 0-1,0-1 1,0 1 0,0 0-1,0 0 1,0 0-1,0 0 1,0 0 0,-1 0-1,1 0 1,0 0 0,0 1-1,-1-1 1,1 0-1,-1 1 1,1-1 0,-2 1-20,-10-3 84,0 1 0,0 1-1,0 1 1,0 0 0,0 0 0,-3 1-84,13 0-5,0-1 0,0 1 0,0-1 0,0 1 1,0 0-1,0 0 0,1 0 0,-1 0 0,0 1 0,0-1 0,1 1 0,-1 0 0,1 0 0,0-1 0,-1 2 0,1-1 0,0 0 0,0 0 1,0 1-1,1-1 0,-1 1 0,0-1 0,1 1 0,0 0 0,-1 0 0,1 0 0,0-1 0,0 3 5,-1 7-29,0 0-1,1 0 1,1 0-1,0 0 1,0-1-1,1 1 1,0 0-1,3 6 30,3 12-22,2 0 0,8 18 22,-14-39 13,0 1-1,0-1 1,-1 1-1,0 0 1,-1 0-1,0 0 0,0 0 1,-2 8-13,1-14 10,0 0 0,-1 0 0,0 0-1,0 0 1,0 0 0,0 0 0,0 0 0,-1 0 0,0 0 0,0-1-1,0 1 1,0-1 0,-1 1 0,1-1 0,-1 0 0,0 0-1,0 0 1,0 0 0,0 0 0,0-1 0,-2 2-10,-2 0-62,-1 0 0,1-1 0,-1 1 0,1-1-1,-1-1 1,-8 2 62,-13-1-2709,11-3-2866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5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9060,'0'0'510,"0"0"-358,0 0 56,0 0 53,0 0-5,7 1 89,155 6 2371,60-8-2716,-55-2 482,68-1 644,175-29-1126,79-12 2284,358 16-2284,-523 27 699,342 4 80,-192 28-685,-117-4 25,624-12 884,-455-14-632,-149 0-220,373 13-8,-201 41-86,-151-11-85,-218-34 83,63-10-55,-80 0 44,726-37 834,-398 10-526,-324 19-168,135-4-205,-308 14-1407,-10 2-1320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1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17016,'0'0'0,"0"0"-16,0 0-1441,0 0-6162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20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11365,'0'0'2769,"0"0"-2737,0 0-32,0 0-2801,0 0-5491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2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15767,'0'0'16,"0"0"-16,0 0-848,0 0-5027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0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14166,'0'0'401,"0"0"-65,-9 107 208,7-54-352,2-4-176,0-6-32,0-9-80,0-7 48,7-13-928,4-14-1169,-9 0-2674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0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15671,'0'0'1137,"0"0"-1137,0 0-641,0 0-1744,0 118-9220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1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1 719 14391,'0'0'2299,"30"14"-1824,-5-2-471,-9-3-16,0-1 1,1-1-1,0-1 1,0 0-1,1-1 1,0-1-1,-1 0 1,1-2-1,0 0 1,1-1-1,2 0 12,-7-2-76,-1 0 1,1-1-1,0-1 0,-1 0 0,0 0 0,1-2 0,-2 1 0,1-2 0,0 0 0,-1 0 0,0-1 0,-1-1 0,1 0 0,-1 0 0,-1-1 0,0 0 0,0-1 0,-1 0 0,0-1 0,-1 0 0,6-10 76,-5 6 21,-1 0 1,0 0-1,-1 0 0,-1-1 1,-1 0-1,0 0 0,-1-1 0,2-15-21,-1-16 400,-2-1 0,-3-21-400,0 67 20,-1-14 47,0 0 0,-1 0 0,-1 0 0,0 0 0,-2 1 0,0-1 0,0 1 0,-2 0 0,0 0-1,-1 1 1,0 0 0,-1 1 0,-1 0 0,0 0 0,-1 1 0,0 0 0,-1 1 0,-1 0 0,0 1 0,-1 0-67,-9 1 782,23 10-761,-1 0 0,1 0 1,-1 0-1,0 0 1,1 0-1,-1 0 0,1 0 1,-1 0-1,1 0 1,-1 0-1,1 1 0,-1-1 1,1 0-1,-1 0 1,1 1-1,-1-1 0,1 0 1,-1 1-1,1-1 1,0 0-1,-1 1 0,1-1 1,-1 1-1,1 0-21,-2 2 29,1 1 0,0 0-1,0 0 1,0 0 0,0 0 0,1 0 0,-1 1-1,1-1 1,0 0-29,-1 11-108,-50 384 127,-7 75-777,55-315-673,3-132 987,0-25 371,0-1 1,0 1 0,-1 0 0,2-1-1,-1 1 1,0 0 0,0 0-1,1-1 1,-1 1 0,1 0 0,-1-1-1,1 1 1,0-1 0,-1 1 0,1-1-1,0 1 1,0-1 0,0 1-1,0-1 1,0 0 0,1 0 0,-1 1-1,0-1 1,1 0 0,-1 0 0,0 0-1,2 0 73,0 0-138,1 0 0,0 0 0,-1-1-1,1 1 1,-1-1 0,1 0 0,0 0 0,-1-1 0,1 1-1,0-1 1,-1 1 0,4-2 138,4-2-10,0 0 0,0-1 0,0 0 0,-1-1 0,0 0 1,0-1-1,0 0 0,3-4 10,25-16 71,-14 12 86,0 0-1,1 2 1,11-3-157,-24 11 127,2 0 1,-1 1 0,1 1-1,-1 0 1,1 1 0,0 0-1,13 1-127,-17 0 117,0 1 0,0 1 0,0 0 0,0 0 0,9 3-117,-15-2 29,0-1-1,0 1 1,0 0-1,-1 0 0,1 1 1,-1-1-1,1 1 1,-1-1-1,0 1 0,0 0 1,0 0-1,-1 1 1,1-1-1,-1 1 0,2 1-28,2 6-126,1 1-1,-1-1 1,-1 1-1,0 0 0,-1 1 1,0-1-1,-1 1 1,0 0-1,-1 0 0,-1 0 1,0 13 126,-1-12-4624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2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9412,'0'0'0,"176"161"0,-34-39 400,25 16 177,16 10-33,7-1-112,-7-7-352,-11-14 64,-7-14-112,-3-17 32,-6-15 0,-9-21-48,-23-15-16,-24-11-688,-30-11-192,-27-1-545,-43-21-1440,-23 0-2082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94 7876,'0'0'1824,"0"0"-450,-18-7-373,-56-19-105,68 24-809,0 0-1,0 0 0,0 1 1,0 0-1,0 0 0,0 1 1,0 0-1,-1 0 0,1 0 1,0 1-1,0 0 1,0 0-1,0 0 0,0 1 1,0 0-1,0 0 0,0 1 1,1 0-1,-1 0 0,1 0 1,-9 7-1,1 2-79,0 1-1,1 1 1,0 0-1,1 0 1,-14 25-1,22-33 56,-15 22-56,1 0 1,2 2-1,1 0 0,2 0 0,0 2 0,3-1 0,0 1 0,2 1 1,1-1-1,2 1 0,1 0 0,2 46 0,3-67-9,0 1 0,1-1 0,1 1-1,0-1 1,0 0 0,1 0 0,1-1 0,0 1-1,1-1 1,0-1 0,0 1 0,1-1-1,0 0 1,1-1 0,14 12 0,-8-8 7,0-1 1,0-1 0,2-1-1,-1 0 1,1-1-1,0-1 1,1 0 0,0-1-1,32 7 1,-33-11-25,0 0 0,0-1 0,1-1 1,-1 0-1,0-1 0,1-1 0,27-6 0,-32 4 3,0-1 1,0 0-1,-1-1 0,0 0 0,0-1 0,0-1 0,-1 0 0,0 0 0,0-1 1,14-14-1,-8 6 48,-2-1 0,0-1 0,-1 0 0,-1-1 0,0-1 0,-2 0 0,0 0 1,-1-1-1,-2 0 0,11-36 0,-12 29 40,-1-1-1,-2 0 1,-1-1-1,-1 1 1,-1 0 0,-2-1-1,-8-54 1,5 63 93,-1 1 0,-1 1-1,0-1 1,-2 1 0,0 0 0,-1 0 0,-1 1 0,-1 0 0,-23-28 0,26 36-87,1 1 1,-2 1-1,1-1 1,-1 1 0,0 1-1,-1 0 1,0 0-1,0 1 1,0 0 0,-1 1-1,0 0 1,0 0 0,0 1-1,-1 1 1,1 0-1,-1 1 1,0 0 0,-14-1-1,24 3-107,1 0 1,-1 0-1,1 0 0,-1 0 0,0 0 0,1 0 1,-1 0-1,1 1 0,-1-1 0,1 0 0,-1 1 1,1-1-1,-1 1 0,1 0 0,-1-1 1,1 1-1,-2 2 0,2-2-95,0 1 0,0 0 0,1 0 1,-1 0-1,1 0 0,0-1 0,-1 1 0,1 0 0,0 0 1,0 0-1,0 0 0,1 2 0,-1 0-85,0 19-4016,1 0-5309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14 7908,'0'0'3788,"0"0"-1480,0 0-1212,0 0-901,2-1-302,1-1 105,1 0 0,-1 0 0,1 1 0,0 0-1,0 0 1,0 0 0,0 0 0,0 0 0,0 1 0,0 0-1,6 0 1,2 0-1,0 1-1,0 0 1,11 3-1,-18-3-36,-1 0 0,1 1-1,-1 0 1,0 0 0,0 0 0,0 1-1,0-1 1,0 1 0,0 0 0,0 0-1,-1 0 1,0 1 0,1-1 0,-1 1-1,-1 0 1,1 0 0,0 0 0,-1 0-1,0 0 1,0 1 0,0-1-1,-1 0 1,1 1 0,0 5 0,1 4-227,-1 1 0,0-1 0,-2 0-1,1 1 1,-2-1 0,-3 28 0,-2-11 62,-2 23-2,8-50 200,0 0-1,0 0 0,1 0 1,-1 0-1,1-1 0,0 1 0,0 0 1,0 0-1,1-1 0,-1 1 0,1-1 1,3 5-1,-3-5 24,0-1 1,0 1-1,0 0 0,-1 0 0,1 0 1,-1 1-1,0-1 0,0 0 1,0 1-1,0-1 0,-1 0 0,1 1 1,-1-1-1,0 1 0,0-1 1,0 6-1,-1-6 49,0 0-1,0 0 1,-1 0 0,1 0 0,-1-1 0,1 1 0,-1 0-1,0-1 1,0 1 0,0-1 0,-1 1 0,1-1-1,0 0 1,-1 0 0,1 0 0,-1 0 0,-4 1-1,-15 9 432,0-1 0,-26 8 0,25-11-184,0 2 1,-22 12-1,39-14 4,4-4-1111,5-2-3410,12-2-1184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2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2622 13350,'0'0'288,"-125"-33"1377,125-22-1265,39-49-272,80-54 208,71-60 97,61-44 95,38-19-128,25-7-96,27 1-80,16 2-224,9 9 192,3 13-192,-268 202-1921,-24 11-13334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8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14439,'0'0'0,"0"0"-241,0 0 225,0 0 16,136 122 113,-75-100-33,2-8-96,-4-3 16,-5-5-1345,-4-4-976,-43-2-1377,-7 0-3185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49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489 1 12598,'0'0'448,"0"0"195,0 0-8,0 0-310,-25 8-279,-5 2-79,-2 0-44,0 2 0,0 1 0,-9 7 77,-25 10-35,-40 21 22,92-43 14,0 1 1,0 0-1,1 1 1,0 1 0,-10 10-2,19-16 0,0 0 0,1 0 0,0 1 0,-1 0 1,2-1-1,-1 1 0,1 0 0,0 0 1,0 0-1,1 1 0,-1-1 0,1 0 0,1 1 1,-1-1-1,1 0 0,1 1 0,-1-1 1,1 5-1,1 3 4,1-1 1,0 0 0,0 0 0,1 0 0,1-1 0,0 1-1,1-1 1,1 3-5,12 16-26,1-1-1,1-1 0,2 0 1,0-2-1,22 19 27,-41-43-247,0 1 1,0-2-1,0 1 1,0 0-1,0-1 0,1 0 1,1 1 246,22 6-5019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53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1 740 11637,'0'0'411,"0"0"-245,19 3 26,13 3-127,1-2-1,9 0-64,-26-3 15,-1-1-1,1-1 0,-1 0 0,1-1 1,-1-1-1,0 0 0,11-5-14,4-3 1,-1-2 1,-1-1-1,-1-1 0,0-1 1,-1-2-1,0 0 0,-2-2 1,21-20-2,-32 26 7,0 1 0,-1-2 0,0 1 1,-1-2-1,-1 1 0,0-1 1,-2-1-1,1 0 0,-2 0 1,0-1-1,-2 0 0,1 0 1,-2 0-1,-1 0 0,1-13-7,-2 4 7,-1 0-1,-1 0 1,-2 0 0,0 0-1,-5-14-6,6 34 81,0 1-1,-1 0 0,0 0 0,0 1 0,0-1 1,-1 0-1,1 1 0,-1-1 0,-1 1 0,1 0 0,-1 0 1,0 0-1,0 0 0,-1 1 0,1 0 0,-1 0 1,0 0-1,0 0 0,0 1 0,0 0 0,-1 0 1,0 0-1,1 1 0,-1 0 0,0 0 0,0 0 1,0 1-81,1-1 128,1 1 0,0 1 1,-1-1-1,1 1 0,0-1 1,-1 1-1,1 1 1,0-1-1,-1 1 0,1-1 1,0 1-1,-1 0 1,1 1-1,0-1-128,1 1 29,0 0-1,0 1 1,0-1 0,0 1 0,1-1-1,-1 1 1,1 0 0,0 0 0,0 0-1,0 0 1,0 0 0,0 1-1,1-1 1,-1 0 0,1 1 0,-1 3-29,-18 57 9,3 0 1,3 2 0,0 24-10,-17 206-28,11-80-448,10-143 105,3-28-432,2-1 0,1 21 803,5-65-58,0 0 1,0 0 0,-1 0 0,1 0-1,0 0 1,0 0 0,-1-1-1,1 1 1,0 0 0,0 0 0,-1 0-1,1-1 1,0 1 0,0 0-1,-1-1 1,1 1 0,0-1 0,-1 1-1,1-1 58,21-17-17,-1-1-1,-1-1 0,6-9 18,38-35 101,-44 46-71,0 1 0,2 1-1,0 0 1,7-2-30,-18 12 10,0 1 0,0 0 0,0 1 0,0 0 0,1 1 0,0 0 0,-1 1 0,1 0 0,0 1 0,8 0-10,-18 1 19,0 1 0,0-1 0,0 1 0,0 0 1,0-1-1,0 1 0,0 0 0,-1 0 0,1 0 0,0 1 0,-1-1 0,1 0 0,-1 1 0,1-1 1,-1 1-1,0-1 0,0 1 0,1 0 0,-1-1 0,0 1 0,0 0 0,-1 0 0,1 0 1,0 2-20,16 50 393,-17-53-389,4 19 103,-1 1 0,0 17-107,-3-23-90,1 0 0,1 0 0,0 0 1,1-1-1,1 1 0,1 2 90,-4-15-496,4 9-121,1-8-4830,-3-3-1869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53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62 6291,'0'0'2142,"0"0"193,0 0 122,0 0-830,0 0-568,-21-11-290,-67-34-361,86 45-400,1-1 1,-1 0-1,0 0 1,1 1-1,-1-1 1,0 1 0,0-1-1,0 1 1,0 0-1,1 0 1,-1 0-1,0 0 1,0 0-1,0 0 1,0 1-1,1-1 1,-1 0-1,0 1 1,0-1-1,1 1 1,-1 0 0,0 0-1,1 0 1,-1 0-1,0 0 1,1 0-1,0 0 1,-1 0-1,1 0 1,0 1-1,-1-1 1,1 1-1,0-1 1,0 1-1,0-1 1,0 1 0,0 0-1,1-1 1,-1 1-1,0 0 1,1-1-1,-1 2-8,-3 6 23,-12 24 20,2-1-1,1 2 0,2 0 0,-6 28-42,-3 32 29,1 18-29,4 15-37,5 0 1,5 1-1,9 62 37,-3-176-5,0 1 0,2 0 0,0-1 0,0 1 0,1-1 0,6 12 5,-8-20-222,1 1 0,1-1-1,-1 0 1,1 0 0,0 0 0,0 0 0,1-1 0,0 1 0,0-1 0,0 0 0,0-1-1,1 1 1,0-1 0,0 0 222,-5-4-249,-1 1-1,1-1 0,0 1 0,0-1 1,0 0-1,-1 1 0,1-1 0,0 0 1,0 0-1,0 1 0,0-1 0,0 0 1,-1 0-1,1 0 0,0 0 0,0 0 1,0-1-1,0 1 250,9-5-7073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54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12998,'0'0'1056,"0"0"-559,0 0 255,38 124 160,0-63-511,5-4-273,2-4-112,-2-8-16,-6-8-160,-10-11-497,-12-6-719,-8-5-497,-7-15-1233,0 0-111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5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0 436 11125,'0'0'2497,"0"0"-784,0 0-1409,0 0-176,63-134-64,39 68 32,9 1-32,-1 4-64,-10 11 0,-14 3-1120,-66 39-3170,-11 4-2385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55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1 6467,'0'0'3698,"0"0"-1841,122 160 159,-93-50-831,-11 14-721,-11 8-240,-7 7-80,-9 1-144,-32 0 0,-13-8-80,-9-6-640,-3-14-401,37-89-2096,4-7-5891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15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16 178 11141,'0'0'43,"0"0"98,0 0 393,0 0-241,-3 2-229,-4 2-221,2-1 775,16-8-14,-2 2-543,1 0 0,0 0 0,0 1 1,0 1-1,9-1-61,31-7 131,95-27 676,2 5 0,85-3-807,148 1 155,-202 20-75,2 5 151,42 9-231,-58 1 41,-137-2-15,956-6 343,-910 5-313,323 3 27,-78 25-30,-22-18-36,92 5-18,46 4 108,-327-7-81,71 17-26,-71-10 49,72 3-49,416-9 466,-550-10-379,1 2 0,-1 2 0,16 6-87,-54-11 1,17 4 33,-5-2 58,0 1 0,0 0 1,-1 2-1,10 4-92,-18-6 264,-8-4-3746,-2 0-1243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48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0 12630,'0'0'808,"0"0"-418,0 0 85,0 0-145,0 0-239,-3 22-112,-46 233 124,15-91-89,30-139-167,-21 121 79,18-51-4018,7-90 1515,0-5-529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1 192,'0'0'14391,"0"0"-12695,0 0-1135,0 0-561,0 0-849,0 0-1520,16 41-3666,-11-41-287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48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7379,'0'0'689,"0"0"-689,0 0 0,0 0 64,0 0 192,63 160-32,-40-90-96,-3-1-96,3 0 0,2-6-32,2-6 64,2-10-48,3-13-16,2-5 0,0-13-624,0-8-737,-25-8-1168,-3-4-1057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48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9396,'0'0'449,"0"0"412,0 0 86,0 7-538,-3 41-300,-3 0 1,-1 0 0,-3-1 0,-10 27-110,-10 51 107,20-70-425,-2 47 318,10-74-1712,1 1-1,3 16 1713,2-40-2395,6-5-1018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49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 1825,'0'0'939,"0"0"-344,0 0-294,0 0 84,19 16-97,59 48-192,-76-62-86,0-1 1,1 1-1,-1-1 0,1 1 1,-1-1-1,1 0 1,0 0-1,-1 0 0,1 0 1,1 0-11,-3-1 37,-1 0 0,1 0 0,0 0 0,-1 0 0,1 0 0,0 0 0,-1 0 0,1 0-1,0 0 1,-1 0 0,1-1 0,0 1 0,-1 0 0,1 0 0,-1-1 0,1 1 0,0 0 0,-1-1 0,1 1 0,-1-1 0,1 1 0,-1-1 0,1 1 0,-1-1-37,1-1 251,1-1 1,-1 1-1,0-1 0,-1 1 1,1-1-1,0 1 1,-1-1-1,0 1 1,1-1-1,-1 0 0,0-2-251,0 3 246,1-13 781,-1 0 1,0 0-1,-1 0 1,-1 1-1,-2-13-1027,3 23 97,0 0 0,-1 0 0,1 0 0,-1 0 0,0 0 0,0 0 0,0 0 0,-1 1 1,1-1-1,-1 1 0,0 0 0,0 0 0,0 0 0,0 0 0,0 0 0,-1 1 0,1-1 0,-1 1 0,0 0 0,0 0 0,1 1 0,-5-2-97,-19 1-505,19 2-2517,7 0-1166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0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238 477 12438,'0'0'1075,"0"0"131,-19 0-299,-65 1-358,77 0-522,0-1 0,0 1-1,0 1 1,0-1 0,0 1-1,0 0 1,1 1 0,-1 0 0,1 0-1,-1 0 1,1 1 0,0-1-1,0 2 1,0-1 0,1 1-1,0-1 1,-3 4-27,6-5-23,0 0 0,0 1 0,0-1 1,0 0-1,1 1 0,0 0 0,-1-1 0,1 1 1,0 0-1,1-1 0,-1 1 0,1 0 0,-1 0 0,1 0 1,0 1 22,0 0-75,0 0 1,1-1-1,-1 1 1,1 0 0,-1-1-1,2 1 1,-1-1-1,0 1 1,1-1 0,0 0-1,0 0 1,2 4 74,-1-4-191,1 0 1,-1-1 0,1 0-1,0 1 1,1-1-1,-1-1 1,0 1-1,1 0 1,-1-1 0,1 0-1,0 0 1,0-1-1,3 1 191,4 1-726,0 0-1,1-2 0,-1 1 0,1-2 0,1 0 727,-9 0-79,0 0 0,1-1 0,-1 0 0,0 0-1,1-1 1,-1 1 0,0-1 0,0 0 0,0-1 0,-1 1-1,1-1 1,0 0 0,-1 0 0,0 0 0,0-1 0,0 0-1,0 1 1,0-1 0,-1-1 0,1 1 0,-1 0 0,0-3 78,8-11-162,-1-1-1,0-1 0,-2 0 0,0 0 0,-1-3 164,10-36-298,-2-1 0,-3 0 0,-3-1 0,2-58 298,-6-38 4506,-5 156-3679,0 1 491,0 0-227,0 17-302,-3 28-771,-2 1 0,-2-1-1,-2 1 1,-8 20-18,-8 39 20,11-37-532,3 0 0,3 1-1,3 0 1,3 46 512,7-84-3487,-5-31 3344,0 0 0,1 1 0,-1-1 0,0 0 0,0 1-1,1-1 1,-1 0 0,0 1 0,0-1 0,1 0 0,-1 0 0,0 1-1,1-1 1,-1 0 0,0 0 0,1 0 0,-1 0 0,1 1 0,-1-1-1,0 0 1,1 0 0,-1 0 0,1 0 0,-1 0 0,0 0-1,1 0 1,-1 0 0,1 0 0,-1 0 143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0 260 6019,'0'0'563,"0"0"-625,23-2 108,-14 1-28,160-6 270,-165 7-264,0 0 0,0 0 0,0-1-1,0 1 1,0-1 0,0 0-1,0 0 1,0 0 0,-1 0-1,1-1 1,0 1 0,-1-1-1,1 0 1,0-1-24,-1 0 57,1 0 0,-1-1 0,0 1 0,0-1 0,0 0 0,-1 0 0,1 0-1,-1 0 1,0-1 0,0 1 0,1-4-57,2-8 299,-1 1 0,0-2 0,-1 1-1,-1 0 1,0-1 0,-1 1 0,-2-16-299,1 31 26,0 0 0,0-1 0,0 1 0,0 0 0,-1 0 0,1-1 0,0 1 1,-1 0-1,1 0 0,-1-1 0,0 1 0,1 0 0,-1 0 0,0 0 0,0 0 0,0 0 0,1 0 0,-1 0 1,0 0-1,0 0 0,0 1 0,-1-1-26,-1-1 101,0 0 0,0 1 1,0 0-1,0-1 0,-1 1 0,1 0 1,0 1-1,-1-1 0,0 0-101,-4 0 184,1 1-1,-1 0 1,1 0-1,-1 0 1,1 1-1,0 0 1,-1 1-1,-5 1-183,6 1 19,-1 0 0,1 0-1,0 0 1,0 1 0,1 0-1,0 0 1,0 1 0,0-1-1,0 1 1,1 1 0,0-1-1,0 1 1,-2 3-19,-2 7-5,0-1 0,0 1 1,1 1-1,2-1 0,-3 10 5,2 1-38,1 0 0,1 0-1,2 1 1,1-1 0,1 1 0,2 5 38,-1-27-14,0-1 0,1 0 0,0 0 0,0 1 0,1-1 1,0 0-1,0 0 0,0 0 0,1-1 0,0 1 0,0 0 1,0-1-1,1 0 0,-1 0 0,1 0 0,1 0 14,1 1-29,0-1 0,0-1 0,0 1 0,0-1 0,1 0-1,0 0 1,0-1 0,0 0 0,0 0 0,0-1 0,1 0-1,-1 0 1,3-1 29,7 2-593,0-1 0,1-1 0,-1 0-1,5-2 594,-14 1-307,1-1-1,-1 0 0,0 0 1,1-1-1,-1 0 0,0-1 1,0 0-1,7-3 308,-13 5-208,0-1-1,0 1 1,0-1 0,0 1-1,0-1 1,0 0 0,0 0-1,0 0 1,-1 0 0,1 0-1,0-2 209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1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12 9316,'0'0'3071,"0"0"-1473,0 0-179,0 0-439,0 0-692,-7-2-115,-48-7 154,52 9-329,-1-1 0,0 1 0,1 0 0,-1 1 0,1-1 0,-1 1-1,1-1 1,-1 1 0,1 0 0,-1 1 0,1-1 0,0 0 0,0 1 0,0 0 0,0 0-1,-3 2 4,1 1-26,0 1 0,0 0 0,1 0 0,0 0 0,0 0 0,0 1 1,1-1-1,0 1 0,1 0 0,-1 0 0,1 0 0,0 1 1,1-1-1,0 2 25,-2 16-56,1 2 0,2-1 0,1 9 56,-1-33-2,0 1-32,1 0-1,-1 0 1,1 0-1,0 0 1,-1 0 0,1 1-1,1-1 1,-1-1-1,0 1 1,1 0 0,-1 0-1,1 0 1,0-1-1,0 1 1,0-1 0,0 1-1,1-1 1,-1 0-1,1 0 1,-1 0 0,1 0-1,0-1 1,-1 1-1,1-1 1,0 1 0,0-1-1,0 0 1,0 0-1,1 0 35,9 2-551,0 0-1,0-1 0,0 0 0,0-1 0,1-1 0,-1 0 552,13-3-2494,-6-12-953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2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25 404 11733,'0'0'1692,"0"0"-897,0 0-739,0 0-718,0 0-472,6 0 857,0-1 282,0 1 1,1-2-1,-1 1 1,0-1 0,0 0-1,0 0 1,-1-1-1,1 1 1,0-1-1,-1-1 1,0 1-1,0-1 1,0 0-1,0 0 1,2-3-6,8-6 38,-1-1 0,-1 0 0,0-1 0,7-13-38,-13 18 55,-2-1 0,1 1 1,-1-1-1,-1 0 0,0 0 1,0 0-1,-1 0 0,-1-1 1,0-2-56,1-12 182,-1 0 1,-1 0 0,-3-15-183,2 39 22,0 1 1,0-1 0,-1 0 0,1 0 0,-1 1-1,1-1 1,-1 0 0,0 1 0,1-1 0,-1 0 0,0 1-1,0-1 1,0 1 0,0 0 0,-1-1 0,1 1 0,0 0-1,0 0 1,-1-1 0,1 1 0,-1 0 0,1 0 0,-1 1-1,1-1 1,-1 0 0,0 0 0,0 1 0,1-1-1,-3 1-22,-5-2 107,0 0 0,0 1 0,-1 0 0,1 1 0,-3 0-107,8 0 44,0 1-38,0-1 1,1 1-1,-1 0 0,1 0 0,-1 0 0,1 1 1,-1-1-1,1 1 0,0 0 0,0 0 1,0 0-1,0 0 0,0 0 0,1 1 1,-1-1-1,0 1 0,1 0 0,0 0 0,0 0 1,0 0-1,0 0 0,0 0 0,0 2-6,-7 13-56,1 1-1,0-1 0,-3 17 57,10-33 3,-9 35-54,1 0-1,2 1 1,1-1-1,1 19 52,1 154 48,4-166-37,0-28-8,0 0 0,2 0 0,0 0 0,0 0-1,2 0 1,0-1 0,1 1 0,0-1 0,1 0-1,2 2-2,-4-10-176,0 0 0,1 0 0,0 0 0,0 0 0,1-1 0,-1 0 0,2 0 0,-1 0 0,0-1 0,1 0 0,0 0 0,0-1 0,1 0 0,-1 0 0,1-1 0,0 1 0,0-2 0,0 1 0,0-1 0,2 0 176,7 1-317,-1-1 1,1-1-1,0 0 0,0-1 0,-1-1 0,1 0 1,0-2-1,-1 0 0,0 0 0,1-2 1,-2 0-1,1 0 0,0-2 0,14-8 317,-14 5 11,0 0-1,0-2 1,-1 0-1,0 0 1,-1-2-1,-1 0 1,0 0-1,-1-1 1,0-1-1,-1 0 1,-1 0-1,7-16-10,-13 22 416,1 1 0,-2-1 0,1 0 0,-1 0 0,-1-1 0,0 1 0,0 0 0,-1-1 0,-1 1 0,1-3-416,-2 12 115,1 0-1,-1 0 1,1 0 0,0 0 0,-1 0 0,1 1 0,-1-1 0,0 0 0,1 0 0,-1 1 0,0-1-1,1 0 1,-1 1 0,0-1 0,0 1 0,0-1 0,0 1 0,1-1 0,-1 1 0,0-1 0,0 1 0,0 0-1,0 0 1,0-1 0,0 1 0,0 0 0,0 0 0,0 0 0,0 0 0,0 0 0,-1 0-115,-41 0 389,32 1-37,4-1-343,-1 0-1,1 1 1,0 0-1,0 0 1,0 1 0,0 0-1,0 0 1,1 1 0,-1 0-1,1 0 1,-1 0-1,1 1 1,0 0 0,0 0-1,1 1 1,-1 0 0,1-1-1,0 2 1,0-1-1,1 1 1,0-1 0,0 1-1,-2 4-8,-1 3-20,0 1-1,1-1 0,1 1 1,1 0-1,0 1 0,0-1 0,1 1 1,1-1-1,1 1 0,0 0 1,1 0 20,0-4 59,-1-6-290,1 1 0,0-1-1,0 1 1,1-1 0,0 1 0,0-1 0,0 1-1,0-1 1,1 1 231,0-4-195,-1 0 0,0-1-1,1 1 1,-1 0 0,1-1 0,-1 1 0,1-1-1,0 0 1,0 0 0,0 1 0,-1-1 0,1 0-1,0 0 1,0-1 0,0 1 0,1 0-1,-1-1 1,0 1 0,0-1 0,0 0 0,0 0-1,1 0 1,-1 0 0,0 0 0,1 0 195,3 0-249,0-1 0,0 0 0,0 0 1,0-1-1,-1 1 0,1-1 0,0 0 1,-1-1-1,1 1 0,-1-1 0,0 0 0,0-1 1,0 1-1,0-1 0,-1 0 0,1 0 0,0-2 249,14-14-878,-2 0 0,0-2-1,4-8 879,-10 14-669,58-86-66,-31 31 5106,-38 69-2618,0 2 392,0 0-240,-1 21-563,-1 0 1,-1 0 0,-4 14-1343,-6 43-101,13-64-18,-2 1 149,1 1 1,1 0-1,0-1 0,2 1 1,-1 0-1,2 0-30,-2-12-133,0 0-1,0-1 1,1 1-1,-1 0 1,1-1-1,0 1 1,0-1-1,0 0 1,1 1-1,-1-1 1,1 0-1,-1 0 1,1-1 0,0 1-1,0 0 1,0-1-1,1 0 1,-1 0-1,0 0 1,1 0-1,-1 0 1,1-1-1,0 0 1,0 0-1,0 0 1,0 0 133,1 1-178,0-1-1,1 0 1,-1-1-1,0 1 1,1-1 0,-1 0-1,0 0 1,1-1 0,-1 1-1,0-1 1,1-1 0,-1 1-1,0-1 1,0 1 0,0-2-1,0 1 1,0 0 0,-1-1-1,5-2 179,2-5 40,0 0-1,-1-1 0,0 0 1,0-1-1,-1 0 0,1-3-39,1-1 384,2 0 0,-1 1 0,13-12-384,-24 27 614,-1 0 5,0 7-3,-1 18-442,2 1 0,1-1 0,1 0 0,1 0 0,7 22-174,-11-47-6,0 1 1,0-1 0,0 1 0,0-1 0,0 1 0,0-1 0,1 1-1,-1-1 1,0 1 0,0-1 0,1 1 0,-1-1 0,0 0-1,0 1 1,1-1 0,-1 1 0,0-1 0,1 0 0,-1 1 0,1-1-1,-1 0 1,1 1 0,-1-1 0,0 0 0,1 0 0,-1 0 0,1 1 4,6-10-262,3-22 116,-10 31 171,9-36 308,1 1-1,1 0 1,16-31-332,-21 54 25,0 0 0,1 1 0,0 1 0,1-1 0,0 1 0,0 0 0,1 1 0,1 0 0,-1 0 0,2 1 0,-1 0 1,1 1-1,1 0-25,-1 0-62,1 1 0,1 1 0,-1 0 0,1 0 0,-1 1 1,12-1 61,21 1-3850,-36 4-293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3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172 425 8516,'0'0'1334,"0"0"672,0 0-178,0 0-628,0 0-111,0 0-182,-4 0-523,-10 0-230,3-1-128,1 2 1,-1-1-1,1 1 0,-1 0 0,-1 2-26,8-2-29,0 0 0,1 0 0,-1 1-1,1 0 1,-1-1 0,1 1 0,0 0 0,0 1 0,0-1-1,0 0 1,0 1 0,0 0 0,1-1 0,-1 1 0,1 0-1,0 1 1,0-1 29,-3 6-108,0 0-1,1 0 0,0 0 1,0 1-1,1 0 0,0 0 1,1-1-1,0 2 1,1-1-1,0 0 0,1 0 1,0 0-1,0 0 0,2 8 109,-2-18-40,0 1-1,1-1 1,-1 1-1,0-1 1,1 0-1,-1 1 1,0-1-1,1 1 1,-1-1-1,1 0 0,-1 1 1,1-1-1,-1 0 1,1 1-1,-1-1 1,1 0-1,-1 0 1,1 0-1,-1 1 1,1-1-1,-1 0 0,1 0 1,-1 0-1,1 0 1,0 0-1,-1 0 1,1 0-1,-1 0 41,23 0-722,-16-1 378,-3 2 297,1-2 0,0 1 0,-1 0 0,1-1 0,0 0 0,-1 0 0,1 0 0,-1 0-1,1-1 1,-1 0 0,0 0 0,0 0 0,2-1 47,-2-1 88,0 0 0,1 0 1,-1 0-1,-1 0 0,1-1 0,-1 0 0,1 0 1,-1 0-1,-1 0 0,3-5-88,20-52 571,-25 61-536,0 18-1407,0 0 481,0-1 813,0 0-1,0 0 0,2-1 1,0 1-1,1 1 79,-2-14-103,-1 0 0,1 0 0,0 0 0,0 0 0,0 0 0,1 0 0,-1-1 0,0 1 0,1 0 0,0-1 0,0 1 0,0-1 1,0 0-1,0 1 0,0-1 0,1 0 0,-1 0 0,1-1 0,-1 1 0,1 0 0,0-1 0,0 1 0,0-1 0,-1 0 0,1 0 0,0 0 0,0-1 0,1 1 103,1 0-299,-1-1 0,1 0 0,0 0 0,-1 0 0,1-1 0,0 1 0,-1-1 0,1 0 0,0 0 1,-1-1-1,0 1 0,1-1 0,-1 0 0,0 0 0,3-2 299,-1-1-161,1 0 0,-1 0 0,-1-1 0,1 0 0,-1 0 0,0 0 0,0 0-1,-1-1 1,1 0 161,9-20 540,-1 0-1,-1-2 0,-1 1 1,3-19-540,-11 37 228,62-245 3028,-27 98-1590,-34 140-1290,-2 5 292,-1 10 895,-1 5 1379,-9 271-2320,0 2-2602,9-274 1481,-11-15-53,-11-27-280,2 0 1,-4-15 831,7 15-188,-2 1 1,-23-34 187,25 54 15,15 19-479,12 9-106,8 5 579,0-1 0,0-1 0,1-1 0,0-1 0,1 0 0,0-2 0,13 4-9,35 9-12,49 7 12,-34-9 31,-81-19-38,5 1 82,0 1 1,0 0-1,-1 1 0,1-1 1,0 1-1,3 2-75,-8-3 108,0-1 0,0 1 0,0 0 0,-1-1 0,1 1 0,0 0 0,-1 0 0,1 1 0,-1-1 0,1 0 0,-1 0 0,0 1 0,0-1-1,0 1 1,-1-1 0,1 1 0,0-1 0,-1 1 0,0-1 0,1 1-108,2 68 1239,-4-57-1266,1-1-1,1 1 0,0 0 1,0 0-1,2 0 1,0-1-1,0 1 0,1-1 1,1 0-1,0 0 28,-4-12-250,9 13-622,1-10-3712,-4-4-1323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3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8836,'0'0'4210,"0"0"-1809,0 0-240,0 0-1617,0 0-528,0 0-16,0 0-832,9-53-1489,-9 59-3378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19:54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1297,'102'117'1987,"-82"-94"-693,-20-23-72,0 0 395,0 0 74,11 13 11,33 43-240,-42-53-1355,0 0-1,0 0 0,-1 0 0,1 1 1,-1-1-1,0 0 0,0 1 1,0-1-1,0 1 0,0-1 1,-1 1-1,1-1 0,-1 1 0,0 0 1,-1 3-107,1 8 299,1 22 117,0-10-259,0 0 0,2 0-1,5 22-156,-7-43-7,0-1 0,1 1 0,-1 0 0,2-1 0,-1 1 0,0-1 0,1 0 0,0 0 0,0 0 0,1 0 0,-1 0 0,1-1 0,0 1 0,0-1 0,1 0 0,-1 0 0,1-1 0,0 1 0,4 1 7,-4-3-54,0 0 1,1 0 0,0 0-1,-1-1 1,1 0-1,0 0 1,-1 0-1,1-1 1,0 0-1,0 0 1,0 0 53,-3-1-1,-1 1 0,1 0 0,-1-1 0,1 1 0,-1-1 0,1 0 0,-1 1 0,1-1 0,-1-1 0,0 1 0,0 0 0,0 0 0,0-1 0,0 1 0,0-1-1,0 0 1,0 0 0,0 1 0,-1-1 0,1 0 0,-1 0 0,1-1 0,-1 1 0,0 0 0,1-1 1,3-17 264,-1 1-1,-1 0 1,0-1-1,-2 0 0,0 0 1,-2-18-264,1 14 356,0 20-255,-1-1 0,0 1 0,1 0-1,-2 0 1,1 0 0,0 0 0,-1 0 0,0 0 0,0 0-1,0 1 1,0-1 0,-1 0 0,1 1 0,-1 0-1,0 0 1,0 0 0,0 0 0,0 0 0,-1 0 0,1 1-1,-1 0 1,0-1 0,1 1 0,-2 1-101,41 3-706,0-1 884,-28 0-158,-1 1 1,0 0-1,0 1 1,0 0 0,-1 0-1,1 1 1,-1-1-1,1 1 1,-1 1 0,0-1-1,-1 1 1,1 0-1,0 2-20,7 8 76,-1 1 0,0 0-1,-2 1 1,2 3-76,3 6 22,-13-23-68,1 1 0,-1-1 0,0 1 0,1-1 1,0 0-1,0 0 0,0-1 0,0 1 0,0-1 0,1 1 0,-1-1 0,1 0 1,-1 0-1,1 0 0,0-1 0,0 0 0,0 1 0,0-1 0,0 0 0,0-1 1,0 1-1,0-1 0,0 0 0,0 0 0,0 0 0,0 0 0,0-1 0,0 0 1,0 1-1,0-2 0,0 1 0,0 0 0,0-1 0,-1 0 0,1 1 0,1-3 46,23-11-196,-23 11 173,1 0 0,0 1 0,0 0 0,0 0 0,0 0 0,1 1 0,-1 0 0,1 0 0,-1 1 0,1-1 0,0 2 0,4-1 23,-10 1 10,0 0-1,0 1 0,0-1 1,0 0-1,0 1 0,0-1 1,-1 1-1,1 0 0,0-1 1,0 1-1,-1-1 1,1 1-1,0 0 0,-1 0 1,1-1-1,0 1 0,-1 0 1,1 0-1,-1 0 0,0 0 1,1 0-1,-1-1 0,0 1 1,1 0-1,-1 0 1,0 0-1,0 0 0,0 0 1,0 0-10,4 34 295,-3-30-237,-1 88-2649,0-83-2200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5 112,'0'0'11085,"0"0"-6547,0 0-2940,0 0-1067,-5 0-645,4 0 106,3 0-9,35-2-24,-21 0 60,0 1 0,0 1 0,1 1 0,-1 0 0,29 6-1,-42-5-8,1 0-1,0 0 1,-1 0-1,1 0 1,-1 1-1,1-1 1,-1 1-1,0 0 1,0 0-1,-1 0 1,1 1-1,0-1 1,-1 0-1,0 1 1,0 0-1,0 0 1,0-1-1,-1 1 1,1 0-1,-1 0 1,1 9-1,2 7 57,-2 1 0,0 0-1,-1 24 1,-1-25-41,0 151-350,0-99-2432,0-68 2085,0 0 0,0 0 0,0 1 0,-1-1 0,0 0 0,0 0-1,-2 7 1,2-9 377,0-1 0,0 1 0,0-1 0,0 0 0,0 0-1,0 0 1,0 1 0,0-1 0,0 0 0,-1 0 0,1-1-1,0 1 1,-1 0 0,1 0 0,-1-1 0,1 1 0,-1 0 0,1-1-1,-1 0 1,1 1 0,-1-1 0,-2 0 0,-21 1-1952</inkml:trace>
  <inkml:trace contextRef="#ctx0" brushRef="#br0" timeOffset="1">83 360 6515,'0'0'7796,"0"0"-5940,0 0-1696,0 0-160,0 0 81,114-65-49,-50 41 80,1-3-96,-2 1-32,-18 7-225,-14 7-4417,-31 12-3281,0 0 5025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19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 9412,'0'0'1969,"0"0"-1617,0 0 513,0 0 47,0 0-560,0 0-16,0 0-111,-68 97-81,52-48-208,5-2 112,6 2-48,3 1 0,2-5-80,0-2 80,0-9-1217,7-7-912,0-27-1409,-5 0-1792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19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13 9108,'0'0'1702,"0"0"-981,0 0-169,0 0-88,0 0-463,-1 0 1,1 0-1,0 0 0,0 0 1,0 0-1,0-1 0,0 1 1,0 0-1,0 0 0,-1 0 0,1-1 1,0 1-1,0 0 0,0 0 1,0 0-1,0-1 0,0 1 1,0 0-1,0 0 0,0 0 1,0-1-1,0 1 0,0 0 0,0 0 1,0 0-1,0-1 0,0 1 1,0 0-1,0 0 0,1 0 1,-1-1-1,0 1 0,0 0 1,0 0-1,0 0 0,0 0 0,0-1 1,1 1-1,-1 0 0,0 0 1,0 0-1,0 0 0,0 0 1,1-1-1,-1 1 0,0 0 1,0 0-1,0 0 0,1 0 0,-1 0 1,0 0-2,12-2 25,0 1 0,0 0 0,0 0 0,0 1 1,0 1-1,0 0 0,6 2-25,-9-2 19,24 2-158,23 3-1075,28-1 1214,-81-5-4557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0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9652,'0'0'2690,"0"0"-1746,0 0 81,0 0 63,0 0-768,0 0 176,5 8-95,-5 25-321,0 12 144,-9 11-192,2-1-16,0-2-16,5-4-48,2-6-448,0-5-561,0-7-1552,0-27-2017,0-4-3362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0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12790,'0'0'720,"0"0"-672,0 0 16,0 0-64,0 0-352,0 0 352,75-14 304,-39 14-64,-2 0-192,0 0 96,0 0-48,-3 0 0,3 0-96,-2 0-1632,-28 0-2706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6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0 601 16984,'0'0'-126,"0"0"-188,0 0-73,19-6 61,43-12 174,-1-2 0,52-26 152,-72 24-85,0-2-1,-1-1 86,-27 16-12,-1 0 0,0-1 0,0 0 0,-1-1 0,0 0 0,-1-1 0,0-1 0,0 0 12,-4 3 37,-1 0 0,0 0 0,-1-1 1,0 1-1,-1-1 0,0 0 0,-1 0 0,1-11-37,0-14 151,-1 0 0,-2-4-151,0 17 31,0 19 67,-1-1 1,1 1-1,-1 0 0,0-1 0,0 1 1,0 0-1,0 0 0,-1 0 1,0 0-1,0 0 0,0 0 0,0 0 1,-1 0-1,1 1 0,-1-1 1,0 1-1,0 0 0,0 0 1,0 0-1,-1 0 0,1 1 0,-1-1 1,0 1-1,1 0 0,-1 0 1,0 0-1,-1 0 0,1 1 1,0 0-1,0 0 0,0 0 0,-3 0-98,6 17 38,-11 72-186,-14 48 148,10-59 34,4 1 0,-1 35-34,11-82-154,0 5-134,2-11-2661,0-25 1868,0 0 828,2-3 42,15-11 191,0 1 0,0 0 1,2 1-1,-1 1 0,2 1 20,-9 4 18,0 1 1,1 0-1,0 1 1,0 0-1,1 1 1,-1 1-1,1 0 0,-1 0 1,6 1-19,-17 1-1,-1 0 0,1 1-1,0-1 1,0 1 0,0-1 0,-1 0 0,1 1 0,0-1-1,0 1 1,-1 0 0,1-1 0,0 1 0,-1 0 0,1-1 0,-1 1-1,1 0 1,-1 0 0,1-1 0,-1 1 0,0 0 0,1 0 0,-1 0-1,0 0 1,0-1 0,0 1 0,1 0 0,-1 0 0,0 0-1,0 0 3,4 35 199,-4-24-116,3 11-13,0 0 1,2 0 0,0-1-1,2 0 1,1 4-72,-6-21-57,0-1 1,0 1-1,0 0 1,1-1 0,-1 1-1,1-1 1,0 0-1,1 1 1,-1-2-1,1 1 1,-1 0-1,1-1 1,0 1-1,0-1 1,1 0-1,-1-1 1,1 1-1,-1-1 1,1 0-1,0 0 1,0 0-1,0-1 1,0 1-1,0-1 1,5 0 56,-3-1-171,-1 0 1,1 0-1,-1 0 0,1-1 1,-1 0-1,1-1 1,-1 1-1,0-1 0,0 0 1,0-1-1,0 0 0,0 0 1,0 0-1,0-1 171,9-6-633,-1-2 0,0 0 1,0-1-1,2-4 633,12-12-317,-28 29 338,0 0 1,0-1-1,1 1 1,-1-1-1,0 1 1,0 0 0,0-1-1,1 1 1,-1 0-1,0 0 1,0-1-1,1 1 1,-1 0-1,0-1 1,1 1 0,-1 0-1,0 0 1,1 0-1,-1-1 1,0 1-1,1 0 1,-1 0-1,1 0 1,-1 0-1,0 0 1,1 0 0,-1 0-1,1-1 1,-1 1-1,0 0 1,1 1-1,-1-1 1,1 0-1,-1 0 1,0 0 0,1 0-1,-1 0 1,0 0-1,1 0 1,-1 0-1,1 1 1,-1-1-1,0 0 1,1 0-1,-1 1 1,0-1 0,0 0-1,1 0 1,-1 1-1,0-1 1,0 0-1,1 1 1,-1-1-1,0 0 1,0 1 0,0-1-1,1 0 1,-1 1-1,0-1 1,0 1-1,0-1 1,0 0-1,0 1 1,0-1 0,0 1-1,0-1 1,0 1-22,0 39 2362,-1-20-1740,3 19-1357,2 0 0,5 21 735,-4-45-4340,0-14-2138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7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16023,'0'0'64,"0"0"-128,0 0-4322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7.3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15319,'0'0'275,"0"0"64,0 0 106,0 0-477,4 11-533,0-3 406,-1 1 58,0-1 0,0 1 0,-1-1 0,0 1 0,0 0 0,-1 0 1,0-1-1,-1 4 101,0 88-2276,0-100 2146,0 1 0,1-1 0,-1 1 0,0-1 0,0 1 0,0-1 0,0 1 0,0-1 0,1 0 0,-1 1 0,0-1 0,1 1 0,-1-1 0,0 1 0,0-1 0,1 0 0,-1 1 0,1-1 0,-1 0 0,0 1 0,1-1 0,-1 0 0,1 0 0,-1 1 0,1-1 0,-1 0 0,1 0 0,-1 0 0,1 0 0,-1 0 0,1 1 0,-1-1 0,1 0 0,-1 0 0,1 0 0,-1 0 0,1-1 0,-1 1 0,1 0 0,-1 0 0,1 0 0,-1 0 0,0 0 0,1-1 0,0 1 130,23-13-2268,11-30 2241,9-9 1125,-41 49-769,1-1-1,-1 1 1,1 0-1,0 0 1,0 0-1,1 1 1,-1 0-1,0-1 1,1 1-1,-1 1 1,4-2-329,-7 3 71,0 0 0,-1 0 1,1 0-1,0 0 1,-1 0-1,1 0 0,0 0 1,-1 1-1,1-1 1,0 0-1,-1 0 1,1 1-1,0-1 0,-1 0 1,1 1-1,-1-1 1,1 0-1,-1 1 1,1-1-1,-1 1 0,1-1 1,-1 1-1,1-1 1,-1 1-1,1-1 1,-1 1-1,0 0 0,0-1 1,1 1-72,8 22 67,-7-16 134,14 41-2340,-14-37-4414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7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0 534 13398,'0'0'-405,"0"0"237,21-8 101,65-31 147,-80 36-71,1-1 1,-1 0-1,0-1 0,0 1 1,0-1-1,0 0 0,-1-1 1,0 1-1,0-1 0,-1 0 1,1-1-1,-1 1 0,1-4-9,1-4-40,0-1 0,-1 0 0,0 0 0,1-14 40,-5 27 2,4-23 117,0 0 1,-2-1 0,0-19-120,-3 36 180,0 0-1,-1 1 1,1-1-1,-1 0 1,-1 0-1,0 0 0,0 1 1,-1-1-1,0 1 1,0 0-1,-1 0 1,-2-3-180,5 10 24,-4-9 370,-1 1 0,-1 0 0,1 1 0,-2-1 0,1 1 0,-1 1-1,0-1 1,-1 1 0,-4-2-394,13 9 18,-1 0 0,1 0 0,-1 0 0,1 0 0,-1 0 0,1 0 0,0 0 0,-1 0 0,1 0 0,-1 0 0,1 0 0,-1 1 0,1-1 0,0 0 0,-1 0 0,1 1 0,0-1 0,-1 0 0,1 0 0,0 1 0,-1-1 0,1 0 0,0 1 0,0-1 0,-1 1 0,1-1 0,0 0 0,0 1 0,0-1 0,-1 1 0,1-1 0,0 0 0,0 1 0,0-1 0,0 1 0,0-1 0,0 1 0,0-1 0,0 0 0,0 1 0,0 0-18,-3 27-417,3-21 438,-12 150-1454,7 0 0,9 58 1433,-4-206-317,1 0 0,0-1 0,0 1-1,1 0 1,0-1 0,2 4 317,-3-10-124,0 1 1,0-1-1,0 0 1,0 0-1,0 0 0,0 0 1,1 0-1,-1 0 1,1 0-1,0 0 1,0 0-1,-1-1 1,1 1-1,0-1 1,0 0-1,0 1 0,1-1 1,-1 0-1,0 0 1,0 0-1,1 0 1,-1-1-1,0 1 1,2 0 123,14 0 101,0-1 0,-1 0 0,1-1 0,0-1 0,-1-1 0,0 0 0,0-1 0,11-5-101,-24 8 50,0 0-1,0 0 1,0 0-1,0 0 1,0 1-1,0-1 1,1 1-1,-1 0 1,0 0-1,0 1 1,0-1 0,0 1-1,0 0 1,3 1-50,-4-1 23,-1 1 1,1 0-1,-1 0 1,0 0 0,0 0-1,1 0 1,-1 0-1,0 1 1,-1-1 0,1 1-1,0-1 1,-1 1-1,1 0 1,-1-1-1,0 1 1,0 0 0,0 0-1,0 0 1,-1 0-24,3 5-113,4 19-4,-5-5-2729,-2-7-3709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8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1 363 10485,'0'0'1574,"0"0"-552,0 0-57,0 0-650,0-4-934,11-8 470,0 1 0,1 1-1,4-3 150,25-23 403,11-20 228,39-55-631,-24 26 207,-67 85-208,19-19 350,-19 19-344,0 0 1,1-1 0,-1 1 0,0 0 0,0-1 0,1 1 0,-1 0 0,0-1-1,0 1 1,1 0 0,-1 0 0,0-1 0,1 1 0,-1 0 0,1 0 0,-1 0 0,0-1-1,1 1 1,-1 0 0,1 0 0,-1 0 0,0 0 0,1 0 0,-1 0 0,1 0-1,-1 0 1,0 0 0,1 0 0,-1 0 0,1 0 0,-1 0 0,1 0 0,-1 1-1,0-1 1,1 0 0,-1 0 0,0 0 0,1 0 0,-1 1 0,0-1 0,1 0-1,-1 1 1,0-1 0,1 0 0,-1 0 0,0 1 0,0-1 0,1 0 0,-1 1 0,0-1-1,0 1 1,0-1 0,1 0 0,-1 1 0,0-1 0,0 1 0,0-1-6,6 48 194,-2 0 1,-2 1 0,-5 46-195,1-3 157,2 1-16,0 21 130,0-39-8289,0-75-95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5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15063,'0'0'363,"0"0"-102,0 0 409,0 0 58,0 0-445,0 0-211,6-5 173,-6 5-241,0 0-1,1 0 1,-1-1-1,0 1 1,0 0-1,0 0 1,0 0 0,0 0-1,0 0 1,0 0-1,1 0 1,-1-1 0,0 1-1,0 0 1,0 0-1,0 0 1,0 0-1,1 0 1,-1 0 0,0 0-1,0 0 1,0 0-1,0 0 1,0 0 0,1 0-1,-1 0 1,0 0-1,0 0 1,0 0-1,0 0 1,1 0 0,-1 0-1,0 0 1,0 0-1,0 0 1,0 0 0,0 0-1,1 0 1,-1 0-1,0 1 1,0-1-1,0 0 1,0 0 0,0 0-1,0 0 1,1 0-1,-1 0 1,0 0 0,0 1-1,0-1 1,0 0-1,0 0 1,0 0-4,2 236 177,-1 61-140,-4-101-3010,3-191 2650,0-3-40,0 1 0,0-1 1,0 1-1,0-1 0,-1 0 0,1 1 0,-1-1 1,1 1-1,-1-1 0,0 0 0,0 1 0,0-1 1,0 0-1,-1 0 363,-2 0-4272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9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1796 158 4242,'0'0'1558,"0"0"-200,0 0-483,0 0-344,0 0 253,0 0 123,-31 2 4160,9-4-4567,0 0 1,0-2-1,0 0 1,-32-11 0,33 8-299,-1 1 0,0 1 0,0 1 0,-35-2 0,-17 3 436,-121-22 0,134 16-580,-394-50 22,362 52-99,-132 6-1,101 3 11,116-2 0,0 0 0,0 1 0,0 0 0,0 0 0,0 1 0,0 0 0,0 1 0,1-1 0,-1 2 0,1-1 0,0 1 0,0 0 0,0 0 0,0 1 0,1 0 0,-1 0 0,-6 8 0,4-2-11,0 0 1,1 1-1,1 0 0,-1 0 0,2 0 0,0 1 1,1 0-1,0 0 0,-4 18 0,-4 25-27,3 0 1,2 0-1,2 1 0,3 0 1,6 68-1,-2-113 43,1 0 0,1 0 1,0-1-1,1 1 0,0-1 1,0 0-1,1 0 0,1 0 0,0 0 1,1-1-1,-1 0 0,2-1 0,0 0 1,16 16-1,0-3-7,1-2 0,0 0-1,2-1 1,40 20 0,-7-9 0,1-3 0,2-3 0,1-3 1,96 20-1,275 26-63,-274-46 69,-73-11-15,1-3 0,126-6 1,-193-3-25,-1-1 0,1-1 0,-1-1-1,0 0 1,0-2 0,-1 0 0,0-1 0,0-2 0,23-14 0,-27 14 8,-1 0-1,0-2 1,-1 1-1,0-2 1,-1 0 0,0-1-1,-1 0 1,-1-1-1,0 0 1,-1-1-1,9-18 1,-6 6 28,-2-2 0,-1 0 0,-1 0 0,-1 0 0,-2-1 0,-1 0 0,-1 0 0,-2-1 0,-2-33 0,-1 51 36,-1 0 0,-1 0 1,0 1-1,-1-1 0,0 1 0,-1 0 0,0 0 1,-1 0-1,-1 1 0,0-1 0,0 2 0,-1-1 0,-1 1 1,0 0-1,-11-9 0,2 3 104,0 1 0,-1 1 0,0 0 0,-2 2 0,1 0 0,-2 2 0,-42-18 0,50 24-148,-1 0-1,0 1 0,-1 1 0,1 0 1,-1 1-1,-16 0 0,31 2-61,-1 0 0,1 0 0,-1 0 0,1 1 1,0-1-1,-1 0 0,1 1 0,-1-1 0,1 1 0,0 0 0,0-1 0,-1 1 0,1 0 1,0 0-1,0 0 0,0-1 0,0 1 0,0 1 0,0-1 0,0 0 0,0 0 0,0 0 1,-1 3-1,-12 35-7094,13-34 5496,-8 27-7296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5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9236,'0'0'1265,"0"0"-449,0 0 545,0 0-1345,0 0 224,0 0 64,149-82 272,-95 68-416,2 2-96,5 2-32,0-5 0,-2 1-32,0-4-288,-7-2-2641,-45 9-144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6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14487,'0'0'699,"0"0"-48,0 0-3,0 0-480,1 24-120,0 4-40,0 21 1,-1 0 1,-4 11-10,-7 43 13,-1 11 78,2 62-91,10-87-1688,0-59-1378,0 0-3479,0-30 1636</inkml:trace>
  <inkml:trace contextRef="#ctx0" brushRef="#br0" timeOffset="1">251 483 8884,'0'0'3154,"0"0"-801,0 0-833,0 0-687,0 0-497,0 0-96,0 0-224,9 112 96,-6-41-112,3-2-160,3-14-1297,-4-45-272,2-8-6434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6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14247,'0'0'144,"0"0"-144,0 0-1377,0 0-4610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6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12278,'0'0'2174,"0"0"-1854,3 15-432,8 55-419,-7-31-3100,1-39 847,15-10 3242,-14 4 304,1 1 1,-1 0-1,1 1 1,0-1-1,3 0-762,-4 2 177,0 1 0,1-1-1,-1 2 1,1-1 0,-1 0-1,1 1 1,0 1 0,0-1-1,6 1-176,-12 0 18,1 0-1,0 1 1,-1-1-1,1 1 1,-1-1-1,1 1 1,-1-1-1,1 1 1,-1 0-1,0 0 1,1 0 0,-1 0-1,0 0 1,1 0-1,-1 0 1,0 0-1,0 0 1,0 1-1,0-1 1,0 0-1,0 1 1,-1-1-1,1 0 1,0 1-1,-1-1 1,1 1-1,-1 0 1,1-1 0,-1 1-1,0-1 1,0 1-1,0 0-17,2 10 71,-1-1-1,0 1 1,-1 0 0,0 2-71,0-3 10,0 43-913,0-20-4063,0-31-472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7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0 647 7668,'0'0'245,"0"0"395,0 0 1,25-9-268,79-31-146,-92 35-182,0-1 0,-1 0 1,0 0-1,-1-1 0,1-1 1,-1 1-1,-1-2 0,0 1 1,0-1-1,0-1 0,-1 0 0,-1 0 1,0 0-1,0-1 0,-1 0 1,0 0-1,-1-1 0,0 0 1,-1 0-1,2-8-45,1-12 53,-1-1 1,-2 0-1,-1 0 1,-2 0 0,-1-1-1,-4-25-53,3 50 245,-1 0 1,-1 0-1,0 0 0,0 0 1,0 0-1,-1 0 0,-1 1 0,1 0 1,-2 0-1,1 0 0,-1 1 1,-1-1-246,-12-19 2413,14 23-691,0 15-581,-23 134-1305,7 0 0,6 2 0,7-1 0,6 17 164,2-161-60,0 0 1,0 0 0,0 0-1,0 0 1,1 0 0,-1 0-1,0 0 1,1 0 0,0 0-1,-1 0 1,1 0 0,0 0-1,0 0 1,0 0 0,0-1-1,0 1 1,1 0 0,-1-1-1,2 2 60,-2-2-54,1 0-1,0-1 1,-1 1-1,1 0 1,0-1-1,-1 1 1,1-1 0,0 1-1,0-1 1,0 0-1,0 0 1,-1 0-1,1 0 1,0 0-1,0 0 1,0-1-1,0 1 1,-1-1 0,1 1-1,0-1 1,0 0-1,-1 1 1,1-1 54,8-4-2,-2 0 1,1-1 0,-1 0-1,1 0 1,-2-1-1,1 0 1,4-5 1,-6 6 17,-1 0 1,1 0-1,0 1 0,0-1 0,1 1 1,-1 1-1,1 0 0,0 0 0,0 0 1,1 0-1,-1 1 0,1 1 1,0-1-1,3 1-17,-5 1 2,0 0 1,0 1-1,0 0 1,1 0-1,-1 0 0,0 1 1,0 0-1,1 0-2,-5 0 7,1 0 0,0 0 0,0 1 0,-1-1 0,1 0 0,-1 1 0,1 0 0,-1 0 0,0 0 0,1 0 0,-1 0 1,0 0-1,-1 0 0,1 1 0,0-1 0,0 1 0,0 1-7,5 10 91,0 1 1,-1 1 0,-1-1-1,0 1 1,-1 0-1,1 11-91,3 38-752,-5-3-3744,-3-51-4980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7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1 462 7635,'0'0'451,"20"-17"-157,-9 8-248,16-13 28,-2 0 1,-1-2-1,0-1 1,16-23-75,49-88 71,-49 71 4167,18-19-4238,-49 75 808,-5 10 73,-2 20 103,-3-11-1182,-1 122 1068,-11 47-870,6-78 185,5 11-185,2-24-3052,0-65 1194,0-15-3648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8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8772,'19'20'854,"-2"-1"-801,305 324 948,290 242 637,-542-523-1634,3-3 0,2-3 0,3-4 0,1-3 1,3-3-1,2-4 0,89 30-4,-157-67-395,-13-4 168,-1-1 1,1 1-1,-1 0 1,1 0-1,-1 0 1,0 0-1,1 1 1,-1-1-1,0 0 1,0 1-1,1 0 227,-27 1-5642,-16-3 2576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08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1641 9668,'-119'0'4002,"119"-33"-4002,47-54-592,80-43 592,65-39 32,54-16 16,32 6 384,-2 8-224,-14 21 144,-23 18-95,-13 12-97,-20 20-64,-26 21-48,-26 18 0,-30 16-48,-124 45-2145,0 4-4242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4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2241,'0'0'7534,"0"0"-4778,0 0-1563,0 0-385,0 0-357,0 0-222,-5 7-146,-17 24-102,1 1 1,1 1-1,2 1 0,-8 23 19,10-10-131,3 0 1,1 2-1,3-1 0,-2 30 131,2 30-1331,5 64 1331,4-162-41,1 0 0,0 0 0,0 0 1,1 0-1,0 0 0,1 0 0,0 0 0,0-1 0,1 0 0,1 1 0,-1-1 0,1-1 1,1 1-1,0-1 0,0 0 0,0 0 0,1-1 0,0 1 0,1-2 0,0 1 1,0-1-1,0 0 0,7 3 41,-6-4-400,1-1 0,-1 0 1,1 0-1,1-1 0,-1 0 0,0-1 1,1 0-1,-1 0 0,4-1 400,-3 0-762,-9-1 418,0 1 1,1-1-1,-1 0 1,0 0-1,0 0 1,1 0-1,-1 0 1,0 0-1,0-1 1,0 1-1,2-1 344,1-3-3631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4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 9716,'0'0'-176,"0"0"96,8 21 134,2 6-34,18 44 37,0 16-57,-23-70 249,-1 0 1,-1 0-1,-1 0 0,0 1 1,-2 3-250,1-15 121,-2 1 1,1-1 0,-1 1-1,0-1 1,0 0-1,-1 1 1,1-1 0,-1 0-1,-1 0 1,1 0-1,-1 0 1,0 0 0,-1-1-1,1 1 1,-2-1-122,-4 7 182,-2-1 0,0-1 0,0 0 1,-1 0-1,-10 6-182,-25 7-688,40-21 17,1-1-1,-1 1 0,0-1 0,0 0 1,0 0-1,-3-1 672,-2 0-6822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6867,'0'0'5165,"0"0"-3802,0 0-1395,5 13 70,2 5 16,27 59 93,-30-69-126,0 1-1,1-2 1,0 1-1,0-1 1,1 1-1,0-1 1,10 9-1,-13-14-21,1 0-1,-1 0 0,1 0 1,-1 0-1,1 0 1,0-1-1,0 1 0,0-1 1,0 0-1,0 0 0,0-1 1,0 1-1,0-1 0,0 0 1,0 0-1,0 0 1,0-1-1,0 1 0,0-1 1,0 0-1,0 0 0,0-1 1,0 1-1,-1-1 1,8-3-1,3-4 16,-1 0 0,0 0 0,-1-1 1,0-1-1,14-16 0,25-27 109,1-4-66,2 3 0,3 2 1,68-49-1,-26 41-1375,-93 58 190,1-1 0,0 1 0,0 0 0,14-4 0,9 5-4682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6419,'0'0'1793,"0"0"-118,0 0 155,0 0-432,-7 4-709,-20 13-665,73-13-598,142-6 1132,-183 2-570,1 1 1,-1-1 0,0 2 0,1-1 0,-1 1 0,0-1 0,0 1-1,0 1 1,0-1 0,-1 1 0,1 0 0,-1 0 0,1 0-1,-1 0 1,0 1 0,0 0 0,-1 0 0,1 0 0,-1 0-1,0 0 1,0 1 0,0 0 0,0-1 0,0 3 11,5 9-433,-1 1 0,-1-1 0,0 2 0,-1-1 0,-1 0 0,1 10 433,-3-4-3721,-2-6-3504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1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13894,'0'0'240,"-23"132"-240,21-75 0,2-11-16,0-7-176,0-8-528,0-11-641,5-20-800,-1 0-1248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2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15543,'0'0'632,"0"0"-488,7 14-149,-3-5 5,1 0 5,-1 0-1,0 1 1,0-1-1,-1 1 0,0 0 1,-1-1-1,0 1 1,-1 1-1,1 3-4,-2 134-1308,0-137-1652,0-24 3075,1 0 1,1 0-1,0 0 1,1 0 0,1 0-1,-1 0 1,4-5-116,-4 11 230,-1 1 0,1 0 0,0 0 0,1 0 0,-1 1 0,1-1 0,0 1 0,1 0 0,-1 0 0,1 0 0,0 0 0,0 1 0,1 0 0,-1 0 1,1 1-1,0-1-230,-4 3 23,1 1 0,-1-1 0,1 0 0,0 1 0,-1-1 1,1 1-1,-1 0 0,1 0 0,0 0 0,-1 0 1,1 1-1,0-1 0,-1 1 0,1-1 0,-1 1 0,1 0 1,-1 0-1,1 0 0,-1 0 0,0 1 0,1-1 1,-1 1-1,0-1 0,0 1 0,0 0 0,0 0 0,1 1-23,7 8-130,-1 0 0,1 1 0,-2 0-1,5 9 131,-4-7-334,6 13-578,-13-21 284,1 0 0,0-1 0,0 1 0,0-1 0,1 0 0,0 0 0,0 0 1,0 0-1,0-1 0,1 0 0,3 3 628,-8-7-325,1 1 0,0-1 0,0 0 1,0 1-1,0-1 0,0 0 1,0 0-1,0 0 0,0 0 1,0 0-1,0 0 0,0 0 0,0 0 1,0 0-1,0 0 0,0 0 1,0-1-1,0 1 0,0 0 0,0-1 325,14-14-2300,7-32 4133,-16 30-813,-1 5 405,-3 6-624,0 1 0,0 0 0,1 0-1,0-1 1,0 1 0,0 1 0,0-1-1,1 0 1,-1 1 0,1 0 0,1 0 0,1-2-801,-3 5 60,0 0 0,0 0 0,1 0 0,-1 1 0,0-1 0,1 1 0,-1 0 0,1 0 0,-1 0 0,1 0 0,-1 0 1,0 1-1,1 0 0,-1-1 0,0 1 0,1 0 0,-1 1 0,0-1 0,0 1 0,0-1 0,0 1 0,0 0 0,-1 0 1,1 0-1,0 1-60,8 17-215,-1 1 1,-1 0-1,-1 1 1,-1 0-1,-1 0 1,-1 1-1,1 11 215,-2-13-1332,0-1-2968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3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70 10773,'0'0'2572,"0"0"-795,0 0 58,0 0-738,0 0-476,-13-12-311,-43-37-49,55 48-258,0 0 1,0 0-1,-1 0 1,1 0-1,-1 1 0,1-1 1,0 1-1,-1-1 0,1 1 1,-1-1-1,1 1 0,-1 0 1,0 0-1,1 0 0,-1 0 1,1 0-1,-1 0 1,1 0-1,-1 0 0,1 1 1,-1-1-1,1 0 0,-1 1 1,1 0-1,-1-1 0,1 1 1,0 0-1,-1 0 0,1-1 1,0 1-1,0 0 0,-1 0 1,1 1-4,-3 3-3,0-1 0,0 1 0,1 0 0,0 0 1,0 0-1,-2 6 3,4-10 0,-3 10-16,0-1 0,0 1 1,1 0-1,0 0 1,1 0-1,1 0 1,-1 5 15,1 80-245,2-53 22,-1-34 54,1-1 0,-1 0 0,2 0 0,-1 0 0,1 0 0,1 0 1,-1 0-1,4 6 169,-5-12-89,0-1 1,-1 1 0,1 0 0,0-1 0,0 1-1,0-1 1,0 1 0,1-1 0,-1 1 0,0-1-1,0 0 1,1 1 0,-1-1 0,1 0 0,0 0-1,-1 0 1,1 0 0,0-1 0,-1 1 0,1 0 0,0-1-1,0 1 1,-1-1 0,1 1 0,0-1 0,0 0-1,0 0 1,0 0 0,0 0 0,0 0 0,-1 0-1,1-1 1,0 1 0,0 0 0,0-1 0,-1 0-1,1 1 1,0-1 0,0 0 0,-1 0 0,2-1 88,3-3-26,-1 0 0,0 0 1,0-1-1,0 0 1,-1 0-1,1 0 0,-2 0 1,1-1-1,-1 1 1,0-1-1,0 0 0,0-2 26,7-13 33,20-45 60,-7 14 1391,9-11-1484,-32 64 51,1 0 0,-1 0 0,0 0-1,1 0 1,-1 0 0,0 0 0,0 0 0,1 0 0,-1 0 0,0 0 0,1 0 0,-1 0 0,0 0 0,1 0 0,-1 0 0,0 0 0,0 0 0,1 1 0,-1-1 0,0 0 0,0 0 0,1 0 0,-1 0 0,0 1 0,0-1 0,1 0 0,-1 0 0,0 0 0,0 1 0,0-1 0,1 0 0,-1 0 0,0 1 0,0-1 0,0 0 0,0 1 0,0-1 0,0 0 0,0 0 0,0 1 0,0-1 0,1 0 0,-1 1 0,0-1 0,0 0 0,-1 1-51,15 56-146,9 35 229,-19-81-185,-1-1 0,1 0 0,1-1 0,0 1 0,0-1 0,1 0 0,3 3 102,-8-10-151,1 0 0,-1-1 0,1 1 0,-1-1-1,1 1 1,0-1 0,0 1 0,0-1 0,0 0 0,0 0-1,0 0 1,0 0 0,0-1 0,0 1 0,0 0 0,1-1-1,-1 0 1,0 1 0,0-1 0,0 0 0,1 0-1,-1 0 1,0 0 0,0-1 0,1 1 0,-1-1 0,1 0 151,1 0-242,0-1 0,0 0 0,0 0 1,0 0-1,0 0 0,0-1 0,-1 1 0,1-1 1,-1 0-1,1 0 0,-1 0 0,0-1 1,-1 1 241,13-17-222,-1 0 1,-2-1 0,0 0-1,0-4 222,-6 11 1672,0 0-1,-1-1 0,-1 1 1,1-9-1672,4 13 2374,-2 1-4055,-7 7-5562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0:35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524 8 8660,'0'0'5106,"0"0"-3740,0 0-587,-20-1-96,-67-4-288,81 4-346,-1 1 0,1-1 0,0 2 0,-1-1 0,1 1 0,0 0 0,-1 0 0,1 0 0,0 1 0,0 0 0,0 1 0,0-1 0,0 1 0,1 0 0,-1 0 0,1 1 0,0 0 0,0 0 0,0 0 0,0 0 0,-2 4-49,2 0 12,0 0 0,1 0 0,0 1 0,0-1 0,1 1 0,0 0 0,0 0 1,1 1-1,0-1 0,1 0 0,0 1 0,1 8-12,-1 108-396,14 110 396,-4-122-1004,-5 0 0,-7 59 1004,3-170-27,0 0 0,0 0 0,-1 0 0,1-1 0,-1 1 0,0 0 0,0-1 0,0 1 0,0 0 0,0-1 0,-1 1 0,1-1 0,-1 0 0,0 1 0,1-1 0,-1 0 0,0 0 0,0 0 0,-1 0-1,1-1 1,0 1 0,0 0 0,-1-1 0,1 0 0,-1 1 0,0-1 27,-1 0 10,1 0 0,-1-1 0,1 1 0,-1-1 0,0 1 0,1-1 0,-1 0 0,0-1 0,1 1 0,-1-1 0,0 1-1,1-1 1,-1 0 0,1 0 0,0-1 0,-1 1 0,1-1 0,0 1 0,0-1 0,-2-2-10,-6-4 85,0-1 0,2 0 0,-1 0 1,1-1-1,0-1 0,1 1 0,-4-8-85,-2-4 148,1-1 0,1-1 0,-5-12-148,13 24 8,0 1-1,1-1 0,0 1 1,1-1-1,0 0 0,1 0 0,0 0 1,1-12-8,0 17-11,1 0 0,0 0 0,0 0 0,0 0 0,1 0 0,0 1 0,1-1 0,-1 1 0,1-1 0,1 1 0,-1 0 0,1 0 0,0 0 0,0 0 0,3-2 11,11-8-33,0 0 0,2 1 0,-1 1 0,2 1 0,-1 1 0,23-10 33,34-11-113,31-7 113,-19 7-7,-81 30 3,159-66-34,-133 53 17,-1-2 1,-1-1-1,25-19 21,-54 36 90,-1 0 0,1 0 0,0 0-1,0 0 1,-1-1 0,1 1 0,-1-1 0,0 1 0,0-1-1,0 0 1,0 0 0,0 0 0,-1 0 0,1 0 0,-1 0-1,0 0 1,0-1 0,0 1 0,0 0 0,-1-1-1,1 1 1,-1-1 0,0 1 0,0-2-90,0 5 33,0-1 0,-1 0 1,1 0-1,0 1 0,-1-1 0,1 0 1,-1 0-1,1 1 0,-1-1 0,1 1 1,-1-1-1,0 1 0,1-1 1,-1 0-1,0 1 0,1 0 0,-1-1 1,0 1-1,0 0 0,1-1 0,-1 1 1,0 0-1,0 0 0,0-1 0,1 1 1,-1 0-1,0 0 0,0 0 0,0 0 1,0 0-34,-31-1 279,28 1-137,-1 0-124,1-1-1,-1 2 1,1-1 0,-1 0-1,1 1 1,-1 0-1,1 0 1,-1 0 0,-2 2-18,5-2-12,1 0 1,-1 1 0,0-1-1,1 1 1,-1-1-1,0 1 1,1 0 0,0 0-1,-1-1 1,1 1 0,0 0-1,0 0 1,0 0 0,0 0-1,1 0 1,-1 1 0,1-1-1,-1 0 1,1 0-1,-1 0 1,1 1 11,-2 7-35,1 0-1,0 0 1,0 0 0,1 0 0,1 0-1,-1 0 1,1 0 0,3 9 35,-2-13-14,0-1 0,0 1-1,0-1 1,1 0 0,0 0 0,0 0 0,0 0 0,1 0 0,-1-1 0,1 1 0,0-1 0,1 0 0,-1 0 0,1-1 0,-1 1 0,2-1 14,7 5-41,0-1-1,0-1 0,1 0 1,0 0-1,0-2 1,0 0-1,1 0 1,-1-1-1,1-1 0,3 0 42,-3-1-1212,1-1 0,-1 0 0,10-2 1212,-11-2-5643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10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4 1361,'0'0'10047,"0"0"-7625,0 0-1517,0 0 298,0 0-512,0 0-400,1-1-96,2-1-177,-2 32-343,0 87 344,-3 143-185,-7-185-1238,-3-31-2880,8-40 656,-2-4-2116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12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12134,'0'0'965,"0"0"-95,0 0 392,0 0-366,0 0-437,0 0-51,4-3-162,13-6-161,-13 6-26,-4 3-64,-1 22-308,1-1 0,1 0 0,1 0-1,1 1 1,1-1 0,5 13 313,-9-33-21,0-1 0,0 0 0,0 0 0,0 1 0,0-1 0,0 0-1,0 1 1,0-1 0,0 0 0,0 0 0,1 1 0,-1-1 0,0 0 0,0 0-1,0 1 1,0-1 0,1 0 0,-1 0 0,0 0 0,0 0 0,0 1-1,1-1 1,-1 0 0,0 0 0,0 0 0,1 0 0,-1 0 0,0 1-1,0-1 1,1 0 0,-1 0 0,0 0 0,0 0 0,1 0 0,-1 0-1,0 0 1,1 0 0,-1 0 0,0 0 0,0 0 0,1 0 0,-1 0 0,0 0-1,0 0 1,1-1 0,-1 1 0,0 0 0,0 0 0,1 0 0,-1 0-1,0 0 1,0-1 0,1 1 0,-1 0 0,0 0 0,0 0 0,0-1-1,1 1 1,-1 0 0,0 0 0,0-1 0,0 1 21,10-17 251,-9 15-339,17-31 286,-10 16 255,0 1 0,2 0 0,0 0 0,1 1 0,0 0 0,11-10-453,-20 23 9,0 1 0,0-1 0,1 1 0,-1 0 0,0 0 0,0 0 1,1 0-1,-1 0 0,0 1 0,1-1 0,-1 1 0,1-1 0,-1 1 0,0 0 0,1 0 0,-1 0 0,1 0 0,-1 1 0,1-1 0,-1 1 0,0-1 0,2 1-9,0 0-25,-1 1 0,1-1 0,-1 1 0,0-1 0,1 1 0,-1 0 0,0 0 1,0 0-1,0 1 0,0-1 0,0 1 0,-1 0 0,2 1 25,12 24-595,-13-22 120,0 0 0,1 0-1,-1 0 1,1-1 0,0 1 0,1-1 0,-1 0-1,1 0 1,2 1 475,-6-5-131,0-1 0,0 0 0,0 0-1,0 1 1,0-1 0,0 0 0,0 0 0,-1 0-1,1 0 1,0 0 0,0 0 0,0-1-1,0 1 1,0 0 0,0 0 0,0-1 0,0 1-1,0 0 1,-1-1 0,1 1 0,0-1 0,0 1-1,-1-1 1,1 0 0,0 1 0,0-1-1,-1 0 1,1 1 0,-1-1 0,1 0 0,-1 0-1,1 1 1,-1-1 0,1 0 0,-1 0-1,0 0 1,1 0 131,17-42 1644,-15 34-1546,1 0 426,-2 4-135,0 0 1,0 0-1,0 0 0,1 0 0,0 0 1,0 1-1,1-2-389,-2 4 32,-1 1 0,1-1 1,0 1-1,0-1 0,0 1 0,0 0 0,0 0 0,1 0 1,-1 0-1,0 0 0,0 1 0,1-1 0,-1 0 0,0 1 1,1 0-1,-1 0 0,0 0 0,1 0 0,-1 0-32,2 0 3,-1 0-1,1 1 0,-1 0 1,0 0-1,1 0 1,-1 0-1,0 0 0,0 0 1,0 1-1,0 0 1,0 0-1,0-1 0,-1 1 1,1 1-1,0-1 1,-1 0-1,0 1 0,1-1 1,-1 1-1,0 0 1,0 0-1,-1 0-2,8 12-178,0 1-1,-1 0 1,5 17 178,2 3-505,-4-14-918,1-1 0,9 13 1423,-11-23-3295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12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61 12614,'0'0'1374,"0"0"13,0 0-13,0 0-467,0 0-427,-11-10-306,-38-30-41,48 39-134,0 0 1,0 0-1,0 0 1,0 0-1,0 1 0,0-1 1,0 0-1,0 1 0,-1-1 1,1 1-1,0-1 0,0 1 1,-1 0-1,1-1 0,0 1 1,-1 0-1,1 0 0,0 0 1,-1 0-1,1 0 0,0 0 1,-1 0-1,1 1 1,0-1-1,-1 0 0,1 1 1,0-1-1,0 1 0,-1-1 1,1 1-1,0 0 0,0 0 1,0-1-1,0 1 0,0 0 1,0 0-1,0 0 0,0 0 1,0 0-1,0 0 0,1 0 1,-1 1-1,0-1 0,1 0 1,-1 0-1,0 1 1,-2 6-50,1-1-1,-1 1 0,1 0 1,0 0-1,1 0 0,0 2 51,0-9-26,-2 36-463,1 0 1,3 10 488,-1-19-869,5-12-1140,-5-16 1944,0 0 0,0 1 1,0-1-1,1 0 0,-1 0 1,0 1-1,1-1 0,-1 0 1,0 0-1,1 0 0,-1 0 1,0 0-1,1 1 0,-1-1 1,0 0-1,1 0 1,-1 0-1,0 0 0,1 0 1,-1 0-1,0 0 0,1 0 1,-1 0-1,0 0 0,1 0 1,-1 0-1,0-1 0,1 1 1,-1 0-1,0 0 0,1 0 1,-1 0-1,0 0 0,1-1 1,-1 1-1,0 0 0,0 0 1,1-1-1,-1 1 1,0 0-1,0 0 0,0-1 1,1 1-1,-1 0 0,0-1 1,0 1-1,0 0 0,0-1 1,0 1-1,1 0 0,-1-1 65,7-11-65,0-1-1,-1 0 1,0-1-1,-1 1 1,-1-1-1,0-1 66,7-20 28,0 9 50,-8 19 206,0 0 1,0 0-1,0 0 1,-1 0-1,0 0 0,-1-1 1,0 1-1,0-3-284,-1 10 864,0 0-335,6 8 68,15 31-694,1-1 0,18 22 97,-29-45-272,0-1 0,1-1 1,1 0-1,0-1 0,0 0 0,1-1 0,11 7 272,0-8-3385,-7-9-1303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1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12 928,'0'0'4936,"0"0"-3002,0 0 203,0 0 256,0 0-616,3-11 2337,-12 11-3685,5 0-377,0 0 0,0 0 0,0 0 0,0 1 0,0-1 0,1 1 0,-4 0-52,6 0-15,-1 0 0,1 0-1,0-1 1,-1 1 0,1 0 0,0 0 0,0 0 0,0 1 0,-1-1-1,1 0 1,0 0 0,0 0 0,1 1 0,-1-1 0,0 1 0,0-1-1,1 1 1,-1-1 0,1 1 0,-1-1 0,1 2 15,-3 10-263,1 1 1,1 0-1,0 1 0,0-1 1,2 7 262,0 2-565,-1-21 433,0 0 0,0 1 1,0-1-1,0 0 1,1 1-1,-1-1 0,1 0 1,-1 0-1,1 1 0,0-1 1,0 0-1,0 0 1,0 0-1,0 0 0,1 0 1,-1 0-1,1-1 0,-1 1 1,1 0-1,0 0 132,3 1-472,0 0-1,0 0 0,0 0 1,1 0-1,-1-1 0,5 1 473,-5-1-88,0-1 0,-1 1 0,1 0 0,-1 0 0,1 0 0,-1 1 0,0-1 0,0 1-1,0 0 1,0 0 0,0 1 0,-1-1 0,0 1 0,2 1 88,0 4 225,-1 1 1,1 0-1,-1 0 1,-1 0-1,0 0 0,-1 0 1,0 0-1,0 1 1,0 7-226,0 24 1546,-3 37-1546,-1-25 69,3-24-5,-1-1 90,-1 1 0,-2 17-154,2-39 17,-1 0 1,0 0-1,0 0 0,0-1 0,-1 1 0,0-1 0,0 0 0,-1 1 0,0-2 0,0 1 1,-5 6-18,9-13 2,0 1 1,-1-1-1,1 1 1,0-1 0,0 0-1,-1 1 1,1-1 0,0 1-1,-1-1 1,1 0-1,0 1 1,-1-1 0,1 0-1,-1 0 1,1 1 0,-1-1-1,1 0 1,0 0 0,-1 0-1,1 0 1,-1 1-1,1-1 1,-1 0 0,1 0-1,-1 0 1,1 0 0,-1 0-1,1 0 1,-1 0-1,1 0 1,-1 0 0,1-1-1,-1 1 1,1 0 0,-1 0-1,1 0 1,-1 0-1,1-1 1,0 1 0,-1 0-1,1 0 1,-1-1 0,1 1-1,0 0 1,-1-1 0,1 1-3,-11-24 153,2-29-227,1 1-1,3-1 0,2-1 1,3-22 74,0 71 22,0 0 1,0 0 0,1 0-1,0 0 1,0 0 0,0 0 0,0 1-1,1-1 1,0 0 0,0 1-1,0-1 1,0 1 0,3-4-23,0 2-9,0 1-1,0-1 1,1 1 0,0 0 0,0 0-1,1 0 1,-1 1 0,5-2 9,28-14-122,2 2-1,0 2 1,1 1-1,1 2 1,23-2 122,-24 5-168,0-1 0,-1-3 0,0-1 0,-1-1 1,24-16 167,-60 31 75,-1-1 1,1 0-1,-1 0 0,0 0 1,0-1-1,0 1 1,0-1-1,0 0 1,-1 0-1,1 0 0,-1 0 1,0 0-1,0 0 1,0-1-1,0 1 1,0-1-1,-1 1 1,1-1-1,-1 0 0,0 1 1,0-1-1,-1 0 1,1 0-1,-1 0 1,0 0-1,0 0 0,0 1 1,0-1-1,-1-2-75,1 5 66,-1 0-1,1 0 0,0 0 0,-1 0 1,1 0-1,-1 0 0,1 0 1,-1 0-1,1 0 0,-1 0 0,1 1 1,-1-1-1,0 0 0,0 0 0,1 1 1,-1-1-1,0 1 0,0-1 1,0 0-1,0 1 0,1-1 0,-1 1 1,0 0-1,0-1 0,0 1 0,0 0 1,0 0-1,0-1 0,0 1 1,-1 0-66,-35-1 1135,28 1-1033,9 0-105,-1 0-1,1 0 0,0 0 0,-1 0 0,1 0 0,-1 1 0,1-1 0,0 0 0,-1 0 1,1 1-1,-1-1 0,1 0 0,0 0 0,0 1 0,-1-1 0,1 0 0,0 1 0,-1-1 0,1 0 1,0 1-1,0-1 0,0 1 0,-1-1 0,1 0 0,0 1 0,0-1 0,0 1 0,0-1 1,0 1-1,0-1 0,0 0 0,0 1 0,0 0 4,0 20-187,0-12 121,0 0 36,0 1 1,1-1 0,0 1-1,1-1 1,0 1-1,0-1 1,1 0-1,0 0 1,0 0-1,1 0 1,1-1 0,-1 0-1,1 1 1,1-2-1,-1 1 1,1-1-1,1 1 1,-1-2-1,1 1 1,0-1-1,1 0 1,0 0 0,0-1-1,0 0 1,0-1-1,6 3 30,-2-3-297,0 0 1,0 0-1,0-2 0,1 1 0,0-2 0,-1 1 1,1-2-1,2 0 297,14-3-3103,-9-10-2222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6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0 6979,'0'0'592,"0"0"57,0 0-102,0 0 368,-21 18-555,-69 59-189,81-68-162,0 1 0,0 0 1,1 0-1,0 1 0,1 0 1,0 0-1,1 0 0,-3 7-9,-2 5 30,-13 24 32,2 1 0,3 0-1,2 2 1,1 0 0,3 1 0,2 0 0,3 1 0,2 0 0,2 0 0,2 17-62,2-55 2,0 25 9,1-1 1,5 23-12,-4-47 0,1 0-1,0 0 1,2-1-1,-1 1 1,2-1-1,0 0 1,0-1-1,7 11 1,-6-13 12,0 0 1,1 0-1,0 0 0,0-1 0,1 0 1,1-1-1,-1 0 0,1 0-12,-3-4-149,0 0 1,0 0-1,0 0 0,0-1 0,0 0 1,1-1-1,-1 1 0,1-1 0,0-1 1,0 0-1,0 0 0,-1 0 1,3-1 148,-6 0-278,-2 0 151,-1 0-1,0 1 1,1-1 0,-1 0 0,1 0-1,-1 0 1,0 0 0,1 0-1,-1-1 1,1 1 0,-1 0-1,0-1 1,1 1 0,-1 0-1,0-1 1,1 0 0,-1 1-1,0-1 1,0 0 0,0 0 0,0 0-1,0 1 1,1-1 0,-2 0-1,1-1 1,0 1 0,0 0-1,0 0 1,0 0 0,-1 0-1,1-1 1,0 1 127,6-21-2897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15 126 0,'0'0'9116,"0"0"-6867,0 0-2297,-4-11 115,2 5-54,1 4-12,0 0-1,0 0 1,0 0-1,0 0 1,0 0-1,1 0 1,-1-1-1,1 1 1,-1 0-1,1 0 1,0 0-1,0-1 1,0 1-1,0 0 1,0 0-1,1 0 1,-1-1-1,0 1 1,1 0 0,0 0-1,0 0 1,-1 0-1,1 0 1,0 0-1,1 0 1,-1 0-1,0 1 1,0-1-1,1 0 1,1-1-1,5-3-18,0 1 1,0 0-1,1 1 0,-1 0 0,1 0 1,0 1-1,0 0 0,1 0 0,-1 1 0,1 0 1,-1 1-1,1 0 0,-1 1 0,11 0 0,-19 0 33,0 0 0,-1 0 0,1 1 0,0-1 0,0 0 0,0 1 0,-1-1 0,1 1 0,0-1 0,-1 1 0,1-1 0,0 1 0,-1-1 0,1 1 0,-1-1 0,1 1 0,-1 0 0,1-1 0,-1 1 0,1 0 0,-1 0 0,0-1 0,1 1 0,-1 0 0,0 0 0,0 0-1,1-1 1,-1 1 0,0 0 0,0 0 0,0 1 0,0 34 294,0-26-152,0 3-118,-1 0-1,-1 0 1,0 0-1,-1-1 1,0 1 0,-1-1-1,-7 16 1,-6 8 8,-23 35-1,22-42-22,2-1 1,-18 47-1,33-73-33,1 0 1,-1 0-1,0 1 1,1-1 0,0 0-1,-1 0 1,1 0-1,0 0 1,0 0 0,0 0-1,0 1 1,1-1-1,-1 2 1,1-3-6,-1 0 0,1 1 0,-1-1 0,1 0 0,0 0 0,-1 0 0,1-1 0,0 1 0,0 0 0,0 0 0,-1 0 0,1 0 0,0-1 0,0 1 0,0-1 0,0 1 0,2 0 0,4 1 11,0 0 1,0-1 0,-1 0 0,1 0-1,0-1 1,11 0 0,-7 0 174,24 0 531,-5 1 144,-1-2 0,0-1-1,39-6 1,-67 7-1234,0 1 1072,-1-1-6764,0 6-4582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6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5539,'0'0'640,"0"0"-624,0 0 96,0 0 240,72 122-16,-56-75 48,-9-2 225,-7 0 63,0 1-112,0-3-192,-25 2-144,-2-7 49,-3-11-273,-3-13-160,19-14-2049,0-2-3442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7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54 1265,'0'0'2499,"0"0"-1165,0 0-333,0 0 143,0 0-87,-5 9 2878,39-24-3924,1 1 1,24-5-12,-43 15 14,-1 0 0,1 1 0,0 1 1,0 1-1,0 0 0,0 2 1,11 0-15,-19 1-12,-1 0 1,0 0-1,0 0 1,-1 1-1,1 0 1,0 0-1,-1 1 1,0 0-1,0 0 1,0 1-1,0-1 0,-1 1 1,1 0-1,-1 1 1,-1-1-1,1 1 1,-1 1 11,5 4-192,-1 2-1,0-1 1,-1 1 0,-1 0-1,0 1 1,0-1 0,1 11 192,-4 0-3148,-3-4-3800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7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9268,'0'0'657,"0"0"-657,0 0-561,0 0 33,0 0 528,118 85 400,-44-20 241,12 8-81,11 6 176,7-1 177,5-13-561,-3-8-256,-9-13-80,-11-7-16,-14-8-1313,-13-9-336,-57-20-400,-2 0-1136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27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1388 10197,'0'0'960,"0"0"-864,39-147 32,42 23 96,30-18 128,22-9-352,14-1 241,11 8-49,2 13-80,-4 16-80,-11 15-32,-19 10-32,-15 9-448,-95 73-3058,-12 6-3649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2:2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11493,'0'0'550,"0"0"-398,0 0-232,0 29-13,1 5 91,0 4 32,-1 1 0,-2-1 0,-7 35-30,-30 99 52,25-120-40,2 0 0,2 1 1,2 1-1,1 41-12,7-78-9,0-1 1,1 0-1,1 1 0,0-1 1,2 0-1,0 1 9,-3-12-45,1 0 0,0 0 0,1 0 0,-1 0 1,1-1-1,0 1 0,0-1 0,0 1 0,1-1 0,-1 0 0,1-1 1,0 1-1,0 0 0,0-1 0,1 0 0,-1 0 0,1-1 0,0 1 1,0-1 44,20 3-2847,-8-5-2043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0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 9028,'0'0'2332,"0"0"-862,0 0-488,0 0-89,0 0-151,-5 3-555,1-2-164,-11 6-193,15-4 61,11-2 55,756-1 439,-604 14-377,-154-13 575,15-2-4220,-24 1 3430,1 0 1,0 0 0,-1 0 0,1-1-1,-1 1 1,1 0 0,0 0-1,-1-1 1,1 1 0,-1-1 0,1 1-1,-1 0 1,1-1 0,-1 1 0,1-1-1,-1 1 1,1-1 0,-1 0 0,0 1-1,1-1 1,-1 1 0,0-1 0,1 0-1,-1 1 1,0-1 0,0 0 0,0 1-1,0-1 1,0 0 0,0 1 0,0-1-1,0 0 1,0-27-4177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0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32 2113,'0'0'3756,"0"0"-773,0 0-718,0 0-718,0 0-904,-5-5-400,2 3-222,-10-12 0,13 14-20,0-1 0,0 1 0,-1 0 1,1 0-1,0-1 0,0 1 0,0 0 1,0 0-1,0-1 0,0 1 0,0 0 0,0 0 1,0-1-1,0 1 0,0 0 0,0 0 1,0-1-1,0 1 0,0 0 0,0 0 0,0-1 1,0 1-1,0 0 0,0-1 0,0 1 1,0 0-1,0 0 0,1 0 0,-1-1 1,0 1-1,0 0 0,0 0 0,0-1 0,1 1 1,-1 0-1,0 0 0,0 0 0,0 0 1,1-1-1,-1 1 0,0 0 0,0 0 0,1 0 1,-1 0-1,0 0 0,0 0 0,1 0 1,-1 0-1,0 0 0,0 0 0,1 0 1,-1 0-1,0 0 0,1 0 0,-1 0 0,0 0 1,0 0-1,1 0 0,-1 0 0,0 0 1,0 0-1,1 0 0,-1 1 0,11-2 35,-7 1-16,0 0 1,1 0 0,-1 0 0,0 0-1,1 0 1,-1 1 0,0 0 0,0 0-1,5 2 1,48 38 545,-53-38-498,0 0 0,0 1 1,0-1-1,-1 1 0,1 0 1,-1 0-1,0 0 0,0 1 0,-1-1 1,1 1-1,-1-1 0,0 1 1,0 0-1,-1 0 0,1 0 1,-1 0-1,0 0 0,0 0 1,-1 0-1,0 0 0,0 0 1,0 0-1,0 1 0,-1-1 1,0 0-1,0 0 0,-2 7 1,-4-1 68,0 0 0,0-1 1,-17 18-1,-15 20-166,34-41-276,-7 9-717,1-12-2536,8-4-3411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3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13 8404,'0'0'3623,"-23"-3"-2113,4 0-1305,7 1-88,0 0-1,0 1 1,0 0 0,0 0 0,0 2 0,-1-1 0,1 2 0,0-1 0,0 2 0,-19 6 0,15-3 87,0 2 1,1 0-1,0 1 0,0 1 0,-18 15 1,-59 62 610,86-80-767,2-4-38,1 0 1,0 0-1,1 1 0,-1-1 0,0 1 0,1 0 0,0 0 1,0-1-1,0 1 0,0 1 0,1-1 0,0 0 0,0 0 1,0 1-1,0-1 0,0 0 0,1 1 0,0-1 0,0 1 1,1 6-1,-1-11-10,0 1-8,0 0 1,0 0-1,1 0 1,-1 0-1,0-1 1,0 1-1,1 0 1,-1 0-1,0 0 1,1-1-1,-1 1 1,1 0-1,-1-1 1,1 1-1,-1 0 1,1-1 0,0 1-1,-1 0 1,1-1-1,0 1 1,-1-1-1,1 0 1,0 1-1,0-1 1,-1 1-1,1-1 1,0 0-1,0 0 1,0 1-1,-1-1 1,1 0-1,0 0 1,0 0-1,0 0 1,0 0 0,0 0-1,-1 0 1,2 0-1,37-7-82,-17-1 36,-1-2-1,0 0 1,-1-1 0,0-1 0,-1 0-1,0-2 1,23-21 0,39-28-69,-69 50 679,-14 11 679,-6 7-641,5 1-559,-1-1 1,1 1 0,0 0 0,0 0-1,1 1 1,0-1 0,0 0 0,0 1-1,0 7 1,-2 3 1,-3 11-9,1-12-21,2 0 1,0 1-1,1-1 0,1 1 0,0-1 0,2 1 1,0 17-1,1-31-11,-1 0 0,1 1 0,0-1 1,0 0-1,0 0 0,1 0 0,-1 0 0,1 0 0,0 0 1,0 0-1,0 0 0,0-1 0,0 1 0,0-1 1,1 1-1,-1-1 0,1 0 0,3 3 0,1-2-24,-1 1-1,1-1 0,0-1 1,0 1-1,0-1 1,0 0-1,0-1 0,8 1 1,5 0-234,1-1-1,-1-1 1,1-1 0,35-7 0,-49 7-186,-1-1-1,1 0 1,-1-1-1,1 1 1,-1-1-1,8-6 1,-9 7-63,51-29-7932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13974,'0'0'889,"0"0"-564,0 0-202,0 0 16,0 0 7,0 20 23,-2 8-65,0 1 1,-2 0-1,-1-1 1,-10 32-1,-31 86-197,42-136-102,1 1 1,0 0-1,0 0 0,1-1 0,1 2 1,0-1-1,0 0 0,1 13 0,0-23 86,1 0 0,-1 0 0,0 0 0,0 0 0,0 0 0,1 0-1,-1 0 1,0 1 0,1-1 0,-1 0 0,1 0 0,-1 0 0,1-1-1,0 1 1,-1 0 0,1 0 0,0 0 0,0 0 0,-1-1 0,1 1 0,0 0-1,0-1 1,0 1 0,1 0 0,2 1-37,-1-1 1,1 0-1,0 0 0,-1 0 0,1 0 1,0 0-1,5-1 0,5 1 123,-1-2-1,1 0 0,14-3 1,16-1 382,-1 1 1,54 2 0,-85 2-249,-8 0-59,0 1 0,0-1 0,0 1 0,0 0 0,0 0 0,-1 0 0,1 1 0,0-1 1,-1 1-1,1 0 0,-1 0 0,1 0 0,-1 1 0,0-1 0,0 1 0,0-1 0,0 1 0,-1 0 0,1 0 1,-1 1-1,1-1 0,-1 0 0,0 1 0,-1-1 0,1 1 0,2 6 0,-3-5 4,1 0-1,-1 0 1,1 0-1,-2 0 1,1 0-1,0 0 1,-1 0-1,0 0 1,0 1-1,-1-1 1,1 0-1,-1 0 1,0 0-1,-1 0 1,1 0-1,-1 0 1,0 0-1,0-1 1,0 1-1,-5 6 1,1-6 44,1 1 1,-1-2 0,0 1 0,0-1 0,0 0 0,-1 0-1,1 0 1,-1-1 0,0 0 0,0-1 0,0 0 0,-1 0 0,-9 2-1,-8 0 277,1-1 0,-41 0 0,48-2-440,10-1 174,1 0-1,0 0 1,-1 0 0,-11-3 0,17 3-206,0 0 0,0-1 1,0 1-1,0 0 0,0-1 0,0 1 0,0-1 1,0 0-1,0 1 0,0-1 0,1 0 0,-1 0 1,0 1-1,0-1 0,1 0 0,-1 0 0,0 0 1,1 0-1,-1 0 0,1 0 0,-1 0 0,1 0 1,0 0-1,-1 0 0,1 0 0,0 0 0,0 0 1,0 0-1,-1 0 0,1 0 0,1-2 1,-1-12-5781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76 14599,'0'0'1104,"0"0"-720,0 0 337,0 0 431,0 0-319,-91-75-273,46 75-352,16 29 0,14 1-16,0 1-64,15 14-128,15-1-16,44 2 16,32-17-656,-45-13-2065,-18-16-7140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27 7635,'0'0'2503,"0"0"-577,0 0-720,0 0-245,-17-4-140,8 2-702,-13-4 215,0 1-1,-1 2 1,-40-2 0,41 4-178,0 1-1,0 1 1,0 2-1,0 0 1,0 1-1,-39 13 1,43-9-114,0 1 0,0 0 0,1 2 0,1 0 0,0 1 0,0 0 1,1 1-1,1 1 0,0 0 0,1 1 0,1 1 0,0 0 0,-14 26 0,20-31-56,2-1 0,0 1 0,0 1 0,1-1-1,0 0 1,1 1 0,-1 13 0,0 88-7,4-80 38,-2-13-19,6 110-6,-3-113 8,1 0 0,1-1 0,0 0 0,1 0-1,13 28 1,-8-24-19,2 0 0,0-1 0,1 0 0,1-1 0,1-1-1,27 26 1,-30-32 5,1 0-1,0-1 0,1 0 1,0-2-1,1 1 1,0-2-1,0 0 0,0-1 1,29 8-1,-22-11-8,-1-1-1,0 0 1,1-2-1,27-3 1,-39 1-3,-1 1 0,1-1 0,-1-1 0,0 0 0,0 0 0,0-1 0,0 0 0,16-11 0,4-5 41,29-24 0,-53 40-6,8-9-12,0 1 0,-1-2-1,-1 0 1,0 0 0,0-1 0,-2 0-1,0-1 1,-1 0 0,0-1 0,-1 1-1,-1-1 1,-1-1 0,0 1 0,2-19 0,2-28 28,-2-1 0,-4-95 0,-3 158-25,0-4 15,0 0 1,-1 0-1,0 0 1,0 0-1,-1 0 1,1 0-1,-1 1 1,-1-1-1,1 1 1,-1-1-1,0 1 1,-6-9-1,2 5 47,-1 1-1,1 0 1,-2 0-1,1 1 1,-1 0 0,-13-8-1,-2 1 193,0 2 0,0 1 0,-1 1 0,-51-14 0,-17 6 330,67 15-5210,42 3-752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14631,'0'0'1857,"0"0"-1553,0 0 192,0 0 416,0 0-576,-15 104-223,0-58-113,15-17-161,0-29-2784,0 0-5075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11685,'0'0'4466,"0"0"-3537,0 0-753,0 0-176,0 0-1617,0 0-8195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63 510 17416,'0'0'1019,"0"0"-950,17 2-111,-6 0 41,-1 0 13,1 0 0,-1-1 0,0 0 0,0-1 0,1 0 0,-1 0 0,0-1 0,0-1 1,1 0-1,-1 0 0,16-6 0,-8-1-19,-1 0-1,-1-1 1,0-1 0,0-1-1,20-19 1,-3-2-449,36-45 1,-57 63 266,0 0 1,-1-1 0,-1-1-1,0 0 1,-1 0-1,-1-1 1,-1 0 0,-1-1-1,0 1 1,-1-1-1,-1 0 1,3-39 0,-7 56 217,1 1 0,-1-1-1,0 0 1,0 1 0,0-1 0,0 0 0,-1 1 0,1-1 0,0 1 0,-1-1 0,1 0 0,-1 1 0,1-1 0,-1 1 0,0-1 0,1 1 0,-1-1 0,0 1 0,0 0 0,0-1 0,0 1 0,-1 0 0,1 0 0,0 0-1,0 0 1,-1 0 0,1 0 0,-1 0 0,1 0 0,0 1 0,-1-1 0,0 0 0,-1 0 0,2 1 49,0 0 1,0 0-1,0-1 1,0 1-1,0 0 1,-1 0-1,1 0 0,0 0 1,0 1-1,0-1 1,0 0-1,0 0 0,0 1 1,0-1-1,0 0 1,0 1-1,0-1 1,0 1-1,0 0 0,0-1 1,0 1-1,0 0 1,0-1-1,1 1 0,-1 0 1,0 0-1,0 0 1,1 0-1,-1 0 0,1 0 1,-1-1-1,1 2 1,-1-1-1,1 0 1,-1 1-1,-11 47 270,10-39-173,-46 213 273,-38 210-232,23-108-586,50-276-739,-2 0 0,-2-2 0,-3 1 0,-35 61 0,49-98 715,4-6 297,0-1 0,0 1 1,-1-1-1,1 0 0,-1 0 1,0 0-1,0 0 1,-1-1-1,1 1 0,-1-1 1,1 0-1,-1 0 1,0 0-1,0 0 0,-1-1 1,1 0-1,0 1 0,-8 1 1,10-4 219,0 1 0,-1-1 0,1 0 0,-1 0 0,1 0 0,-1 0 0,1 0 0,-1-1 0,1 1 0,0-1 0,-1 1 0,1-1 0,0 0 0,-1 0 0,1 0 0,0 0 0,0 0 0,0-1 0,0 1 0,0-1 0,0 1 0,0-1 0,1 0 0,-1 0 0,0 0 0,1 1 0,0-2 0,-1 1 0,1 0 0,-2-4 0,-1-4 146,0 0-1,1 0 0,0-1 0,1 0 0,0 1 0,-1-14 0,1-1-92,1-1 0,1 1-1,1 0 1,5-29-1,-3 37-139,1 1-1,1 0 1,0 1 0,1-1 0,1 1-1,0 0 1,13-18 0,1 2-25,1 1 1,2 1-1,1 1 0,1 2 1,1 0-1,50-35 1,-45 39-1701,52-26 0,-64 32-5610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6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12486,'0'0'2195,"0"0"-759,0 0-697,0 0-203,0 0-93,0 0-208,-12 0-123,4 0-96,-27 2 31,34-2-45,0 1 0,0-1 0,0 0 0,0 1 0,0-1 0,0 1 0,0-1 0,0 1-1,0 0 1,0-1 0,0 1 0,0 0 0,1-1 0,-1 1 0,0 0 0,0 0 0,1 0 0,-1 0-1,1 0 1,-1 0 0,1 0 0,-1 0 0,1 0 0,-1 0 0,1 0 0,0 0 0,0 0 0,-1 0 0,1 0-1,0 3 1,0-1-44,0 1 0,0 0 0,1-1 0,-1 1 0,1 0 0,0-1 0,0 1 0,0-1 0,0 1 0,1-1 0,-1 1 0,1-1 0,0 0 0,0 0 0,0 0 0,1 0 0,-1 0 0,1 0 0,-1-1-1,1 1 1,0-1 0,6 4 0,23 25-453,-23-17 475,-1 0-1,-1 0 1,0 1-1,0 0 1,-1 0-1,-1 1 1,-1 0-1,-1 0 1,0 0-1,0 0 1,-2 0-1,0 1 1,-1-1-1,-1 0 1,-3 25-1,3-33 30,-1 0-1,1 0 0,-1 0 0,-1 0 1,0 0-1,0 0 0,0 0 1,-1-1-1,0 0 0,-1 0 1,1 0-1,-2 0 0,1-1 1,0 1-1,-1-2 0,-11 10 1,0-1 27,13-9-30,-1-1 0,0 0 0,0 0-1,0 0 1,0-1 0,-1 1 0,1-1-1,-1 0 1,0-1 0,0 0 0,0 0 0,0 0-1,-11 2 1,6-4-53,9 0 80,1 0 1,-1 0-1,0 1 1,0-2-1,0 1 0,0 0 1,0 0-1,0-1 0,1 1 1,-1-1-1,-3-1 1,4 1 5,0 0 1,0 0 0,0 0 0,1-1 0,-1 1-1,0 0 1,1-1 0,-1 1 0,1-1 0,-1 1-1,1-1 1,0 1 0,0 0 0,0-1 0,-1 1-1,1-1 1,1 1 0,-1-3 0,-1-14 144,1 11-154,-1 0 0,1 0 1,1 0-1,-1 0 0,1 0 0,0 0 1,1 0-1,2-9 0,0 8-22,0 0 0,1 0-1,0 1 1,0 0 0,0 0 0,1 0-1,0 1 1,1 0 0,-1 0 0,14-9-1,9-3-245,47-23 0,-37 21-673,-9 5-2504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8:4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1 362 16135,'0'0'819,"0"0"-861,20 0-124,-6 1 124,-4-1 7,0 0 0,0 0 0,0-1-1,0 0 1,0 0 0,0-1 0,0-1 0,-1 0 0,1 0-1,-1-1 1,16-8 0,-6 1-594,-1-1 1,0 0-1,-1-1 0,30-30 1,-41 36 579,0 1 1,-1-1-1,1 0 1,-1 0-1,-1-1 1,0 1-1,0-1 1,0 0-1,-1 0 1,0 0-1,-1-1 1,0 1-1,0-1 1,0 1-1,-1-12 1,0 4 414,-1 14-216,1-1-1,-1 0 1,0 0 0,0 0-1,0 0 1,0 0 0,0 0-1,-1 0 1,0 0-1,1 0 1,-1 0 0,0 0-1,0 1 1,0-1 0,-1 0-1,1 1 1,-1-1 0,1 1-1,-4-4 1,4 5 8,-1 0 1,1 0-1,0 0 0,0-1 1,0 1-1,0-1 0,0 1 1,0-1-1,0 1 0,0-1 1,1 1-1,-1-1 0,1 0 1,-1 1-1,1-1 0,-1-3 1,1 5-127,-1 0 1,1-1-1,0 1 0,-1 0 1,1 0-1,0-1 0,-1 1 1,1 0-1,-1 0 1,1 0-1,0-1 0,-1 1 1,1 0-1,-1 0 1,1 0-1,-1 0 0,1 0 1,0 0-1,-1 0 1,1 0-1,-1 0 0,1 0 1,-1 0-1,1 0 0,0 0 1,-1 0-1,1 0 1,-1 1-1,1-1 0,-1 0 1,1 0-1,0 0 1,-1 1-1,1-1 0,0 0 1,-1 1-1,1-1 0,0 0 1,-1 1-1,1-1 1,0 0-1,0 1 0,-1-1 1,1 0-1,0 1 1,0-1-1,0 1 0,0-1 1,-1 1-1,-14 52 10,2 1-1,2 0 0,3 1 1,2 0-1,1 68 0,5-117-101,0 0 0,1 0 1,-1 0-1,1 0 0,0-1 0,1 1 0,-1 0 0,1-1 0,1 1 0,-1-1 0,1 0 0,-1 0 0,1 0 0,1 0 0,-1 0 1,1 0-1,0-1 0,0 0 0,0 0 0,1 0 0,7 5 0,7 2-255,1-1-1,0 0 1,0-2 0,36 10-1,-37-13 308,0 1 0,0 1-1,-1 1 1,0 1-1,24 14 1,-31-12 198,-1 0 0,0 0 0,-1 1 0,0 1 0,0-1 0,-1 1 0,-1 1 0,9 21 0,-2-5-81,-7-16-145,0 1-1,8 29 1,-11-14-5940,-4-27-7094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9:0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 7379,'0'0'1863,"0"0"-1455,0 20-350,0 128 903,-1-139-841,0 1 1,-1-1-1,0 0 1,-1 0 0,1 0-1,-2 0 1,1-1-1,-1 1 1,-9 12-1,-53 75 603,58-86-696,-2 3-2,3-5-28,0 1 0,1 0 1,-7 13-1,11-16-293,-1-1 1,0 0-1,0 1 1,0-1-1,-1 0 1,-6 6-1,8-9-54,0 0 1,-1 0-1,1-1 0,-1 1 0,1-1 1,-1 0-1,0 1 0,1-1 0,-1 0 1,0-1-1,0 1 0,0-1 0,0 1 1,0-1-1,0 0 0,-3 0 0,4 0 250,1 0 0,-1 0-1,0 0 1,0 0-1,1-1 1,-1 1-1,0-1 1,0 1-1,1-1 1,-1 0-1,1 1 1,-1-1-1,0 0 1,1 0-1,-1 0 1,1 0-1,0 0 1,-1-1-1,1 1 1,0 0-1,0-1 1,0 1 0,0-1-1,-2-2 1,-16-19-1625,2 1 1397,16 20 369,1 1 1,-1-1 0,0 1 0,0 0 0,0-1 0,0 1 0,-1 0-1,1 0 1,0-1 0,0 1 0,-1 0 0,-2-1 0,-21-2 6894,2 5-3201,18 9-3422,0 12 156,2-9-342,0 0 1,0 0-1,1 0 0,1 0 0,1 24 0,0-36-88,0 1-1,0 0 1,0 0-1,1 0 0,-1 0 1,1 0-1,-1 0 1,1-1-1,0 1 1,0 0-1,0 0 1,0-1-1,0 1 1,0-1-1,0 1 0,0-1 1,1 1-1,-1-1 1,0 0-1,1 0 1,0 1-1,-1-1 1,1 0-1,-1 0 0,1-1 1,0 1-1,0 0 1,0-1-1,-1 1 1,1-1-1,0 1 1,2-1-1,8 2 244,1-1-1,-1 0 0,25-2 1,-17 1-102,-3-2-87,-1 0 0,1-1 1,-1-1-1,0 0 0,0-1 1,0-1-1,-1 0 0,0-1 1,15-10-1,-23 14-69,5 0 11,-9 3-21,-3 0-36,18 0 2221,-8 0-2151,-8 0-8,-2 0 69,0 0 67,0 0 11,0 0 5,0 0-93,0 0-30,0 0 40,0 0-55,0 0 2,0 0 29,0 0-45,0 0 0,3 0-221,9 0-1177,4 0-2161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9:0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13862,'0'0'304,"0"0"-272,0 0-32,0 0 753,0 0-49,0 0-304,0 0-144,44 104-127,-57-58 31,-2-1 0,-31 1-160,16-2-1329,-16 1 289,16-30-1506,1-15-1952,29 0-336,-15-15 2321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9:0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9652,'0'0'1606,"-5"20"-1008,-2 3-409,3-8 87,0 1-1,0 0 0,1 0 0,1 0 1,1 30-1,1-30-15,-1-4-9,1 1 1,0-1 0,2 1 0,-1-1 0,6 19 0,-6-26-177,1-1 1,0 0-1,0 0 1,1 1-1,-1-2 1,1 1-1,0 0 1,0 0-1,0-1 1,0 1 0,1-1-1,-1 0 1,1 0-1,0-1 1,0 1-1,0-1 1,0 0-1,0 0 1,7 2-1,-1 0 21,0-1 0,0-1 0,1 0 0,-1 0-1,0-1 1,1 0 0,-1-1 0,1 0 0,-1 0-1,1-2 1,-1 1 0,1-1 0,-1-1 0,0 1-1,0-2 1,0 0 0,-1 0 0,1 0-1,-1-1 1,11-8 0,82-47 571,-69 32-464,-26 25-160,-7 3-39,0 0 0,1 0-1,-1 0 1,1 0-1,-1-1 1,1 1-1,-1 0 1,0 0-1,1 0 1,-1-1-1,1 1 1,-1 0-1,0-1 1,1 1-1,-1 0 1,0-1-1,1 1 1,-1 0 0,0-1-1,0 1 1,0-1-1,1 1 1,-1 0-1,0-1 1,0 1-1,0-1 1,0 1-1,0-1 1,1 1-1,-1-1 1,0 1-1,0 0 1,0-1-1,0 1 1,-1-1 0,1-2 25,3 3-5,7 0-21,-7 0-9,-3 0 36,0 0 50,0 0 109,0 0 99,0 0 24,0 0-29,0 0-61,0 0-70,0 0-27,0 0 14,0 0-38,0 0 0,0 0-66,0 0-16,0 0 7,0 0-7,0 0-3,0 0 3,0 0 10,0 0 1,0 0-12,0 0-7,0 0-22,0 0-5,0 0 8,0 0 30,0 0-12,0 0-26,0 0 24,0 0 3,0 0-16,0 0 10,0 0-8,0 0 19,0 0-18,0 0 7,0 0-10,0 0 15,0 0 6,0 0-8,0 0-21,0-2 29,0-9-5,0 9 13,0 2-6,0 0-7,0 0-16,0 0 15,0 0 9,0 0 2,0 0-21,0 0 16,0 0-18,0 0 12,0 0 1,0 0-16,0 0 10,0 0-8,0 0 14,0 0-35,0 0 29,0 0 14,0 0 0,0 0-41,0 0-2,0 0 27,0 0-16,0 0-9,0 0 33,0 0 10,0 0-23,0 0 12,0 0 1,0 0-14,0 0 19,0 0-24,0 0-10,2 0-1,8 0 32,-7 0-13,-3 0 22,0 0-1,0 0 11,0 0 16,0 0 0,0 0-45,0 0-1,0 0-12,0 0 31,0 0-29,0 0 27,0 0-9,0 0-26,0 0 24,0 0 11,0 0-3,0 0-45,0 0 18,0 0 38,0 0-38,0 0-90,28 0-3488,-26 0-559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9:0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16 408 11685,'0'0'2412,"0"0"-1729,0 0-456,0 0 547,0 0 221,0 0-411,0 7-379,-15 103 412,15 11-535,0-118-138,2-36 3,5 16 96,1 0 1,0 1-1,14-19 1,4-8-10,-14 28-8,-9 12-28,0 1-25,-3 2-26,2 2-83,8 10 125,-1-1 1,13 21-1,-15-20-177,1 0-1,0-1 1,18 18-1,-23-26 92,0 0-1,1 0 0,0-1 0,-1 1 0,1-1 1,0 0-1,0 0 0,1 0 0,-1-1 0,0 1 1,1-1-1,-1 0 0,0 0 0,1 0 0,8-1 1,60 0-891,-71 0 984,0 1-1,0-1 1,-1 0-1,1 1 1,0-1-1,0 1 1,-1-1-1,1 1 1,-1 0-1,1 0 1,0 0-1,-1 0 1,1 0-1,-1 0 1,0 0-1,1 0 1,-1 1-1,0-1 1,0 0-1,0 1 1,0-1-1,0 1 1,0 0-1,0-1 1,-1 1-1,1 0 1,0-1-1,-1 1 1,1 0-1,-1-1 1,0 1-1,1 2 1,6 16 70,-4-11 73,1 1 1,-2-1-1,1 0 0,-1 1 1,-1 0-1,1 16 0,-3 66 643,0-41-656,1-37-102,0 3 2,0-1-1,0 1 1,-2-1-1,0 1 1,-1-1 0,-5 19-1,1-11-38,-1 2-19,8-25 20,0-1 0,0 1 0,-1 0 0,1-1 0,0 1-1,0-1 1,-1 1 0,1-1 0,-1 1 0,1-1 0,0 1 0,-1-1 0,1 1 0,-1-1 0,1 1 0,-1-1 0,1 1 0,-1-1 0,1 0 0,-1 0-1,0 1 1,1-1 0,-1 0 0,-1 1 0,2-2 2,0 0 0,-1 1-1,1-1 1,-1 0 0,1 0-1,0 0 1,0 1 0,-1-1-1,1 0 1,0 0 0,0 0-1,0 1 1,0-1 0,0 0 0,0 0-1,0 0 1,0 0 0,1-1-1,-1-2-4,1-17 19,1-1-1,1 0 1,0 1-1,12-37 1,38-84 31,-26 73-10,169-377 2,-161 376-13,32-88 1,-66 155 93,0-1 1,0 0-1,0 1 1,0-1-1,-1 0 0,0 0 1,0 0-1,0 1 1,0-1-1,-1-6 1,1 9-75,0 1-1,-1-1 1,1 0 0,-1 0 0,1 0 0,0 0 0,-1 0 0,1 1 0,-1-1 0,0 0 0,1 0 0,-1 1 0,0-1 0,1 0 0,-1 1 0,0-1-1,0 1 1,1-1 0,-1 1 0,0-1 0,0 1 0,0 0 0,0-1 0,0 1 0,0 0 0,1 0 0,-1 0 0,0 0 0,0 0 0,0-1 0,0 2-1,0-1 1,0 0 0,0 0 0,0 0 0,0 0 0,0 1 0,0-1 0,0 0 0,1 1 0,-1-1 0,-1 1 0,-2 1-19,0 0 0,0 0-1,0 1 1,0-1 0,0 1 0,1 0 0,-1 0 0,1 0 0,0 0 0,0 1-1,0-1 1,-4 8 0,-27 56 62,30-57-75,-9 22 0,2 1 0,1 1 0,2 0 0,1 0 0,2 0 0,1 1 0,1 57 0,2-83-58,1 0 1,1 0-1,-1 0 0,1 0 1,1 0-1,0 0 0,0 0 1,1 0-1,0 0 1,0-1-1,1 0 0,0 1 1,1-1-1,0-1 0,0 1 1,0-1-1,1 0 1,0 0-1,14 12 0,-8-9-338,1 0-1,25 14 1,-32-21 292,0 0 1,0 0-1,1-1 1,-1 0-1,0-1 1,1 1-1,-1-1 1,1 0-1,8-1 1,16 2-176,35-1 96,-62-1 182,-1 0-1,1-1 1,-1 1-1,1-1 1,-1 1-1,1-1 1,-1 0-1,0 0 1,0-1-1,1 1 1,-1-1-1,0 1 1,3-3-1,-6 3 3,0 1 1,1 0-1,-1-1 0,0 1 0,0 0 1,0-1-1,1 1 0,-1 0 0,0 0 1,0-1-1,1 1 0,-1 0 0,0 0 1,1-1-1,-1 1 0,0 0 0,1 0 1,-1 0-1,0 0 0,1 0 0,-1 0 0,1-1 1,-1 1-1,0 0 0,1 0 0,-1 0 1,0 0-1,1 0 0,-1 0 0,0 0 1,1 1-1,-1-1 0,1 0 0,-1 0 1,0 0-1,1 0 0,-1 0 0,0 1 1,1-1-1,-1 0 0,0 0 0,1 1 1,4 13 126,-4-10-157,3 6 43,-1-1 0,1 1 0,1-1 0,0 0 0,0 0 0,11 13 0,-14-18-13,1-1 0,0 0-1,1 0 1,-1 0 0,0 0 0,1-1 0,-1 1-1,1-1 1,0 0 0,0 0 0,0 0 0,0-1-1,0 0 1,0 1 0,1-1 0,-1 0 0,0-1 0,7 1-1,-3-1 14,-5 1-70,0-1-1,0 0 1,0 0 0,-1 0-1,1 0 1,0 0 0,0 0-1,0-1 1,-1 1 0,1-1-1,0 0 1,-1 0 0,1 0-1,-1 0 1,1 0 0,-1 0-1,1-1 1,-1 1 0,0-1-1,1 0 1,-1 0 0,0 0-1,0 0 1,-1 0 0,1 0-1,2-3 1,7-9-194,-7 10 125,-1 1 1,1-1 0,-1 0-1,0-1 1,-1 1-1,1-1 1,-1 1-1,3-9 1,11-46-1852,-14 54 1802,-2 0-17,0-19 190,-4 8 1721,4 16-1593,0-1 1,0 0 0,0 1 0,0-1 0,-1 1-1,1-1 1,0 0 0,0 1 0,-1-1 0,1 1-1,-1-1 1,1 1 0,0-1 0,-1 1 0,1-1-1,-1 1 1,1 0 0,-1-1 0,1 1-1,-1 0 1,1-1 0,-1 1 0,0 0 0,1-1-1,-1 1 1,0 0 0,1-27-1301,0 25-3103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9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16247,'0'0'2466,"0"0"-1922,0 0-384,0 0-128,0 0-32,0 0-880,0 0-3170,15 46-8868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1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13270,'0'0'1153,"0"0"-652,0 0-445,0 0-104,0-6-53,3-9 85,-1 14 48,3 27 139,2 59 351,-6 37-104,2 42-281,-2-159-140,-1-1-5,0 0 0,0 0 0,0-1 0,1 1-1,0 0 1,0 0 0,0-1 0,0 1 0,1 0 0,-1-1-1,1 0 1,3 6 0,-2-35-502,-6-30-215,-11-63 0,-3-52 158,16 154 570,1 5 38,-1 0 0,2 0-1,-1 0 1,2 0-1,3-15 1,-4 23-31,1 0 1,-1 1-1,1-1 1,0 1-1,0-1 1,0 1-1,1-1 1,-1 1-1,1 0 1,0 0-1,0 0 1,0 1-1,0-1 1,0 1-1,1 0 1,-1-1-1,1 1 1,-1 1-1,7-3 1,4-1 3,0 2 1,0-1 0,1 2-1,-1 0 1,1 1 0,0 0-1,-1 1 1,1 0 0,23 5-1,-36-4-6,1-1-1,-1 1 1,0 0-1,0 0 1,0 0-1,0 0 1,0 0-1,0 0 1,-1 0-1,1 1 1,0-1-1,-1 1 1,1-1-1,0 1 1,-1 0-1,0 0 1,1-1-1,-1 1 0,0 0 1,0 0-1,0 0 1,0 0-1,-1 0 1,1 1-1,0-1 1,-1 0-1,0 0 1,1 0-1,-1 1 1,0-1-1,0 0 1,0 0-1,-1 1 1,0 3-1,0 1 81,0-1 0,0 1 0,-1 0 0,0 0 0,-1-1 0,1 1 0,-1-1 0,0 0 0,-8 11 0,-10 7 27,-25 22 0,31-33-432,1 1-1,0 1 0,1 0 1,0 1-1,-11 20 1,22-33-2810,2-1-728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39:05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15 196 16408,'0'0'1635,"0"0"-1264,0 0-291,13-15 8,-6 7-107,6-6-30,-2 0 0,1-1 1,-2 0-1,0-1 0,-1 0 0,8-19 1,-16 34 40,-1 0 1,1 0-1,0 0 1,-1 0 0,0-1-1,1 1 1,-1 0-1,0 0 1,1-1-1,-1 1 1,0 0 0,0 0-1,0-1 1,0 1-1,0 0 1,0-1 0,-1 1-1,1 0 1,0 0-1,-1-1 1,1 1-1,-1 0 1,1 0 0,-1 0-1,1 0 1,-1-1-1,0 1 1,0 0-1,0 0 1,1 0 0,-1 1-1,0-1 1,0 0-1,0 0 1,0 0-1,-2 0 1,-2-1 35,0 1-1,0 0 1,0 0 0,0 1 0,0 0-1,-1-1 1,-6 2 0,0-1 78,10 0-93,0 1 0,0-1 1,0 0-1,0 0 0,0 1 0,0-1 0,0 1 1,0 0-1,1 0 0,-1-1 0,0 1 0,0 0 1,1 0-1,-1 1 0,1-1 0,-1 0 0,1 0 1,-1 1-1,1-1 0,0 1 0,0-1 0,0 1 1,0 0-1,0-1 0,0 1 0,0 0 0,0 0 0,1 0 1,-1 0-1,1-1 0,-1 1 0,1 0 0,0 0 1,0 0-1,0 0 0,0 2 0,0 0-16,0 0-1,0-1 0,0 1 0,1 0 1,0-1-1,-1 1 0,1-1 0,1 1 1,-1-1-1,0 1 0,1-1 0,0 0 1,0 0-1,0 1 0,0-2 0,0 1 1,0 0-1,1 0 0,5 4 1,4 0-67,1-1 1,0-1 0,0 1 0,1-2-1,-1 0 1,1-1 0,18 2 0,-12-1-199,0 0 0,22 8 0,-16-2 257,1-1-1,1-2 1,0 0 0,0-2 0,0-1 0,49 0 0,-70-4 12,1 1 0,-1 0 0,1 1-1,8 2 1,26 3 19,-42-6-23,0-1 0,1 0 1,-1 0-1,0 0 0,0 1 0,1-1 0,-1 0 0,0 0 0,0 1 0,0-1 1,0 0-1,1 1 0,-1-1 0,0 0 0,0 1 0,0-1 0,0 0 0,0 1 1,0-1-1,0 0 0,0 1 0,0-1 0,0 0 0,0 1 0,0-1 0,0 0 1,0 1-1,0-1 0,0 0 0,0 1 0,-1-1 0,1 0 0,0 0 0,0 1 1,0-1-1,0 0 0,-1 1 0,1-1 0,0 0 0,0 0 0,-1 0 0,1 1 1,0-1-1,0 0 0,-1 0 0,1 0 0,0 1 0,-1-1 0,1 0 0,-1 0 1,-12 1-533,7 0-3,1-1 1,-1 1 0,1-1-1,-1 0 1,1-1 0,-1 1 0,1-1-1,-8-2 1,-3-9-3876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25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13030,'0'0'672,"0"0"-512,0 0 369,0 0-33,0 0-496,0 0 32,25 75 0,-25-16 304,0 2-112,0 0-144,0-2-64,0-10 96,0-2-32,0-9-80,0-11-512,7-11-913,-5-16-2625,0 0-2849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25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6083,'0'0'6675,"0"0"-6051,0 0 929,0 0-849,0 0-704,0 0-304,2-98-3426,-2 98-6242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26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1 685 13958,'0'0'-469,"0"0"71,20 6 118,-5-1 186,-7-1-36,0-1 0,1 0-1,-1 0 1,0-1 0,1 0-1,0 0 1,-1-1 0,1-1-1,0 1 1,0-1 0,0-1-1,-1 1 1,1-2 0,0 1-1,7-3 131,-2-3-274,1 0 0,-1-2 0,0 1 0,0-2 0,-1 0 0,-1 0 0,1-2 274,28-27-1411,13-19 1411,-13 11-567,-1-1 0,-2-2 0,11-24 567,-37 55 152,-1 0 1,-1-1-1,-1 0 0,-1-1 0,0 0 0,-2 0 0,0-1 1,-2 0-1,0 0 0,-1 0 0,-1-7-152,-2 27 160,0-1 0,0 0 0,0 0 0,0 1 0,0-1 0,0 0 0,-1 0 1,0 1-1,1-1 0,-1 0 0,0 1 0,0-1 0,0 1 0,-1-1 0,1 1 0,-1 0 0,1-1 0,-1 1-160,-1 0 225,0 1-1,0-1 1,0 1 0,0 0-1,0-1 1,0 2 0,0-1-1,0 0 1,0 1 0,0-1-1,0 1 1,-1 0 0,1 0-1,0 0 1,-1 0-225,-1 0 80,0 1 0,0-1 0,0 1 0,0 0 0,0 0 0,0 0 0,0 1 0,0 0 0,0 0 0,1 0 0,-1 1 0,1-1 0,-1 1 0,1 0 0,0 0 0,0 0 0,1 1 0,-1 0 0,1-1 0,-1 1 0,1 1 0,0-1 0,1 0 0,-1 1 1,1 0-81,-6 11-64,1 1 1,1 0 0,0 1 0,2 0 0,0-1 0,-1 14 63,-3 45 38,3 0 1,5 66-39,0-67 14,4 125 84,10 18-98,-2-18-1896,-8 21 1896,-4-211-208,0 0 0,0 0 1,-1 1-1,0-1 1,-1 0-1,-2 6 208,3-14 9,0 0 1,0 0-1,0 0 1,0 0-1,0 0 1,-1 0-1,1 0 1,0 0-1,-1 0 1,0-1-1,1 1 1,-1 0-1,0-1 0,0 0 1,0 1-1,0-1 1,0 0-1,0 0 1,0 0-1,0 0 1,-1-1-1,1 1 1,0-1-1,0 1 1,-1-1-1,1 0 1,0 1-1,-1-1 0,-1-1-9,-4 1 135,0-1 0,0-1 0,0 0-1,0 0 1,1 0 0,-1-1 0,1 0-1,0 0 1,0-1 0,0 0-1,0 0 1,1-1 0,-1 0 0,1 0-1,1 0 1,-1-1 0,1 0 0,0 0-1,0 0 1,0-1 0,1 0-1,0 0-134,-5-7 60,1 0-1,1-1 1,0 0-1,2 0 1,-1-1-1,2 1 1,0-1-1,1 0 1,0 0-1,1-8-59,1 8-3,1 1 0,0 0 0,1-1 0,2-2 3,-2 11-13,1 0 0,0 1 0,0-1 1,1 1-1,-1 0 0,1-1 0,1 1 0,-1 1 0,1-1 0,2-2 13,12-12-15,0 1 1,1 1-1,1 1 1,0 1-1,1 1 1,1 0-1,0 2 1,13-5 14,38-17 130,2 4 0,8 0-130,52-12-429,-127 41-2925,-8 2-3935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1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336 11 15303,'0'0'307,"0"0"226,0 0 241,0 0-472,0 0-54,-21-2 21,-70-5 115,83 6-358,0 1 1,-1 0-1,1 0 0,0 1 0,-1 0 0,1 1 0,0 0 1,0 0-1,0 1 0,0 0 0,1 0 0,-1 1 1,1 0-1,0 0 0,0 0 0,0 1 0,0 0 0,1 1 1,0 0-1,0 0 0,0 0 0,-1 3-26,0 2-2,0 0 0,1 0-1,1 0 1,0 1 0,0 0 0,1 0 0,1 0-1,0 0 1,0 1 0,1-1 0,1 1-1,0 0 1,1 4 2,0-4-15,0-1 1,1 1-1,0-1 0,1 1 1,0-1-1,1 0 0,1 0 0,1 4 15,-2-10-71,1 1-1,0-1 1,0 1-1,0-1 0,1 0 1,-1-1-1,1 1 0,1-1 1,-1 0-1,1 0 1,0-1-1,0 0 0,0 0 1,6 3 71,2-1-610,0 0 1,0-1 0,0-1 0,0 0-1,1-1 1,0 0 0,0-1-1,9 0 610,17-4-5271,-9-9-1378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2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148 107 13110,'0'0'832,"0"0"364,-20 1-313,-62 6-422,79-7-445,1 0 0,0 1-1,0-1 1,0 1-1,0-1 1,0 1 0,1 0-1,-1 0 1,0 0 0,0 0-1,0 0 1,1 0 0,-1 1-1,1-1 1,-1 0 0,1 1-1,-1-1 1,1 1 0,0 0-1,0-1 1,-1 1-1,1 2-15,-1-1-6,1 1 0,0 0 0,1 0 0,-1 0 0,1 0 0,-1 0 0,1 0 0,0 3 6,0 2-24,0 2-1,-1 0-53,1 1 0,0 0 0,1 0 0,2 10 78,-2-19-49,0 1-1,0-1 1,0 0-1,0 0 1,1 1-1,-1-1 1,1 0 0,0 0-1,0-1 1,0 1-1,0 0 1,1-1-1,-1 1 1,0-1-1,1 0 1,0 1 0,0-1-1,2 1 50,6 2-352,1 0 1,-1-1-1,1-1 0,0 0 1,1 0-1,-1-1 1,0-1-1,1 0 0,-1 0 1,0-1-1,1-1 0,-1 0 1,1-1-1,-1 0 0,0-1 1,0-1-1,0 0 0,-1 0 1,1-1-1,-1 0 0,7-5 352,-11 5 122,0-1 0,-1 0 0,0 1 0,0-2 0,-1 1 0,0-1 0,0 0 0,0 0 0,-1 0 0,0 0 0,0-1 0,0-3-122,-2 6 302,0 0 0,-1 0 0,0-1 0,0 1 0,0 0 1,-1 0-1,0-1 0,0 1 0,0 0 0,0-1 0,-1 1 0,0 0 0,0 0 0,-1 0 0,1 0 0,-1 0 0,0 0 0,-1 0 0,1 0 0,-1 0-302,-16-21 873,14 20-688,1 1-1,-1-1 1,1 0 0,1 0 0,-1-1-1,1 1 1,0-1 0,0-3-185,2 8 45,1 1-173,0 1-171,6-1 212,0 1-1,-1-1 1,1 1 0,0 0-1,0 0 1,-1 1-1,1 0 1,4 1 87,-4-1-17,-1 1 0,0-1 0,0 1 0,0 1 0,0-1 0,0 0 0,-1 1 0,1 0 0,-1 0 0,1 1 0,-1-1 0,0 1 0,-1 0-1,1 0 1,-1 0 0,1 1 0,1 3 17,6 11-243,-1 0-1,0 1 0,5 20 244,1-1-518,-16-39 442,1 1 1,-1 0-1,0 0 1,0 0-1,1 0 1,-1-1-1,1 1 1,-1 0 0,1 0-1,-1-1 1,1 1-1,-1 0 1,1-1-1,0 1 1,-1 0-1,1-1 1,0 1-1,-1-1 1,1 1-1,0-1 1,0 1 0,0-1-1,-1 0 1,1 1-1,0-1 1,0 0-1,0 0 1,0 0-1,0 0 1,0 0-1,0 1 1,-1-2-1,1 1 1,0 0 0,0 0-1,0 0 1,0 0-1,0 0 1,0-1-1,-1 1 1,1 0-1,0-1 1,0 1-1,0-1 1,-1 1-1,1-1 1,0 1 0,-1-1 75,6-3-80,-1-1 1,0 0 0,0 0 0,-1-1-1,4-4 80,-5 7 113,15-23 43,2 1-1,1 1 1,1 1-1,0 1 1,2 0 0,21-12-156,-42 31 24,1 1 0,0 0 1,0 0-1,1 0 0,-1 1 1,0-1-1,1 1 0,-1 0 1,0 0-1,1 1 0,-1-1 1,1 1-1,-1 0 0,1 0 0,2 1-24,-4-1 11,-1 1 0,1 0 0,-1 0-1,1 0 1,-1 0 0,0 0-1,1 0 1,-1 0 0,0 1-1,0-1 1,0 1 0,0 0 0,0-1-1,0 1 1,-1 0 0,1 0-1,0 0 1,-1 0 0,0 1-1,1-1 1,-1 0 0,0 1 0,0-1-1,0 1 1,-1-1 0,1 2-11,5 28 76,-2 0 0,-2 1 0,-1-1 0,-1 0 0,-2 5-76,1 28-3969,1-57-529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2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228 501 14583,'0'0'595,"0"0"488,0 0-120,-20-9-454,-65-24-50,82 31-440,-1 1 1,0-1-1,0 1 0,1 1 0,-1-1 0,0 0 1,0 1-1,0 0 0,0 0 0,0 0 0,0 0 0,0 1 1,0 0-1,0-1 0,1 1 0,-4 2-19,4-2-10,0 1 0,0 0 0,1 0 0,-1 0 0,1 0 0,-1 0 0,1 1 0,0-1 0,0 1 0,0-1 0,0 1 0,0 0 0,1-1 0,-1 1 0,1 0 0,0 1 10,-4 10-85,2 0 0,0 1 1,0-1-1,2 1 1,-1-1-1,2 1 0,0 2 85,0-8-13,0 4-1,-1 2-143,1 1-1,0 0 1,2-1-1,0 1 1,3 11 157,-4-23-151,0 0 0,1 1 1,0-1-1,0 0 0,0 0 0,0 1 1,1-2-1,0 1 0,0 0 0,0-1 1,0 1-1,0-1 0,1 0 0,-1 0 1,1 0-1,0 0 0,0-1 1,0 0-1,0 0 0,1 0 0,0 1 151,3 0-407,0-1-1,0 1 0,0-1 1,0-1-1,0 0 0,0 0 1,1 0-1,-1-1 1,0 0-1,0-1 0,1 0 1,-1 0-1,0-1 0,5-1 408,-2-1-235,0 0-1,0-1 0,0-1 1,-1 0-1,1 0 0,-1-1 1,-1 0-1,1 0 0,3-6 236,7-7 193,-2-1-1,0-1 1,-2 0-1,0-1 1,-2-1-1,0 0 1,-2-1-1,3-9-192,-3 1 789,-1-1 0,-1 0 1,-2 0-1,-2-1 0,2-28-789,-1-42 4069,-6-29-4069,-1 107 442,0 24-384,-3-24 600,3 26-618,0 1 0,0-1 0,0 0 0,-1 0 0,1 1 1,0-1-1,-1 1 0,1-1 0,-1 0 0,1 1 0,-1-1 0,1 1 0,-1-1 0,1 1 0,-1-1 0,1 1 0,-1-1 1,0 1-1,1 0 0,-1-1 0,0 1 0,1 0 0,-1-1 0,0 1 0,1 0 0,-1 0 0,0 0 0,0 0 0,1 0 0,-1 0 1,0 0-41,1 0-16,-1 0 1,1 1-1,0-1 1,-1 0 0,1 1-1,0-1 1,0 0 0,-1 1-1,1-1 1,0 1 0,0-1-1,0 1 1,0-1 0,0 0-1,0 1 1,-1-1-1,1 1 1,0-1 0,0 1-1,0-1 1,0 1 0,1-1-1,-1 0 1,0 1 0,0-1-1,0 1 1,0-1 15,0 5-151,4 79-1840,11 60 1991,2 28-149,-16-137 181,7 59-3,-7-85-37,0-1-1,1-1 1,0 1 0,1 0 0,0 0 0,0-1-1,0 1 1,1-1 0,0 0 0,1 0 8,-3-4-75,1-1 0,-1 1 0,1 0 0,-1-1 0,1 0 1,0 1-1,0-1 0,0 0 0,0-1 0,1 1 0,-1 0 0,0-1 0,1 0 0,-1 0 0,1 0 0,-1 0 1,1-1-1,0 1 0,-1-1 0,1 0 0,0 0 0,-1 0 0,1 0 0,-1-1 0,1 1 0,0-1 1,0 0 74,4-2-20,0 0 1,0 0 0,0 0 0,-1-1 0,1 0 0,-1 0 0,0-1-1,0 0 1,-1 0 0,0-1 0,1 0 19,49-57 1801,-55 63-1582,0 0-214,0 0 1,0 1-1,0-1 1,0 1-1,0-1 1,0 1-1,0-1 1,0 1-1,0 0 1,0 0-1,0-1 1,-1 1-1,1 0 1,0 0-1,-1 0 1,1 0-1,0 0 1,-1 0-1,1 0 1,-1 0-1,1 0 1,-1 0-6,11 30-9,-8-22 41,9 36-613,-2 1 1,-1 1 0,-1 24 580,-6-61-698,0-4-4277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3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13270,'0'0'2385,"0"0"-368,0 0-944,0 0-1009,0 0-64,0 0-401,5-81-2608,-5 97-6323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3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17576,'0'0'352,"0"0"449,0 0-689,0 0-112,0 0 0,20 112-96,-31-10 96,-10 8 0,3-3-241,0-5-367,0-10-1841,-7-15-1441,14-65-2241,-2-10 705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3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11909,'0'0'2444,"0"0"-296,0 0-1038,0 0-988,4-9-471,-3 6 329,0 0 1,0 0-1,0 1 1,0-1-1,1 1 1,-1-1-1,1 1 1,0-1-1,-1 1 1,1 0-1,0 0 0,0 0 1,3-2 19,-2 2-5,1 1 0,0-1 0,-1 1 1,1-1-1,0 1 0,0 0 0,0 0 0,0 1 0,0-1 0,0 1 1,0 0-1,3 0 5,121 2-100,151-5-1308,-225-3 1298,14-1-337,-66 7 426,0 1 1,0-1-1,-1 1 0,1 0 1,0-1-1,0 1 0,-1 0 1,1 0-1,-1 0 0,1 0 1,-1 0-1,0 1 0,1-1 1,-1 0-1,0 1 0,0-1 1,0 1-1,0-1 0,0 1 1,0-1-1,0 1 0,0 0 1,-1-1-1,1 1 0,-1 0 1,1 0 20,13 54 297,-13-50-249,28 217-1766,-28-202-3058,-1-12-3097</inkml:trace>
  <inkml:trace contextRef="#ctx0" brushRef="#br0" timeOffset="1">746 1 5426,'0'0'10405,"0"0"-9476,0 0-433,0 0-496,0 0-2513,0 0-3602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1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10837,'0'0'2470,"0"0"-802,0 0-750,0 0-548,3 13-247,-2-6-120,-1-3-5,1 0 1,-1 1-1,1-1 0,0 0 0,0 0 0,0 0 1,1 1-1,0-1 0,0 0 0,0-1 0,0 1 1,0 0-1,1-1 0,-1 1 0,1-1 0,0 0 1,0 0-1,0 0 0,1 0 0,-1 0 1,1-1-1,0 0 0,6 4 0,2-3-73,0-1 0,0 0-1,0-1 1,0 0 0,0-1 0,22-3-1,-18 2 50,-1 1 0,1 0-1,21 2 1,-34-1 27,1 0-1,-1 1 1,1-1 0,-1 1-1,0-1 1,0 1 0,0 0-1,0 0 1,0 0 0,-1 0-1,1 1 1,0-1 0,-1 1 0,0 0-1,0 0 1,0-1 0,0 1-1,0 1 1,0-1 0,-1 0-1,1 0 1,-1 1 0,0-1-1,0 0 1,1 8 0,1 8 35,0 0-1,-2 1 1,0 27 0,-1-36 0,-11 279 188,4-211-2054,7-48 207,2-28 830,1-11 85,12-38-2136,-6 5-531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4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64 174 13830,'0'0'1468,"0"0"154,0 0-619,0 0-680,-8 16-406,2-5 36,-1 3-54,0-1 1,0 2-1,2-1 0,0 1 0,0-1 0,2 1 1,-1 4 100,4-18-12,-3 13-261,1 1 0,1-1 0,0 1 0,1-1 0,1 1 0,0-1 0,1 0 0,0 2 273,-1-14-178,1 0-1,-1 0 1,0 0-1,1 0 1,-1 0-1,1-1 1,-1 1-1,1-1 1,0 1-1,-1-1 1,1 1-1,0-1 1,0 0 0,0 0-1,0 0 1,0 0-1,0 0 1,1 0-1,-1-1 1,0 1-1,0-1 1,1 0-1,-1 1 1,2-1 178,0 0-186,0 0 0,-1 0-1,1 0 1,0 0 0,-1-1 0,1 1 0,0-1 0,-1 0 0,1 0-1,-1 0 1,1-1 0,-1 1 0,0-1 0,1 0 0,1-1 186,3-4 83,-2-1 1,1 1-1,-1-1 1,0-1 0,-1 1-1,0-1 1,0 0-1,-1 0 1,0 0 0,0 0-1,-1-1 1,1-4-84,2-11 1012,-2 1-1,0-1 1,-1 0 0,-1-14-1012,-1 11 968,-1 0 0,-1 0 0,-2 0 0,-1 1 0,-4-14-968,8 40 13,0 0 0,-1 0 0,1 0 0,0 0 0,0 0 0,0 0 0,0 0 0,0 0 1,0 0-1,0 0 0,0 0 0,0 0 0,0 0 0,1 0 0,-1 1 0,0-1 0,1 0 1,-1 0-1,0 0 0,1 0 0,0 0 0,-1 0 0,1 1 0,-1-1 0,1 0 0,0 1 0,-1-1 1,1 0-1,0 1 0,0-1 0,0 1 0,-1-1 0,1 1 0,0-1 0,0 1 0,0-1 1,0 1-1,0 0 0,0 0 0,0 0 0,0-1 0,1 1-13,7-1-11,-1 1 0,1-1 0,0 2 0,0-1 0,0 1 11,12 0 52,-10 0-36,-1 0 0,0 0 1,1 1-1,-1 0 1,0 1-1,0 0 0,0 0 1,0 1-1,0 1 1,-1 0-1,0 0 1,0 1-1,0 0 0,-1 0 1,0 1-1,0 0 1,-1 0-1,0 1 1,0 0-1,0 0 0,3 7-16,1 2-176,-1 0 0,0 1 0,-1 0 0,-1 1 0,-1 1 176,2 4-1468,-2 1 1,-1 0-1,1 15 1468,-7-39-168,0-1 0,0 1-1,0-1 1,0 1 0,0-1-1,0 1 1,1-1 0,-1 0-1,0 1 1,0-1 0,0 1-1,0-1 1,1 1 0,-1-1 0,0 0-1,0 1 1,1-1 0,-1 0-1,0 1 1,0-1 0,1 0-1,-1 1 1,1-1 0,-1 0-1,0 1 1,1-1 0,-1 0-1,1 0 1,-1 0 0,0 1-1,1-1 1,-1 0 0,1 0 0,-1 0-1,1 0 1,-1 0 0,1 0-1,-1 0 1,1 0 0,-1 0-1,0 0 1,1 0 0,-1 0-1,1 0 169,9-8-219,26-43 305,-22 30 503,0 1 1,1 1 0,2 0-1,8-7-589,-7 11 479,1 1 0,0 0-1,1 2 1,1 0-1,0 1 1,0 1 0,1 2-1,0 0 1,0 1 0,1 1-1,0 1 1,1 1 0,-1 1-1,0 1 1,1 1 0,0 1-1,17 3-478,-38-3 55,0 1-1,-1 0 0,1 0 1,0 0-1,-1 0 1,1 1-1,-1-1 0,0 1 1,1-1-1,-1 1 1,0 0-1,0 0 0,0 0 1,0 0-1,0 0 1,0 0-1,-1 1 0,1-1 1,-1 1-1,0-1 1,1 1-1,-1-1 0,0 1 1,0 0-1,-1 0 1,1-1-1,-1 1 0,1 0 1,-1 0-55,2 15 246,0 0 1,-1 1 0,-1-1-1,-1 6-246,0 1 88,2 3-316,-2 0 0,-1 1 1,-1-1-1,-1 0 0,-4 8 228,-2-15-4266,1-12-6678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4034,'0'0'8452,"0"0"-6510,0 0-1523,0 0 13,0 0-389,6 4-86,13 11 29,-11-8 31,0-1-1,0 0 1,1 0 0,0-1 0,0 0 0,0 0 0,1-1-17,-10-4-45,1 0 1,-1 1-1,0-1 1,1 0-1,-1 0 1,1 0-1,-1 0 1,1 0-1,-1 0 1,1 1-1,-1-1 0,1 0 1,-1-1-1,1 1 1,0 0-1,-1 0 1,1 0-1,-1 0 1,0 0-1,1 0 1,-1-1-1,1 1 0,-1 0 1,1 0-1,-1-1 1,1 1-1,-1 0 1,1-1 44,4-17 14,-4 14 48,2-61 1194,-3 65-1233,0-1-1,0 1 0,-1-1 0,1 0 0,0 1 0,0-1 0,0 0 0,0 1 1,-1-1-1,1 1 0,0-1 0,-1 0 0,1 1 0,0-1 0,-1 1 0,1-1 1,-1 1-1,1-1 0,-1 1 0,1 0 0,-1-1 0,1 1 0,-1 0 0,1-1 0,-1 1 1,1 0-1,-1-1 0,0 1-22,-23-2 315,21 2-339,0 1 1,1-1-1,-1 1 1,0-1-1,0 1 1,1 0-1,-1 0 0,1 0 1,-1 0-1,1 1 1,-1-1-1,1 1 1,0 0-1,-1-1 1,1 1-1,-1 2 24,-2 6-304,1 1-1,0 0 1,1 0-1,0 0 1,0 0 0,1 1-1,1-1 1,0 1 0,1 0-1,0-1 1,1 2 304,-1-12-139,-1 0-1,1 0 1,0 1 0,1-1 0,-1 0-1,0 0 1,0 0 0,0 1-1,1-1 1,-1 0 0,0 0 0,1 0-1,-1 0 1,1 0 0,0 1 0,-1-1-1,1 0 1,0-1 0,0 1 0,-1 0-1,1 0 1,0 0 0,0 0 0,0-1-1,0 1 1,0 0 0,0-1 0,0 1-1,1-1 1,-1 1 139,3 0-164,0 0 0,0-1-1,-1 0 1,1 1 0,0-1 0,0-1-1,0 1 1,0 0 0,1-1 164,-4 0 55,1 1 0,-1 0 0,1-1-1,-1 1 1,1-1 0,-1 0 0,1 1 0,-1-1 0,0 0 0,1 0-1,-1 0 1,0 0 0,0 0 0,1 0 0,-1 0 0,0 0 0,0-1 0,0 1-1,-1 0 1,1-1 0,0 1 0,0 0 0,-1-1 0,1 1 0,-1-1 0,1 1-1,-1-1-54,2-5 1060,-1-1-1,0 1 1,-1 0-1,1-1 1,-2-2-1060,1 6 739,0 2-695,0 1 1,-1 0-1,1 0 0,0 0 0,-1 0 1,1 0-1,-1 0 0,0 0 1,1 0-1,-1 0 0,0 0 1,1 0-1,-1 0 0,0 1 0,0-1 1,0 0-1,0 0 0,0 1 1,0-1-1,0 1 0,0-1 0,0 1 1,0-1-1,0 1 0,0 0 1,0-1-1,-1 1 0,1 0 1,0 0-1,0 0 0,0 0 0,0 0 1,-1 0-1,1 0 0,0 0 1,0 1-45,-5-1-226,1 0 1,0 0-1,0 1 1,-1 0-1,1 0 1,0 0-1,-4 3 226,-10 10-3607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35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28 6771,'0'0'5264,"0"0"-3213,0 0-626,0 0-323,0 0-630,39 4-984,-25 1 547,-12 1-91,1 9-2551,-2-14 2394,-1 0 0,1 0 0,0 0-1,0-1 1,0 1 0,0 0 0,0 0 0,0-1-1,0 1 1,0-1 0,0 1 0,0-1 0,0 1 0,1-1-1,-1 0 1,0 1 0,0-1 0,0 0 0,1 0 0,-1 0-1,0 0 1,0 0 0,0 0 0,1 0 213,14-4-1641,-15 4 1715,-1-1 1,1 1 0,-1 0-1,1 0 1,-1-1-1,1 1 1,-1 0-1,0-1 1,1 1 0,-1-1-1,0 1 1,1 0-1,-1-1 1,0 1-1,0-1 1,1 1-1,-1-1 1,0 1 0,0-1-1,0 1 1,0-1-1,1 1 1,-1-1-1,0 0-74,0-2 721,0 0-1,0 0 1,-1 0-1,1 1 0,0-1 1,-1 0-1,0 0 1,0 0-1,0 0 0,-1-1-720,1 2 91,0 1-1,-1-1 0,1 1 0,-1 0 0,1-1 1,-1 1-1,1 0 0,-1 0 0,0 0 1,0 0-1,0 0 0,0 0 0,0 0 0,0 1 1,0-1-1,0 1 0,0-1 0,0 1 0,0 0 1,0 0-1,0 0 0,0 0 0,0 0-90,-1 0-22,1-1-1,-1 1 0,1 0 0,-1 0 0,1 0 0,-1 0 0,1 1 1,-1-1-1,1 1 0,-1-1 0,1 1 0,-1 0 0,1 0 1,0 0-1,-1 0 0,1 0 0,0 1 0,0-1 0,-1 1 23,1 1-216,1 0-1,-1 0 0,1 0 0,-1 0 0,1 0 0,0 0 0,1 0 0,-1 0 1,0 0-1,1 0 0,0 0 0,-1 1 0,1-1 0,1 0 0,-1 1 217,0-3-217,0 0 0,0 0-1,0-1 1,1 1-1,-1 0 1,0 0-1,0 0 1,1-1 0,-1 1-1,0 0 1,1 0-1,-1-1 1,1 1 0,-1 0-1,1-1 1,-1 1-1,1-1 1,-1 1-1,1 0 1,0-1 0,-1 0-1,1 1 1,0-1-1,-1 1 1,1-1 0,0 0-1,0 1 218,2 0-383,-1-1 0,1 1-1,0-1 1,-1 1 0,1-1-1,-1 0 1,1 0 0,0 0 0,-1 0-1,2 0 384,-1-1-75,1 0 0,-1 1-1,0-1 1,0 0-1,0 0 1,0-1-1,0 1 1,0-1 0,0 0 75,-2 2 199,0-1 1,1 0-1,-1 0 1,0 0-1,0 0 1,0 0-1,0 0 1,0 0 0,0 0-1,-1-1 1,1 1-1,0 0 1,-1 0-1,1-1 1,0 1-1,-1-1 1,0 1 0,1-2-200,-1 2 413,0 0 0,0 0 0,0-1 0,0 1 1,0 0-1,0-1 0,0 1 0,0 0 0,0 0 1,-1 0-1,1-1 0,-1 1 0,1 0 0,-1 0 1,1 0-1,-1 0 0,0 0 0,1 0 1,-1 0-1,0-1-413,-1 1 260,1 0 0,-1-1 0,0 1 0,0 0 0,0 0 0,1 0 0,-1 0 0,0 0 0,0 1 0,0-1 1,-2 0-261,-7 0-33,1-1 0,-1 1 0,0 1 0,-9 1 33,7-1 740,12 0-753,0 1 1,-1-1-1,1 1 1,0-1 0,0 1-1,0-1 1,0 1-1,0 0 1,0 0-1,0 0 1,0-1-1,0 1 1,0 0-1,0 0 1,0 0-1,1 0 1,-1 1-1,0-1 1,1 0-1,-1 0 1,1 0-1,-1 0 1,1 1-1,0-1 1,0 0-1,-1 0 1,1 1-1,0-1 1,0 0-1,0 0 1,0 1 0,0-1-1,1 1 13,-2 5-858,1 1-1,1 0 1,-1 0 0,1-1-1,1 3 859,4 1-5925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59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2 289 464,'0'0'6491,"0"0"-3439,0 0-1027,0 0-606,0 0-629,-2-1-176,8-2-638,63 0 77,-58 4-47,0-1 0,1 0 1,-1-1-1,0 0 0,0 0 0,0-2 1,0 1-1,0-1 0,-1-1 0,1 0 1,-1 0-1,6-4-6,-10 4-16,1-1 1,-1 0 0,0 0-1,0 0 1,-1-1 0,1 0-1,-1 0 1,-1 0-1,1-1 1,-1 0 0,0 0-1,-1 0 1,1 0-1,0-3 16,-1-1-3,0 0 0,-1 0-1,0 0 1,0 0 0,-1-1-1,-1 1 1,0-1 0,0 1-1,-2-7 4,2 16 2,0 1-1,-1-1 0,1 1 1,-1-1-1,1 1 1,-1 0-1,1-1 0,-1 1 1,0-1-1,0 1 0,0 0 1,0 0-1,0 0 0,0-1 1,0 1-1,0 0 1,0 0-1,0 0 0,0 1 1,-2-2-2,0 0 10,-1 1 1,0-1 0,0 1-1,0-1 1,0 1 0,0 0-1,0 1 1,-1-1-11,-11 0 67,0 1 0,0 0 0,-12 2-67,27-2 1,-5 1-4,0 1 0,0-1-1,0 1 1,0 0 0,0 1 0,0-1 0,1 1-1,-1 1 1,1-1 0,0 1 0,0-1-1,0 1 1,1 1 0,-1-1 0,1 1-1,0 0 1,0 0 0,0 0 0,1 0-1,0 1 1,0-1 0,-1 4 3,-3 6-1,1 1 0,0 0 0,1 0 0,1 0 1,0 1-1,1-1 0,0 18 1,0-5 32,2 1-1,1-1 1,2 1 0,1-1 0,3 14-32,-5-36-1,1 0 0,0 1 1,0-1-1,0 0 1,1 0-1,0 0 0,1 0 1,0-1-1,0 1 1,0-1-1,1 0 0,-1 0 1,1-1-1,1 0 0,-1 1 1,1-2-1,0 1 1,0-1-1,0 1 0,1-2 1,0 1-1,-1-1 1,1 0-1,1 0 1,0-1-192,1 0 1,0 0-1,0 0 0,0-2 1,0 1-1,0-1 0,0 0 1,0 0-1,5-2 192,-10 1-368,0 1 0,0-1 1,0 0-1,0 0 0,-1-1 0,1 1 0,0-1 0,-1 0 0,1 0 1,-1 0-1,1 0 0,-1 0 0,0-1 0,0 0 0,0 1 1,0-1-1,-1 0 0,1-1 0,-1 1 0,0 0 0,2-4 368,8-25-5549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0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0 682 9396,'0'0'94,"0"0"-420,0 0 486,23 0 8,6-1-101,1-1 0,8-2-67,-33 3 15,1 0 1,0-1 0,0 0-1,-1 0 1,1-1 0,-1 0-1,0 0 1,0 0-1,0 0 1,0-1 0,0 0-1,-1 0 1,1-1-16,4-5 34,0-1 0,0 0 0,-1 0 0,1-5-34,-5 10 13,11-19 40,-2 0 1,-1 0-1,-1-1 1,-1-1 0,-1 0-1,4-23-53,-5 8 307,-2-1-1,-1-1 1,-3 1-1,-1-4-306,-1 35 202,0 1 0,-1-1 0,-1 0 0,1 1 0,-2-1 0,0 1 0,-1-2-202,3 10 98,0 0 0,0 0-1,0 0 1,-1 1 0,1-1 0,-1 0-1,0 1 1,0-1 0,0 1 0,0 0 0,0-1-1,0 1 1,-1 0 0,1 0 0,-1 1-1,0-1 1,1 0 0,-1 1 0,0 0-1,0 0 1,0-1 0,0 2 0,0-1-1,0 0 1,0 1 0,0-1 0,0 1 0,-3 0-98,5 0 9,0 0 0,-1 0 0,1 1 0,-1-1 0,1 0 0,0 1 1,0-1-1,-1 1 0,1-1 0,0 1 0,0 0 0,0-1 1,-1 1-1,1 0 0,0 0 0,0 0 0,0 0 0,0 0 1,1 0-1,-1 0 0,0 0 0,0 1-9,-13 30 38,11-25-27,-11 35-26,2 1-1,2 0 0,1 0 1,3 1-1,0 21 16,0 225 161,6-208-116,0-51-29,2 1 0,0-1-1,5 15-15,-4-34-12,0 1 0,0-1-1,1 0 1,1 0 0,0 0-1,1-1 1,0 1 0,0-1-1,8 8 13,-12-16-40,1 0-1,0-1 0,0 1 0,0 0 1,0-1-1,0 0 0,0 0 1,1 0-1,-1 0 0,1 0 0,-1-1 1,1 0-1,0 0 0,0 0 1,3 1 40,3-1-801,-1 0 0,1 0 0,0-1 0,0-1 0,6 0 801,-14 0-261,0 1 1,0 0 0,0-1-1,0 1 1,0-1 0,-1 0-1,1 0 1,0 0-1,-1 0 1,1 0 0,0 0-1,-1 0 1,1 0-1,-1-1 1,0 1 0,1 0-1,-1-1 1,0 1 0,0-1-1,1-1 261,3-12-4311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0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9556,'0'0'2738,"0"0"-1714,0 0 225,0 0-737,0 0-288,0 0 80,9-18-144,-9 36-64,0 15 80,0 10 80,0 9-159,0-1-97,0-2-481,3-8-639,8-15-1505,-4-26-1954,-1 0-1135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0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10677,'0'0'3249,"0"0"-2080,0 0-257,0 0-672,0 0-240,0 0-1904,7-65-5924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1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0 536 14006,'0'0'-619,"0"0"211,25 0-75,7 0 449,0-2-1,13-2 35,-39 3 1,0-1-1,0 0 1,0 0-1,0 0 1,0-1-1,0 1 1,-1-2-1,1 1 1,-1 0-1,0-1 1,0 0-1,0 0 1,0-1-1,-1 1 1,0-1-1,0 0 1,3-5-1,1-1-1,10-11 42,-1-2 0,-2-1 0,0 0 0,-2 0 0,0-2 0,-2 1 0,-1-2 0,-1 1 0,-2-1 0,0-1 0,-2 1 0,-2-1 0,0 0 0,-1-28-41,-2 57 77,0-1 0,0 0 1,0 0-1,0 0 1,0 0-1,0 0 1,0 1-1,0-1 0,0 0 1,0 0-1,0 0 1,-1 0-1,1 1 1,0-1-1,0 0 0,-1 0 1,1 0-1,-1 1 1,1-1-1,-1 0 1,1 1-1,-1-1 0,1 0 1,-1 1-1,0-1 1,1 1-1,-1-1 1,0 1-1,1-1 0,-1 1 1,0-1-1,0 1 1,1 0-1,-1-1 1,0 1-1,0 0 0,0 0 1,0-1-1,1 1 1,-1 0-1,0 0 0,0 0 1,0 0-1,0 0 1,0 1-1,1-1 1,-2 0-78,1 1 27,0-1 1,1 1-1,-1-1 1,0 1-1,0 0 1,1 0-1,-1-1 1,0 1-1,1 0 1,-1 0-1,1 0 1,-1 0-1,1 0 1,-1 0-1,1-1 1,0 1-1,0 0 1,-1 0-1,1 0 1,0 0-1,0 0 1,0 0-1,0 0 1,0 1-1,0-1-27,-1 5 36,-20 168-258,2 154 222,2-11 78,17-310-57,-5 43-405,-9 39 384,12-77-63,0 0 0,-2 0 0,1-1-1,-2 0 1,1 0 0,-2 0-1,1 0 1,-1-1 0,-1 0-1,-1 2 64,5-10 28,1 1-1,-1-1 1,0 0 0,0 0-1,0 0 1,0 0-1,0 0 1,0-1-1,0 1 1,-1-1-1,1 0 1,-1 0-1,1 0 1,-1-1-1,1 1 1,-3-1-28,4 1 44,0-1 0,0 0 1,0 0-1,0 0 0,0-1 1,0 1-1,0 0 0,-1-1 1,1 1-1,0-1 0,0 0 1,1 1-1,-1-1 0,0 0 1,0 0-1,0-1 0,0 1 1,1 0-1,-1 0 0,1-1 1,-1 1-1,1-1 0,-1 0 1,1 1-1,0-1 0,-1-1-44,-1-4 10,1-1-1,-1 1 0,2-1 1,-1 1-1,1-1 1,0 1-1,0-1 1,1-6-10,6-64-137,-2 60 117,0 0 1,2 1 0,-1 0-1,2 0 1,1 0-1,0 1 1,0 0 0,2 0-1,0 1 1,1 1-1,0 0 1,1 0 0,1 1-1,2-1 20,3-4-12,2 2 0,0 0 0,1 1-1,0 1 1,1 1 0,1 1 0,0 1 0,0 1-1,22-6 13,-35 13 169,-3 0 224,1 1-1,0 0 1,-1 1-1,1 0 1,7-1-393,-8-11 4044,-7 12-3969,0 1 21,0 0-32,0 0 3,0 0-19,0 0 24,0 0 5,0 0-18,0 0-32,0 0 2,0 0-5,0 0-24,0 0 21,0 0-7,0 0-41,0 0-40,0 0 99,0 0-2,0 0-62,0-1 24,0 0-310,0 1-562,0 0-750,0 0-2297,2 0-7073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2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23 13222,'0'0'2188,"0"0"-1132,0 0 25,0 0-374,0 0-462,-5-4 99,-14-12-85,19 16-256,-1-1 0,1 1 0,0 0 0,-1 0 0,1 0 0,-1-1 0,1 1-1,0 0 1,-1 0 0,1 0 0,-1 0 0,1 0 0,-1 0 0,1 0 0,0 0 0,-1 0 0,1 0 0,-1 0 0,1 0-1,0 0 1,-1 0 0,1 0 0,-1 1 0,1-1 0,0 0 0,-1 0 0,1 0 0,0 1 0,-1-1 0,1 0 0,0 0-1,-1 1 1,1-1 0,0 0 0,-1 1 0,1-1 0,0 0 0,0 1 0,0-1 0,-1 1 0,1-1 0,0 0 0,0 1-1,0-1 1,0 1 0,0-1 0,0 0 0,-1 1 0,1-1 0,0 1-3,-3 23-45,3-24 45,-1 25-26,1-1-1,1 1 1,0-1-1,7 25 27,-5-36-111,1 1 0,0-1 0,1 0 1,0 0-1,1 0 0,1-1 0,0 0 0,1 0 0,5 6 111,-13-18-8,45 51-1538,-42-48 1108,0 0-1,0-1 1,1 1 0,-1-1-1,0 0 1,1 1 0,0-2-1,-1 1 1,1 0 0,0-1-1,0 0 1,0 1 0,0-2-1,0 1 1,2 0 438,12-1-4335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49 4818,'0'0'7652,"0"0"-5291,0 0-1459,0 0-126,-9 8-560,6-6-213,-1 0-15,1 0 0,0 1 0,0 0 0,0-1 0,0 1 0,0 0 0,1 0 0,-1 1 0,1-1 0,0 0 0,0 1 0,0 0 0,0-1 0,1 1 0,-1 0 0,1 0 0,0 0 0,0 0 0,1 0 0,-1 0 0,1 0 0,0 0 12,-1 6-63,1 0 1,1 0-1,0 0 1,0 0-1,1-1 1,0 1-1,3 6 63,-3-12-83,0 0 0,0 0-1,0 0 1,1-1 0,-1 1-1,1-1 1,0 1 0,0-1-1,0 0 1,0 0 0,1-1 0,-1 1-1,1-1 1,0 1 0,0-1-1,0 0 1,0-1 0,2 2 83,1-1-368,-1 1 0,1-1 0,1 0 1,-1-1-1,0 0 0,0 0 0,0 0 1,1-1-1,-1 0 0,0-1 0,0 1 1,1-2-1,-1 1 0,2-1 368,-5 1-27,-1-1 1,1 1-1,0-1 0,-1 0 0,1 0 0,-1 0 1,1 0-1,-1-1 0,0 1 0,0-1 0,0 0 0,0 0 1,-1 0-1,1 0 0,-1-1 0,0 1 0,0 0 1,0-1-1,0 0 0,0 1 0,-1-1 0,0 0 1,0 0-1,0 0 0,0 0 27,0-4 321,1 0 1,-1 0-1,-1 0 0,0 0 1,0 0-1,0 0 0,-2-8-321,1 12 244,-1 0-1,1-1 1,0 1-1,-1 0 1,0 0 0,0 0-1,0 1 1,-1-1-1,1 0 1,-1 1-1,0 0 1,0-1-1,0 1 1,-2-1-244,-10-8 683,-1 1 0,-1 0 0,-3-1-683,-22-13 1739,42 25-1734,1 0-1,-1 0 1,0 0-1,0 0 1,0 0-1,1 0 1,-1 0 0,0 0-1,0 0 1,0 0-1,1 0 1,-1-1-1,0 1 1,0 0 0,0 0-1,1 0 1,-1 0-1,0 0 1,0 0-1,0 0 1,0-1 0,1 1-1,-1 0 1,0 0-1,0 0 1,0 0-1,0-1 1,0 1 0,0 0-1,0 0 1,0 0-1,0-1 1,1 1-1,-1 0 1,0 0 0,0 0-1,0-1 1,0 1-1,0 0 1,0 0-1,0-1 1,0 1-1,-1 0 1,1 0 0,0 0-1,0-1 1,0 1-1,0 0 1,0 0-1,0 0 1,0 0 0,0-1-1,0 1 1,-1 0-1,1 0 1,0 0-1,0 0 1,0-1 0,0 1-1,0 0 1,-1 0-1,1 0 1,0 0-1,0 0-4,18-2-308,-18 2 329,6 0-42,0 0-1,0 0 0,0 1 0,-1-1 1,1 1-1,0 1 0,0-1 1,-1 1-1,1 0 0,-1 0 0,1 0 1,-1 1-1,0 0 0,0 0 0,0 0 1,0 1-1,0 0 0,-1 0 1,0 0-1,0 0 0,1 2 22,12 14-360,-1 2 0,-1 0 0,0 1 0,1 5 360,18 29-1209,-32-53 936,1-1-1,-1 0 1,1 0-1,-1-1 1,1 1 0,0 0-1,0-1 1,0 0 0,0 1-1,1-1 1,2 1 273,-4-2-129,0-1 0,0 1 0,-1 0 1,1-1-1,0 1 0,0-1 0,0 0 1,0 0-1,0 0 0,0 0 0,0 0 1,0 0-1,0 0 0,-1-1 0,1 1 1,0-1-1,0 1 0,0-1 0,0 0 1,-1 1-1,1-1 0,0 0 0,-1 0 0,1-1 1,-1 1-1,1 0 129,3-5-24,0 0 0,0 0 0,0 0 0,-1 0 0,0-1 0,1-2 24,-3 3 95,1 1 0,0-1 0,1 1-1,-1 0 1,1 0 0,0 0 0,0 1 0,0-1 0,1 1 0,0 0 0,0 1 0,4-4-95,-7 6 28,0 0 1,0 0-1,-1 0 0,1 1 0,0-1 1,0 1-1,0-1 0,0 1 0,0-1 1,0 1-1,0 0 0,0 0 0,0 0 1,0 0-1,0 1 0,0-1 0,0 0 1,0 1-1,0 0 0,0-1 0,0 1 1,0 0-1,0 0 0,0 0 0,-1 0 1,1 0-1,0 0 0,-1 1 0,1-1 1,-1 0-1,0 1 0,1-1 0,-1 1 1,0 0-1,0-1 0,1 2-28,3 7 159,-1 0 0,0 0 0,0 0 1,-1 1-1,0 0 0,0 4-159,3 8-54,-2-8-71,1-1 1,1 1-1,0-1 0,1 0 0,1-1 0,3 6 125,-7-13-351,1 0 1,-1 0-1,1-1 1,1 1-1,-1-1 1,1 0-1,0 0 1,0-1-1,0 0 1,1 0-1,-1 0 0,1-1 1,2 1 350,13-1-3314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120 225 5218,'0'0'2417,"0"0"761,0 0-537,0 0-1083,0 0-483,4-2 22,-4 2-1085,0 0-1,1 0 1,-1-1-1,0 1 1,0 0 0,1 0-1,-1 0 1,0-1 0,1 1-1,-1 0 1,0 0 0,1 0-1,-1 0 1,0 0 0,1 0-1,-1 0 1,0 0 0,1 0-1,-1 0 1,1 0 0,-1 0-1,0 0 1,1 0-1,-1 0 1,0 0 0,1 0-1,-1 1 1,0-1 0,1 0-1,-1 0 1,0 0 0,0 0-1,1 1 1,-1-1 0,0 0-1,1 1 1,4 16 153,-4 40-132,-2-36 64,1 260-2306,0-279 2072,0 0 1,0 0 0,0 0 0,0 0 0,0 0-1,-1 0 1,1 0 0,-1 0 0,1-1 0,-1 1-1,0 0 1,0 0 0,1-1 0,-1 1 0,0 0-1,-1-1 1,1 1 0,0-1 0,0 1 0,-1-1-1,-2 2 1,2-2-51,0 0-1,0 0 1,0 0-1,-1-1 0,1 1 1,0-1-1,0 1 1,0-1-1,-1 0 1,1 0-1,0 0 1,-1 0-1,1-1 1,0 1-1,0 0 1,0-1-1,-1 0 1,1 1-1,-2-2 0,-2-2 339,0 0 0,1 1-1,-1-2 1,1 1 0,0-1-1,1 1 1,-1-1 0,1-1-1,0 1 1,0-1 0,1 1-1,-1-1 1,1 0 0,1 0-1,-1-1 1,1 1 0,0-1-1,-1-7 1,3 13-141,0 0 1,0 0-1,0 0 1,1 0-1,-1 1 1,0-1-1,1 0 0,-1 0 1,1 0-1,-1 0 1,1 0-1,0 1 0,-1-1 1,1 0-1,0 0 1,-1 1-1,1-1 0,0 1 1,0-1-1,-1 0 1,1 1-1,0 0 1,0-1-1,0 1 0,0-1 1,0 1-1,0 0 1,0 0-1,0-1 0,1 1 1,37-3 201,-28 2-69,19 0-19,0-2 0,0-1 0,42-12 0,-62 13-109,0 0-1,0-1 1,0-1 0,-1 0-1,0 0 1,0 0 0,0-1-1,0-1 1,-1 0 0,0 0-1,-1 0 1,0-1 0,10-13-1,-9 9 50,-1 1-1,-1-1 1,0 0-1,-1-1 1,0 1-1,-1-1 1,0 0-1,2-14 1,-2-5 332,-1 0 1,-1-39-1,-2 64-218,-1-1 0,0 0-1,0 0 1,-1 1 0,0-1 0,0 1-1,-5-11 1,5 13-20,-1 1-1,1-1 1,0 1-1,-1 0 1,0 0 0,0 0-1,0 0 1,-1 1-1,1-1 1,-1 1 0,0 0-1,0 0 1,-4-2 0,7 4-94,0 0 0,0 1 0,0-1 0,0 1 0,0-1 0,0 1 0,0-1 0,0 1 0,0 0 0,0 0 0,0-1 0,0 1 0,0 0 0,0 0 0,-1 0 0,1 0 0,0 0 0,0 0 0,0 1 0,0-1 0,0 0 0,0 0 0,0 1 0,0-1 0,0 1 0,0-1 0,0 1 0,0-1 0,0 1 0,0 0 0,1-1 0,-1 1 0,0 0 0,0 0 0,1-1 0,-1 1 0,0 0 0,1 0 0,-1 0 0,1 0 0,-1 0 0,1 0 0,-1 0 0,1 0 0,0 0 0,-1 0 0,1 0 0,0 0 0,0 0 0,0 2 0,-2 9-250,1 0 0,1 0 1,1 23-1,0-16 452,13 312-189,-6-183-130,-7-134 7,-1-9 4,0 0 1,0 0-1,0 1 1,1-1-1,0 0 1,0 0-1,3 6 1,-4-10 10,1-1 0,-1 1 1,1-1-1,-1 0 1,1 1-1,-1-1 0,1 0 1,-1 1-1,1-1 0,-1 0 1,1 0-1,0 1 1,-1-1-1,1 0 0,-1 0 1,1 0-1,0 0 0,-1 0 1,1 0-1,0 0 1,-1 0-1,1 0 0,0 0 1,-1 0-1,1-1 0,-1 1 1,2 0-1,16-7-128,-8-1 118,0 1-1,15-17 1,-18 17 22,0 0 1,0 0-1,1 1 1,0 0 0,0 0-1,11-5 1,-17 11 12,-1-1 1,0 1 0,0 0 0,1 0 0,-1 0-1,0 0 1,1 0 0,-1 0 0,0 0 0,1 0-1,-1 0 1,0 1 0,0-1 0,1 1-1,-1-1 1,0 1 0,0-1 0,0 1 0,1-1-1,-1 1 1,0 0 0,0 0 0,0 0 0,1 1-1,26 31-302,-17-19 112,4 2-1192,33 28 1,-43-40 1218,0-1 0,-1 1 1,1-1-1,0 0 0,1-1 1,-1 1-1,0-1 0,1 0 1,0 0-1,-1-1 0,1 0 1,9 1-1,-13-2 154,-1 0 0,1-1 0,0 1-1,-1-1 1,1 0 0,-1 1 0,0-1 0,1 0 0,-1 0-1,1 0 1,-1 0 0,0 0 0,0 0 0,0 0 0,0-1-1,0 1 1,0 0 0,0 0 0,0-1 0,0 1 0,0-1-1,-1 1 1,1-1 0,-1 1 0,1-1 0,-1 0 0,1 1-1,-1-1 1,0 1 0,0-3 0,4-56 186,-4 54 35,0 6-168,0 0 0,-1 0 0,1-1 0,0 1 0,0 0-1,-1 0 1,1 0 0,0 0 0,-1-1 0,1 1 0,0 0 0,-1 0 0,1 0 0,0 0 0,-1 0 0,1 0 0,0 0 0,0 0 0,-1 0 0,1 0 0,0 0 0,-1 0 0,1 0 0,0 0 0,-1 0 0,1 0 0,0 0 0,-1 1-1,1-1 1,0 0 0,-1 0 0,1 0 0,0 0 0,0 1 0,-1-1 0,1 0 0,0 0 0,0 1 0,0-1 0,-1 0 0,1 0 0,0 1 0,0-1 0,0 0 0,0 1 0,0-1 0,-1 0 0,1 0 0,0 1 0,0-1-1,0 0 1,0 1 0,-2 10-15,0-1-1,1 1 0,0-1 1,0 1-1,2-1 0,-1 1 1,3 12-1,-3-21-24,1-1 0,-1 1 0,1-1 0,-1 0 0,1 1 0,0-1 0,0 0 0,-1 0 0,1 1 0,0-1 0,0 0 0,0 0 0,0 0 0,1 0 0,-1 0 0,0 0 0,0 0 0,1-1 0,-1 1 0,0 0 0,1-1 0,-1 1 0,0-1 0,1 1 0,-1-1 0,1 0 0,-1 0 0,3 1 0,-2-1 0,0 0 0,0 0 0,0 0 0,0 0 0,0 0 0,0 0 0,0 0 0,0-1 0,0 1 0,0-1 0,0 0-1,0 1 1,0-1 0,0 0 0,0 0 0,0 0 0,-1 0 0,1-1 0,0 1 0,2-3 0,-1-1 40,0-1 1,0 1-1,-1-1 1,0 0-1,0 1 1,0-1 0,-1 0-1,1 0 1,-1 0-1,-1-7 1,1 0 166,0 1 0,-1-1 0,-1 0-1,-3-12 1,4 22-140,-1 1 0,1 0 0,-1 0 1,0 0-1,0 0 0,0 0 0,-1 1 0,1-1 0,0 0 0,-1 0 0,1 1 0,-1-1 0,1 1 0,-1-1 0,0 1 0,1 0 0,-1-1 0,0 1 0,-4-2 0,1 2-530,1-1 1,-1 0-1,0 1 0,0 0 0,0 0 1,0 0-1,-8 0 0,12 1-3854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3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118 236 400,'0'0'1769,"20"-18"85,60-55 67,-77 70-1619,0 0 0,0-1 0,0 1-1,0-1 1,0 0 0,-1 0 0,0 0 0,0 0 0,1-1-302,-3 3 387,1-1 1,-1 1-1,1 0 1,-1-1 0,0 1-1,0 0 1,0-1 0,0 1-1,-1 0 1,1-1-388,-1-11 1501,1 11-1376,-1 0-1,1 0 1,-1 1-1,0-1 0,0 0 1,0 0-1,0 1 0,0-1 1,0 1-1,-1-1 1,1 1-1,-1 0 0,1-1 1,-1 1-1,0 0 1,0 0-1,0 0 0,-1 0 1,1 1-1,0-1 0,-1 0 1,1 1-1,-1 0 1,1 0-1,-1-1 0,1 2 1,-1-1-1,0 0 1,0 0-1,1 1 0,-3-1-124,-7-1 25,0 0-1,-1 1 0,1 0 0,0 1 1,-1 1-1,1 0 0,0 0-24,8 0-12,-1 0 0,1 0-1,1 1 1,-1-1-1,0 1 1,0 0 0,0 0-1,1 0 1,-1 0-1,1 1 1,0 0 0,0-1-1,0 1 1,0 0 0,0 0-1,1 1 1,-1-1-1,1 1 1,0-1 0,0 1-1,0 0 1,0 0 0,1-1-1,-1 1 1,1 1-1,0-1 1,0 2 12,-2 11-330,0 0 0,1 0-1,1 0 1,1 0 0,0 0 0,2 3 330,-2-15-259,1 0 1,-1-1-1,1 1 1,0-1 0,1 0-1,-1 1 1,1-1-1,0 0 1,0 0 0,0 1 258,0-3-275,-1 0 0,0 0 0,0-1 0,1 1 0,-1-1 1,1 1-1,0-1 0,-1 0 0,1 0 0,0 0 0,0 1 0,0-2 1,-1 1-1,1 0 0,0 0 0,0-1 0,1 1 0,-1-1 1,0 1-1,0-1 0,0 0 0,0 0 0,0 0 275,17 0-4858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3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0 362 2993,'18'-44'1632,"-2"0"0,-1-2 0,4-31-1632,-13 45 2892,-1-1 0,-2 0 0,-1-19-2892,-2 51 736,0 1-296,0 13-594,-1 145 27,4 231 208,-1-362-189,0 0 0,2 0 0,0 0 0,2 0 0,7 19 108,-10-38-229,1 0 0,-1 0 0,1-1 0,0 1 0,1-1 0,0 0-1,0-1 1,0 1 0,5 3 229,-6-6-290,0-1 0,0 0-1,0 0 1,0-1 0,1 1 0,-1-1 0,1 0-1,0 0 1,0 0 0,-1-1 0,1 0-1,0 0 1,0 0 0,1 0 0,-1-1-1,3 0 291,-4 0-44,-1-1-1,1 0 0,0 0 0,-1 0 1,1 0-1,0 0 0,-1-1 1,0 0-1,1 0 0,-1 0 0,0 0 1,0 0-1,0 0 0,0-1 0,0 0 1,-1 1-1,1-1 0,-1 0 1,0 0-1,1-1 45,8-13 150,0 0 0,-1-1 0,3-7-150,-3 5 71,5-8 162,11-21 1199,-2-1 0,-1-3-1432,-25 63 195,1 1-1,1 0 0,0 0 1,0 0-1,2 6-194,0 19-105,-2-21-213,0 20-280,0-8-3451,0-15-4200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4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13062,'0'0'4722,"0"0"-4402,0 0 209,0 0-529,0 0-801,0 0-1936,32-22-3682,-32 46 1473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4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9492,'0'0'3863,"0"0"-2321,0 0-341,0 0-374,1 20-363,-4 68-273,-4 0 0,-7 25-191,5-50-78,-43 245-3755,49-291 2645,3-13 577,-1 0 0,1 0 1,-1 0-1,0 0 0,-1 0 1,1 0-1,-1 0 0,1 0 1,-1 0-1,0 0 0,-1-1 1,0 2 610,3-5-24,0 0 0,-1 0 0,1 0 0,0 1 0,0-1 0,0 0 0,0 0 0,-1 0 0,1 0 0,0 0 0,0 0 0,0 1 0,-1-1 0,1 0 0,0 0 0,0 0 0,0 0 0,-1 0 0,1 0 1,0 0-1,0 0 0,-1 0 0,1 0 0,0 0 0,0 0 0,0 0 0,-1 0 0,1-1 0,0 1 0,0 0 0,0 0 0,-1 0 0,1 0 0,0 0 0,0 0 0,0 0 0,-1-1 0,1 1 0,0 0 0,0 0 0,0 0 0,0 0 0,0-1 0,0 1 0,-1 0 1,1 0-1,0 0 0,0-1 0,0 1 0,0 0 0,0 0 0,0 0 0,0-1 0,0 1 0,0 0 24,-6-15 181,2-1 0,0 1 0,0-1 0,2 0 0,0 1 0,0-7-181,-3-21 421,-6-27 7916,-16-48-8337,27 117 81,-1-1 0,1 1 0,-1-1 0,1 0-1,0 1 1,-1-1 0,1 1 0,0-1 0,0 1-1,0-1 1,0 0 0,1 1 0,-1-1-1,0 1 1,1-1 0,-1 0 0,1 1 0,-1-1-1,1 1 1,0 0 0,0-1 0,-1 1 0,1 0-1,0-1 1,0 1 0,0 0 0,1 0 0,-1 0-1,0 0 1,0 0 0,1 0 0,-1 0-81,5-2-112,0 0 1,1 1 0,-1 0 0,1 0-1,-1 1 1,1 0 0,1 0 111,7-2 69,73-10-511,-1 4 0,1 4 0,53 5 442,-139 2 7,-2 0-1,1 1 1,0-1 0,0 0-1,-1 1 1,1-1 0,-1 1-1,0-1 1,0 1 0,0-1-1,0 1 1,0-1 0,-1 3-7,1 3 30,1 67 432,-2-34-390,2 0 0,2 0 0,2 0 0,2 2-72,-6-37-119,1-1-1,-1 1 1,1-1-1,0 0 1,0 0-1,1 0 1,1 3 119,-3-6-242,0-1 1,1 1-1,-1-1 1,0 0 0,1 1-1,-1-1 1,1 0 0,-1 0-1,1 0 1,0 0-1,0 0 1,-1 0 0,1-1-1,0 1 1,0 0-1,0-1 1,0 0 0,-1 1-1,1-1 1,0 0 0,0 0-1,1 0 242,-2 0-310,0 0 0,1 0 0,-1 0-1,0 0 1,1 0 0,-1 0 0,0 0 0,0-1 0,1 1-1,-1 0 1,0-1 0,0 1 0,0-1 0,0 0-1,1 0 311,10-22-3447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4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6211,'0'0'2289,"0"0"-1569,0 0-720,0 0-6723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5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10789,'0'0'1227,"0"0"155,0 0 5,0 0-826,0 0-316,4 3-109,-3-1-139,1 0 0,0 0 0,-1 1 0,1-1 0,-1 0 0,1 0 0,-1 1 0,0-1 0,0 1 0,0-1 0,-1 1 0,1 0 0,0 2 3,3 42-233,-1 0 180,0-34 72,0 1 0,0-1 0,1 0 0,1-1 0,0 1 0,5 8-19,-8-17-65,1 0 1,-1 1-1,1-1 1,0 0 0,1-1-1,-1 1 1,0 0 0,1-1-1,0 0 1,0 0-1,0 0 1,0 0 0,1-1-1,-1 0 1,1 1-1,-1-2 1,1 1 0,0 0-1,-1-1 1,2 0 64,1 0-320,0 0 0,-1 0 0,1 0 0,0-1-1,0 0 1,0-1 0,0 1 0,-1-1 0,8-2 320,-12 2 34,0 0-1,0 0 0,1-1 1,-1 1-1,0 0 0,0-1 1,0 1-1,0-1 1,0 0-1,-1 0 0,1 0 1,0 0-1,-1 0 0,1 0 1,-1 0-1,0 0 1,0-1-1,0 1 0,0 0 1,0-1-1,0 1 0,-1-1 1,1 1-1,-1-1 1,0 1-1,0-1 0,0-1-33,2-9 350,-1 0 0,-1-1-1,0 1 1,-1 0 0,-1-1-1,0 1 1,0 0 0,-1 0 0,-1 1-1,0-1 1,-1 1 0,-1-1-1,0 0-349,5 12 92,1 0 0,-1 0-1,0 0 1,1 0-1,-1-1 1,1 1-1,-1 0 1,1-1 0,0 1-1,0 0 1,-1-1-1,1 1 1,0 0 0,0-1-1,1 0-91,-1 2 19,0-1 1,0 1-1,0-1 0,1 0 0,-1 1 0,0-1 0,1 1 1,-1-1-1,1 1 0,-1-1 0,0 1 0,1 0 0,-1-1 0,1 1 1,-1-1-1,1 1 0,-1 0 0,1 0 0,0-1 0,-1 1 1,1 0-1,-1 0 0,1-1-19,4 0-34,1 1 1,-1-1-1,1 1 1,-1 0-1,1 0 1,4 1 33,7 0 152,-11-1-140,1 0-1,-1 0 1,0 1-1,1 0 1,-1 0-1,0 0 1,5 2-12,-7-1-10,0 0 1,0 1-1,-1-1 1,1 1-1,-1-1 1,1 1-1,-1 0 1,0 0-1,0 1 1,-1-1-1,3 4 10,9 12-451,-2 2 0,6 12 451,-8-15-1310,0 0 1,1-1-1,8 11 1310,-17-25-276,1-1 0,-1 0 0,0 1-1,1-1 1,-1 0 0,1 0 0,0-1 0,0 1 0,0 0 0,-1-1-1,1 0 1,1 0 0,-1 0 0,0 0 0,0 0 0,0-1 0,0 1 0,1-1-1,-1 0 1,0 0 0,0 0 0,1 0 0,-1 0 0,0-1 0,3-1 276,7-2 157,0 0 0,0-1 0,0-1 1,-1 0-1,7-5-157,6-3 634,-10 6-257,1 1 1,0 0-1,0 1 0,1 1 0,-1 1 0,1 0 0,0 1 0,1 0 0,-1 2 0,0 0 0,0 1 0,10 1-377,-24 0 15,-1 0-1,1 0 0,-1 0 1,0 0-1,1 0 1,-1 0-1,0 1 0,0-1 1,0 1-1,0 0 1,0-1-1,-1 1 0,1 0 1,0 0-1,-1 0 1,1 0-1,-1 0 0,0 1 1,0-1-1,0 0 1,0 0-1,0 1 0,0-1 1,-1 1-1,1-1 1,0 3-15,2 10 30,-1 1 1,0-1 0,-1 14-31,-1-19-101,1 22-1276,-1-8-2211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17912,'0'0'160,"0"0"-80,0 0-160,0 0-3265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6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17960,'0'0'1329,"0"0"-513,0 0 161,0 0-977,0 0-401,0 0-1151,0 27-3683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1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0 135 9828,'0'0'625,"0"0"-529,134 24 704,-78-24-592,-35 0-208,3 0-4066</inkml:trace>
  <inkml:trace contextRef="#ctx0" brushRef="#br0" timeOffset="1">1026 27 8580,'122'-22'1281,"-63"20"-1,9 0-399,6 2-689,-56 0-192,-4 0-6243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1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13526,'0'0'2385,"0"0"-2161,0 0 433,115 4-561,-76-4 112,10 2-272,12-2 64,-40 0-1969,1 0-4290</inkml:trace>
  <inkml:trace contextRef="#ctx0" brushRef="#br0" timeOffset="1">1193 18 10197,'0'0'784,"0"0"-736,0 0-48,0 0-1152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4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86 121 10933,'0'0'1929,"0"0"-1305,2 20-517,-2-12-98,10 170 279,-9-142-243,-2 0 0,-2 0 0,-9 51 0,9-75-40,0 2-1,-1 0-1,0-1 1,-11 23-1,15-35-4,0 0-1,0-1 1,0 1-1,0-1 0,0 1 1,0-1-1,-1 1 1,1-1-1,0 0 1,0 1-1,-1-1 1,1 1-1,0-1 1,-1 1-1,1-1 1,0 0-1,-1 1 0,1-1 1,0 0-1,-1 1 1,1-1-1,-1 0 1,1 0-1,-1 1 1,1-1-1,-1 0 1,1 0-1,-1 0 1,1 0-1,-1 1 0,1-1 1,-1 0-1,1 0 1,-1 0-1,1 0 1,-1 0-1,1 0 1,-1-1-1,1 1 1,-1 0-1,1 0 1,-1 0-1,1 0 0,-1 0 1,1-1-1,-1 1 1,1 0-1,0-1 1,-1 1-1,1 0 1,-1-1-1,1 1 1,0 0-1,-1-1 1,1 1-1,0 0 0,-1-1 1,1 1-1,0-2 1,-14-29-307,7-12-79,2-1-1,1-1 1,3 1-1,4-48 1,-2 69 392,2 0 0,0 0-1,2 0 1,0 0 0,10-25-1,-11 38 34,0-1-1,1 0 1,0 1-1,1 0 1,0 0-1,0 1 0,1-1 1,1 2-1,-1-1 1,1 1-1,1 0 1,12-9-1,-14 13 53,1 1-1,0 0 1,0 0-1,1 1 1,-1 0-1,0 0 1,1 1-1,-1 0 1,1 0 0,-1 1-1,1 0 1,-1 1-1,15 2 1,-21-2-72,1 0 0,-1 0 0,0 0 0,0 0 0,0 1 0,0-1 0,0 1 0,0-1 0,0 1 0,0-1 0,0 1 0,-1 0 0,1 0 0,-1 0 0,1 0 0,-1 0 0,0 0 0,0 1 0,0-1 0,0 0 0,0 1 0,0-1 0,0 0 0,-1 1 0,0-1 0,1 1 0,-1 3 0,1 5 25,-1-1 0,0 1 1,0-1-1,-1 1 0,-3 13 0,2-16-30,-1 1 0,0-1-1,-1 0 1,0 0 0,0 0 0,0 0 0,-1-1-1,0 0 1,-1 0 0,-7 8 0,-10 7 26,-36 29-1,45-39-35,12-11-92,0 0 1,0 1-1,0-1 0,1 1 0,-1-1 0,1 1 0,-1 0 1,1-1-1,0 1 0,-1 0 0,1 0 0,0 0 0,0 0 1,0 0-1,1 0 0,-1 1 0,0-1 0,1 0 0,-1 3 0,1-2-4443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4418,'0'0'1683,"0"0"-490,0 0-118,18 0-146,78 0 730,-94 0-1528,0 1 0,-1-1 0,1 0 0,-1 1 0,1-1 0,0 1 0,-1 0 0,1 0 0,-1-1 1,0 1-1,1 0 0,-1 0 0,0 0 0,1 0 0,-1 1 0,0-1 0,0 0 0,0 0 0,0 1 0,1 1 0,18 37 121,-11-21-132,-5-10-95,1 0 0,0-1-1,1 0 1,0 0 0,10 11 0,-12-16-26,-1 0 1,0-1-1,1 1 0,0-1 1,0 0-1,0 0 0,0 0 1,0 0-1,0-1 1,0 0-1,0 1 0,0-2 1,1 1-1,-1 0 0,5-1 1,46-1-96,-32 0 102,40 3 0,-57-1 4,0 0 0,0 0 1,0 0-1,0 1 0,-1 0 1,1 0-1,0 0 0,-1 1 1,0 0-1,0 0 1,7 6-1,-10-8-104,-1 0 1,1 0-1,-1 0 1,0 1-1,1-1 1,-1 1-1,0-1 1,0 1-1,0 0 1,0-1-1,0 1 1,-1 0-1,1-1 1,0 1-1,-1 0 1,1 0-1,-1 0 1,0 0-1,0 3 1,0-1-4245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2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1569,'0'0'2833,"143"15"-1216,-94-15-337,1 0-735,-5 0-337,-9 0-160,-11 0 96,-7 0-64,-6 0-48,-10 0 80,-2 0 1697,0 0 720,0 0-1569,0-8-960,0-3-1424,0-5-9157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9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7828,'0'0'4855,"0"0"-3732,0 0-853,0 0-62,0 0-235,1 7-200,9 86 216,-4 0-1,-5 56 12,-1-146-3,0-2-10,1 0-1,-1 0 1,1 0 0,-1 0 0,1 0 0,-1 0-1,1 0 1,0 0 0,-1 0 0,1 0 0,0 0-1,0-1 1,0 1 0,0 0 0,-1-1 0,1 1-1,0 0 1,0-1 0,0 1 0,1-1 0,-1 0-1,0 1 1,0-1 0,0 0 0,1 1 13,34 6-107,-30-6 114,74 10 31,0-5-1,0-2 0,12-5-37,38-4 146,68-14-146,-57 5 25,-21 8 5,-1 6 1,22 7-31,-89-5 35,109 2-19,16-8-16,-174 4 6,1 0 1,-1 0-1,0-1 1,0 1-1,0-1 0,1 0 1,-1 0-1,0 0 1,0-1-1,-1 1 0,1-1 1,0 1-1,0-1 1,-1 0-1,1 0 0,-1 0 1,1-1-1,-1 1 1,0 0-1,0-1 0,0 1 1,0-1-1,-1 0 1,1 0-1,-1 0 0,1 0 1,-1 0-1,0 0 1,0 0-1,0-1-6,2-12 381,-1 1 0,0-1 1,-1 1-1,-1-1 0,-1-13-381,1 3 1194,0 26-764,0 0-238,0 0-72,0 0-83,0 0 1,0 0 55,0 0-120,0 0-381,0 0-1515,0 0-2125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07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33 544,'0'0'10856,"0"0"-8226,0 0-2656,0 0-940,1 8 11,-1 7 943,-1 0 0,0 0 1,-1 0-1,0-1 0,-1 1 0,-1-1 1,0 0-1,-1 0 0,-4 7 12,1-2-52,2 0 0,0 0 0,1 0-1,1 1 1,1 0 0,-1 15 52,5-34-1,-1 1 0,1-1 0,-1 0 0,1 0 0,-1 0-1,1 1 1,0-1 0,0 0 0,0 0 0,-1 0 0,1 0 0,0 0 0,0 0 0,0-1 0,1 1-1,-1 0 1,0 0 0,0-1 0,0 1 0,1-1 0,-1 1 0,0-1 0,0 1 0,1-1 0,-1 0-1,0 0 1,1 0 0,-1 0 0,0 0 0,1 0 0,0 0 1,54 0 140,-48 0-99,1-1 10,0-1 0,-1 0 1,1-1-1,0 0 1,-1 0-1,0-1 0,0 0 1,0 0-1,3-3-51,30-14 330,-17 12-195,0 1 0,1 1 0,-1 2 0,1 0 0,1 2 0,8 0-135,51-1 89,21 6-89,-22-1 70,-18 2-19,60 10-51,-54-4-19,31-2 19,291-20 86,-58 0-26,-331 13-71,-1 0-1,0-1 0,1 1 1,-1-1-1,1 0 0,-1 0 0,0-1 1,2 0 11,-4 1 65,0 0 1,-1 1-1,1-1 1,-1 0-1,1 0 1,-1 0 0,0 0-1,0-1 1,1 1-1,-1 0 1,0 0-1,0-1 1,0 1-1,0-1 1,0 1-1,0-1 1,-1 1 0,1-1-1,0 1 1,-1-1-1,1 0 1,-1 1-1,0-2-65,32-174 3178,-21 144-2573,-5 20-1971,-3 0-4474,-3 12-4476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0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16584,'0'0'224,"0"0"-224,0 0-320,0 0-401,174-38-351,-141 34-3714,-1 2-4163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1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13558,'0'0'4738,"0"0"-4385,0 0-353,0 0-97,0 0-191,0 0-672,122-10 960,-77 10-2433,3 0-3074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0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2 11141,'0'0'1601,"0"0"-1068,0 0-207,0 0-78,0 0-85,-3-1-86,0 15-109,-6 62 119,-2-1 0,-4-1 1,-9 23-88,24-96-37,-1-1 0,1 1 0,0 0 1,0 0-1,0 0 0,0 0 1,0 0-1,0 0 0,0-1 1,0 1-1,0 0 0,0 0 0,1 0 1,-1 0-1,0 0 0,0-1 1,1 1-1,-1 0 0,1 0 0,-1 0 1,1-1-1,-1 1 0,1 0 1,-1-1-1,1 1 0,0 0 37,2 1-21,-1 0 0,1 0 0,0-1-1,-1 1 1,1-1 0,0 1 0,0-1 0,2 0 21,11 3 61,-1 0 0,1-2 0,3 1-61,-14-2-57,217 20 246,52-7-189,223-15 107,-462 0-96,-1-1 1,1-1-1,0-2 1,22-7-12,-45 9 69,-1-1 1,1 0 0,-1 0 0,0-2 0,0 1 0,-1-1 0,1-1 0,-1 0-1,-1 0 1,1-1 0,-1 0 0,-1 0 0,1-1 0,-1-1 0,-1 1-70,4-6 412,0 0 1,-1-1-1,-1 0 1,0-1-1,-1 1 1,-1-2-1,-1 1 1,0-3-413,-6-26-640,0 35-3813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16696,'0'0'1664,"0"0"-1664,0 0-80,0 0-32,0 0 112,136 6 0,-39-14 0,16-8-816,9 2-1361,-72 12-2657,-7 2-3650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18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4 6867,'0'0'1542,"0"0"-248,0 0-181,0 0-348,0 0-349,0 0-269,0 0-161,0 0-1,0 0 0,0-1 1,0 1-1,0 0 1,-1 0-1,1-1 0,0 1 1,0 0-1,0 0 0,-1 0 1,1-1-1,0 1 1,0 0-1,-1 0 0,1 0 1,0 0-1,0 0 1,-1-1-1,1 1 0,0 0 1,-1 0-1,1 0 0,0 0 1,0 0-1,-1 0 1,1 0-1,0 0 0,-1 0 1,1 0-1,0 0 1,-1 0-1,1 0 0,0 0 1,0 1-1,-1-1 0,1 0 1,0 0-1,0 0 1,-1 0-1,1 0 0,0 1 1,0-1-1,-1 0 1,1 0-1,0 1 15,-15 72-167,4 2 1,0 30 166,-2 14-19,9-90-30,-46 464-788,41-156-18,7-156 13,-2-115-809,-8 32 1651,-1 17-771,14-93 420,-1-19 127,1 1 1,-1 0-1,0 0 1,0-1 0,0 1-1,-1 0 1,1 0-1,-1-1 1,0 1 0,-1 2 223,0-4-2634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46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7251,'0'0'3276,"0"0"-1936,0 0-260,0 0-194,0 0-523,0 0-91,7-2 196,-6 2-3656,0 0-3432,-1 0 2677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48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4194,'0'0'2070,"0"0"-437,0 0-182,0 0-159,0 0-175,0 0-242,9 6 2917,-10 22-3905,0-1 0,-2 0 0,-6 26 113,6-22-2,4-25 14,-2 1 1,1 0 0,-1 0-1,0-1 1,-1 5-13,-4 8 102,4-14-133,0 1-1,1-1 1,-1 1 0,1-1-1,0 1 1,1-1 0,-1 3 31,2-8-6,-1 1 0,0-1 0,0 1 0,1 0 0,-1-1 0,1 1 0,-1-1 0,0 1 0,1-1-1,-1 1 1,1-1 0,-1 1 0,1-1 0,-1 1 0,1-1 0,-1 0 0,1 1 0,0-1 0,-1 0 0,1 0 0,0 1 0,-1-1 0,1 0 0,-1 0 0,1 0 0,0 0 0,-1 0 0,1 0 0,0 0 0,0 0 6,31 2 26,-13-1-37,56 9 340,1-3-1,13-4-328,12 2 354,278 5 682,579 1 166,-596-13-1113,-210 2-105,-119 8 280,-32-8-237,-3-58 489,0 28-417,2 1 0,1-1 0,2-3-99,-2 29-228,0 0-1,0 0 1,1 0-1,-1 0 1,1 0-1,0 0 0,0 1 1,1-2 228,8-19-4988,-8 16-866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12102,'0'0'704,"0"0"-704,0 0 0,0 0 48,0 0 576,0 161-240,-6-76-336,1-1-48,5-12 128,0-13-128,0-14-128,9-15-1680,-1-30-2947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52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7475,'0'0'1369,"0"0"66,0 0 81,0 0-257,0 0-229,0 0-313,0 76 321,0-68-1035,-1 62-14,-5 36 11,6-104-7,0-1-1,0 1 1,1-1-1,-1 1 1,0-1-1,1 1 1,-1-1-1,1 1 1,-1-1 0,1 0-1,0 1 1,-1-1-1,1 0 1,0 1-1,0-1 1,0 0-1,0 0 1,0 0-1,0 0 1,1 0-1,-1 0 1,0 0-1,0 0 1,1-1-1,-1 1 1,0 0-1,1-1 1,-1 1-1,1-1 1,-1 1 0,1-1-1,-1 0 1,2 1 7,10 1 57,1 1 1,-1-2 0,14 1-58,-5-1 100,54 4 814,-1-3-1,15-4-913,19-1 219,41 1 979,12-8-1198,57 3 47,-12 1-57,76-23 48,-162 23 48,69 7-86,-49 2-4,-132-3 10,30-2 8,-1 3 0,1 1-1,-1 2 1,0 2 0,34 9-14,5 8 83,-75-22-70,-1 0-12,1 1-1,-1-1 1,0-1-1,1 1 1,-1 0-1,0 0 1,1 0-1,-1-1 1,1 1 0,-1-1-1,1 1 1,-1-1-1,1 0 1,0 1-1,-1-1 1,1 0-1,0 0 1,-1 0-1,1 0 1,0 0-1,-2 0 40,0 0 11,0 0 13,0 0 13,0 0 24,0 0 57,0-218 1741,0 218-1797,0 0-49,-2 0-50,2 0-17,0 0 33,-5 0-640,0 0-2725,-1 0-3604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52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11685,'0'0'6259,"0"0"-5699,0 0-95,0 0-433,0 0-32,0 0-561,0 0-1824,72-10 1169,0 0-2338,-42 6-832,-3 0-1152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53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22 832,'0'0'1985,"0"0"-8,19 0 83,128 0 2176,-98 0-3730,73-1-1269,-78-1-3563,33-7 4326,-4 1-2740,102 7 7105,-105 1-5779,-57 0-1974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1:53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2945,'0'0'2513,"0"0"-223,0 0-450,0 0-447,0 0-481,0 0-767,79 0-81,-48 5-128,-17-3-1361,-3-2-3810</inkml:trace>
  <inkml:trace contextRef="#ctx0" brushRef="#br0" timeOffset="1">1232 70 7700,'0'0'2289,"0"0"656,115 0-1697,-88 0-927,7 0-161,2 0-160,-31 0-1281,-5 0-8515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20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1 192,'0'116'448,"0"12"-176,-11 8-176,-5-4-96,0-10 16,3-16-48,1-19-352,6-22-224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2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75 6243,'0'0'4925,"0"0"-3138,0 0-952,0 0-146,0 0-359,7-2-332,20-3-4,1 1 0,0 1 0,0 1 0,0 1 0,0 2 0,15 2 6,39 0 124,-80-3-116,-1 0 0,1 0 0,-1 0 0,0 0 0,1 0 0,-1 0 0,1-1 0,-1 1 0,0 0 0,1-1 0,-1 1 0,0-1 0,1 0 0,-1 1 0,0-1 0,0 0 0,1-1-8,-1 2-28,-1-1 0,0 0 0,0 0 0,0 0 0,0 1 0,1-1 0,-1 0 0,0 0 1,0 0-1,0 1 0,-1-1 0,1 0 0,0 0 0,0 0 0,0 1 0,-1-1 0,1 0 0,0 0 0,-1 1 0,1-1 0,0 0 0,-1 1 0,1-1 0,-1 0 1,0 1-1,1-1 0,-1 0 0,1 1 0,-1-1 0,0 1 0,1 0 0,-1-1 0,0 1 0,0-1 28,-4-3-455,0 1 1,-1-1-1,0 1 0,0 0 1,1 1-1,-2-1 0,1 1 0,0 1 1,0-1-1,-1 1 0,1 0 1,-7 0 454,-18-1-968,-1 1 1,-5 2 967,-1 0-647,17 0 577,0 0 1,0 1-1,1 2 1,-10 2 69,-15 8 3010,43-13-2838,1 0 0,0-1 1,0 1-1,-1 0 1,1 0-1,0 0 0,0 0 1,0 0-1,0 1 1,0-1-1,1 0 0,-1 0 1,0 0-1,1 1 1,-1-1-1,0 0 0,1 1 1,-1-1-1,1 1 1,0 0-173,-5 34-663,4-26 916,-3 48-418,2 0 0,4 22 165,-1-68-1,1-1 1,0 0 0,1 1-1,0-1 1,1 0 0,0-1-1,1 1 1,0-1 0,0 0-1,1 0 1,0 0 0,3 2 0,5 5 16,0 0 0,1-2 0,1 1 1,0-2-1,1 0 0,1-1-16,-17-10 4049,-7-1-2487,-12-2-1430,14 0 272,-114 13-177,75-7-226,-1-1 0,-8-2-1,51 14-6221,1-10-2581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24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11973,'0'0'273,"0"0"-97,0 0 32,0 0-208,0 0-160,0 0 160,0 0 128,145-31-48,-116 31-16,-6-2 0,-5 2-64,-3 0-784,-15-2-2674,0 2-1937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25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8772,'0'0'-408,"0"0"352,0 0 80,8 6-30,22 15 9,-13-2 6241,-9 4-4661,-5 23-2937,-3-35 1991,0 49-1437,-3-52 678,3-7-8,0-1 1,-1 1-1,1-1 0,0 1 1,0 0-1,-1-1 1,1 1-1,0-1 0,0 1 1,0 0-1,0-1 0,0 1 1,0-1-1,0 1 0,0 0 1,0-1-1,0 1 0,0 0 1,0-1-1,0 1 0,0-1 1,1 1-1,-1 0 1,0-1-1,0 1 0,1-1 1,-1 1-1,0-1 0,1 1 1,-1-1-1,1 1 0,-1-1 1,1 1-1,-1-1 0,1 0 1,-1 1-1,1-1 0,-1 0 1,1 1-1,-1-1 1,1 0 129,12 6-651,0-1 1,1 0 0,-1-1 0,1 0 0,12 1 650,-14-3-7,1 0 0,-1 1 1,0 0-1,0 1 0,0 1 1,-1 0-1,1 0 0,-1 1 1,3 3 6,-14-9 133,1 1 0,0-1 1,-1 1-1,1 0 1,-1-1-1,1 1 0,-1 0 1,1-1-1,-1 1 0,1 0 1,-1 0-1,0-1 1,1 1-1,-1 0 0,0 0 1,0 0-1,1-1 0,-1 1 1,0 0-1,0 0 1,0 0-1,0 0 0,0-1 1,0 1-1,0 0 0,-1 0 1,1 0-1,0 0 1,0-1-1,-1 1 0,1 0 1,0 0-1,-1 0 0,1-1 1,-1 1-1,1 0 1,-1-1-1,1 1 0,-1 0 1,0-1-134,-1 3 305,-1 0 0,0 0 0,0 0 0,0-1 0,0 1 0,-1-1 0,-2 2-305,-12 4 327,0 0 0,0-1 0,0 0 1,-1-2-1,0 0 0,0-1 0,-11 0-327,-30 1 3622,-51-3-3622,100-2 221,11 0-189,0 0-13,0 0 0,0 0-3,0 0-51,0 0-10,0 0-3,0 0-64,0 0-70,0 0-55,0 0-169,0 0-341,0 0-920,0 0-1794,0 0-2888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0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14823,'0'0'832,"0"0"-176,0 0-50,0 0-347,0 0-435,12 3 0,25 3-156,-1-1-1,1-1 1,0-2 0,18-3 332,-50 1-72,-1-1 0,0 0 0,1 0 0,-1 0-1,0-1 1,0 0 0,0 1 0,0-2 0,0 1 0,0 0 0,-1-1-1,1 1 1,-1-1 0,1 0 0,0-2 72,-2 3 4,0 0 0,0 0-1,-1 0 1,1 0 0,-1-1 0,1 1-1,-1 0 1,0-1 0,0 1 0,0-1-1,0 1 1,0-1 0,-1 0 0,1 1-1,-1-1 1,0 0 0,0 1 0,0-1-1,0 0 1,0 1 0,0-1 0,-1 0-1,1 1 1,-1-1 0,0 1 0,0-3-4,-1 4 35,1-1 1,-1 0 0,1 1 0,-1-1 0,1 1-1,-1-1 1,0 1 0,0 0 0,0 0-1,0-1 1,1 1 0,-1 1 0,-1-1-1,1 0 1,0 0 0,0 1 0,0-1 0,0 1-1,0 0 1,-2-1-36,-51-1 865,47 2-610,5 0-236,0 1 0,1-1-1,-1 0 1,1 1 0,-1 0 0,1-1-1,0 1 1,-1 0 0,1 0 0,0 1-1,0-1 1,-1 0 0,1 1 0,0-1-1,0 1 1,1 0 0,-1 0 0,0 0-1,0 0 1,1 0 0,-1 0 0,1 0-1,0 0 1,0 1 0,0-1 0,0 0-1,0 1 1,0-1 0,0 1 0,1-1-1,-1 2-18,-1 10-60,-1 1 0,2 0 0,0 0 0,1 13 60,0-23 9,-1 0-26,1-1 0,0 1 0,0-1 0,1 1 0,-1-1 0,1 1 0,0-1 0,0 1 0,1-1 0,-1 0 0,1 0 0,0 0 0,0 0 0,1 0 0,-1 0 0,1 0 0,-1-1 0,1 1 0,0-1-1,1 0 1,-1 0 0,0 0 0,1 0 0,0-1 0,0 0 0,0 1 0,0-1 0,0 0 0,0-1 0,0 1 0,0-1 0,3 1 17,8 0-937,1 1 0,0-2 1,0 0-1,0-1 0,10-2 937,-24 2-362,0 0 1,1 0-1,-1 0 1,0-1-1,1 1 1,-1-1-1,0 0 1,0 1-1,1-1 1,-1 0-1,0 0 1,1-1 361,18-21-6665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0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10 463 14551,'0'0'885,"0"0"-663,0 0-750,0 0-1684,9-1-72,-1-1 2143,-1 0 0,0 0 0,0-1 0,0 0 0,-1 0 0,1-1 0,-1 0 0,0 0 0,0 0 0,0-1 0,1-1 141,5-5-229,0-1 0,-1 0-1,-1-1 1,0 0 0,2-5 229,4-7-286,-2-1-1,-1-1 0,-1 0 0,-1 0 0,-2-1 0,0-3 287,-5 15 354,-1 0 1,-1-1-1,-1 1 0,0-1 1,-1-4-355,0 19 165,-1 0 0,1 0 0,-1 0 0,1 0 1,-1 0-1,0 1 0,1-1 0,-1 0 0,0 0 1,0 0-1,0 1 0,-1-1 0,1 0 0,0 1 1,-1-1-1,1 1 0,-1-1 0,1 1 0,-1 0 0,0 0 1,1 0-1,-1 0 0,0 0 0,0 0 0,0 0 1,0 0-1,0 1 0,0-1 0,0 1 0,0 0 1,0-1-1,-2 1-165,-7-1 496,-1 0 1,1 0-1,-1 1 1,1 0 0,-5 2-497,12-2 46,-1 1 0,1 0 0,0 0 0,0 0 0,1 1 0,-1-1 0,0 1 0,0 0 0,1 0 0,-1 0 0,1 0 1,0 1-1,-1 0 0,1-1 0,0 2-46,-3 2 35,1 0 1,0 1 0,0 0 0,1 0-1,0 0 1,0 1 0,-1 4-36,-3 10 5,1-1 1,1 1-1,1 0 1,2 0-1,-1 10-5,-3 43 31,3 1 0,4 0 0,5 18-31,-4-84-2,1 0-1,0 0 0,0 0 0,1-1 0,0 1 0,1-1 0,0 0 1,1 0-1,0 0 0,0-1 0,0 1 0,2-1 3,-2-1-231,1-1 0,-1 0-1,2 0 1,-1-1 0,0 0-1,6 3 232,-7-4-526,1-1-1,-1-1 1,1 1 0,0-1-1,0 0 1,0 0-1,0 0 1,0-1-1,0 0 527,10-1-3089,-6-3-1871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8916,'0'0'1889,"0"0"-1001,0 0-661,0 0-155,10-7 115,-5 3-160,1 0 0,0 1 1,1-1-1,-1 1 0,0 0 1,1 1-1,0 0 0,0 0 1,-1 0-1,1 1 0,0 0 0,12-1 1,35 2 64,-15-2-17,0 2 0,1 2 1,69 13-1,-98-13-69,0 1-1,-1 0 1,0 1-1,0 0 1,0 1-1,0 0 1,-1 1 0,1-1-1,-1 2 1,-1-1-1,1 1 1,-1 1-1,-1-1 1,1 2-1,-1-1 1,0 1 0,-1 0-1,8 16 1,-6-10 34,-2 2 0,0-1 0,-1 1 1,-1-1-1,0 2 0,1 21 0,0 106 290,-5-126-272,0-9 62,-1-1 0,0 0 0,0 0 0,-1 1 0,0-1 0,-1 0-1,1-1 1,-2 1 0,1 0 0,-1-1 0,-1 0 0,0 0 0,0 0 0,0 0-1,-1-1 1,-6 7 0,3-7 41,1 1 1,-1-1-1,0 0 0,0-1 1,-1 0-1,0-1 0,0 0 1,-1 0-1,1-1 0,-1-1 1,0 0-1,-21 4 1,3-3-49,-1-2 1,-43-1-1,61-2-153,-1 0-1,1 0 0,-1-2 0,1 1 0,0-2 0,0 1 1,0-2-1,-15-7 0,25 11-156,0 0 1,1 0-1,-1 0 1,0 0-1,0-1 1,0 1-1,1-1 1,-1 1-1,1-1 0,-1 0 1,1 0-1,0 1 1,-1-1-1,1 0 1,0 0-1,0 0 1,-1-4-1,1-4-4087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1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42 7844,'0'0'-243,"0"0"248,0 0 91,12-7 182,48-27 2019,-60 34-227,-15 0 830,1 0-2637,3 0-154,0 0 0,0 0 0,0 1 0,0 0 0,-2 2-109,10-3 5,1 1-1,0-1 1,0 1 0,0 0-1,0-1 1,0 1-1,0 0 1,1 0 0,-1 0-1,0 1 1,0-1-1,1 0 1,-1 1 0,1-1-1,-1 1 1,1 0-1,-1-1 1,1 1 0,0 0-1,0 0 1,0 0 0,0-1-1,0 1 1,0 0-1,1 0 1,-1 1 0,1-1-1,-1 0 1,1 1-5,-1 13-54,1 0 0,0 0 1,1 0-1,1 0 1,0 0-1,1-1 0,1 1 1,0-1-1,1 0 0,3 5 55,-3-9-188,-1 1 0,0 0 0,-1 0 0,-1 0 1,0 1-1,0-1 0,-1 11 187,-1-21 6,0 1 1,-1-1-1,1 0 0,-1 0 0,1 0 1,-1 0-1,0 0 0,0 0 0,0 0 1,0 0-1,0 0 0,-1-1 1,1 1-1,0 0 0,-1-1 0,1 1 1,-1-1-1,0 1 0,1-1 0,-1 0 1,0 0-1,0 0 0,0 0 0,0 0 1,0 0-1,0 0 0,0-1 0,0 1 1,0-1-1,0 1 0,-2-1-6,-10 2-273,0 0 1,0-1-1,0 0 0,-6-1 273,12 0-557,1-2-2860,6-4-2423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2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1 219 13718,'0'0'1590,"0"0"-936,0 0-353,0 0-567,0 0-348,17-5 91,14-5 269,0-2 0,14-9 254,-30 14-218,0-2 1,0 0-1,0 0 0,-1-2 1,0 0-1,9-10 218,-18 16-70,29-34-691,-32 36 813,0 0 0,0 0 0,-1 0 1,1 0-1,-1 0 0,1 0 0,-1 0 0,0-1 0,0 1 0,0 0 0,-1-1 1,1-2-53,-5 5 173,0 0 0,0 0 0,0 0 0,0 0 0,0 1 0,0 0 1,-1 0-1,1 0 0,0 0 0,-1 1-173,-1-1 189,-8 0 28,-1 0-1,1 1 0,0 1 0,1 0 1,-15 4-217,25-5 30,-1 0 0,1 0 1,0 0-1,0 1 1,-1-1-1,1 1 0,0 0 1,1 0-1,-1 0 1,0 0-1,0 1 0,1-1 1,0 1-1,-1 0 1,1-1-1,0 1 1,0 0-1,0 0 0,1 0 1,-1 1-1,1-1 1,0 0-1,0 0 0,0 1 1,0-1-1,0 1 1,1 0-31,-2 7-11,1 1 0,1 0 0,0-1 0,1 1 1,0 0-1,1-1 0,0 1 0,1-1 0,0 1 0,0-1 1,2 0-1,-1 0 0,1-1 0,1 1 11,-1-3-22,1 0 0,-1-1-1,1 1 1,1-1 0,-1-1-1,1 1 1,0-1 0,1-1-1,0 1 1,0-1 0,0 0-1,0-1 1,1 0 0,-1 0-1,1-1 1,0 0 0,9 1 22,2 0-525,0-1 0,0-1 0,0-1 0,0-1 0,0 0 0,0-2 0,0 0 0,0-2 0,0 0 525,-17 3-248,-1 1 0,1-2 0,-1 1-1,1 0 1,-1 0 0,1-1 0,-1 1 0,0-1 0,0 0 0,0 0 0,0 0 0,1-1 248,18-21-4669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11381,'0'0'6627,"0"0"-6467,0 0-80,0 0-80,0 0-544,0 0-2978,18 0-5746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2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15591,'0'0'2129,"0"0"-2129,0 0-736,0 0-10822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23 6195,'0'0'1350,"0"0"-424,0 0 191,0 0 220,0 0-142,-1-4-208,0 2-675,1 1-233,0 1 0,0-1 1,0 0-1,0 0 0,0 1 0,0-1 1,0 0-1,-1 1 0,1-1 0,0 0 1,0 1-1,-1-1 0,1 1 0,0-1 1,-1 0-1,1 1 0,-1-1 0,1 1 1,0-1-1,-1 1 0,0-1 1,1 1-1,-1 0 0,1-1 0,-1 1 1,1 0-1,-1-1 0,0 1 0,1 0 1,-1-1-80,0 1 114,-3 2 549,-4 2-237,4 5-505,-1 1 0,1-1 0,1 1 0,0 0-1,0 0 1,1 1 0,0-1 0,1 0 0,0 1 0,0-1 0,1 7 79,1-14-16,0 1 0,-1-1 0,1 0 0,0 0 0,1 1 0,-1-1 0,1 0 0,-1 0 0,1-1 1,0 1-1,0 0 0,0 0 0,0-1 0,0 0 0,1 1 0,-1-1 0,1 0 0,0 0 0,-1 0 0,1 0 0,0-1 0,0 1 0,0-1 0,2 1 16,9 4-50,0-1 1,0 0-1,0 0 0,14 1 50,26 1-24,1-2 0,-1-2 0,54-5 24,-17 0 19,136-9-286,2 0-45,44 11 275,-264 0 27,0-1 0,0 0 0,0 0 0,0 0 0,-1-1 0,1-1 0,-1 1-1,1-2 1,-1 1 0,2-2 10,3-2 10,-1-1 0,0-1 0,0 0 0,-1 0 0,8-9-10,-14 13 12,9-7 31,-1-1 1,-1 0-1,0-1 0,-1-1 0,0 1 1,-1-2-1,1-4-43,-10 18 138,-1 1-4363,0 1-1869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7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6931,'0'0'1105,"0"0"-761,0 0-45,0 0 410,0 0-143,0 0-185,2-2 12,-2 1-370,0 1 0,1 0 0,-1 0 0,0-1 0,0 1 0,0 0 1,1-1-1,-1 1 0,0 0 0,0 0 0,0 0 0,1-1 0,-1 1 1,0 0-1,1 0 0,-1 0 0,0 0 0,1-1 0,-1 1 1,0 0-1,1 0 0,-1 0 0,0 0 0,1 0 0,-1 0 0,0 0 1,1 0-1,-1 0 0,0 0 0,1 0 0,-1 0 0,0 0 0,1 0 1,-1 0-1,1 1-23,2 16 425,-2 0-451,1 1 1,1-1 0,0 0-1,1 0 1,1 0 0,1-1-1,0 0 1,2 2 25,-4-11-22,0-1 1,0 0-1,0 0 1,1 0-1,0 0 0,0-1 1,0 0-1,1 0 1,0 0-1,0-1 0,0 0 1,0 0-1,1 0 0,-1-1 1,1 0-1,0 0 1,0-1-1,0 1 0,0-2 1,4 1 21,8 1-188,0 0 0,1-2 0,-1-1 0,1 0 0,13-3 188,23-4-85,15-7 85,18-3 24,-44 12-20,-1 1 0,0 2 0,1 2 0,21 4-4,-49-1 3,0 1-1,0 0 0,-1 1 0,0 1 0,0 1 0,0 0 0,1 2-2,7 2-70,0 0 0,14 3 70,-31-12-92,1 0-1,0-1 1,0 1-1,0-1 1,0-1 0,0 0-1,5 0 93,-10 0-22,1-1 0,-1 1 0,0-1 0,0 0 0,0 1 0,1-2 0,-1 1 0,0 0 0,0 0 0,-1-1 0,1 0 0,0 0 0,0 1 0,-1-2 0,1 1 0,-1 0 1,0 0-1,0-1 0,0 1 22,24-39 77,-3 0 0,-1-2 0,13-39-77,-22 51 131,6-22 249,-14 37-122,0 1 1,1 0 0,5-9-259,-11 23-41,0 1 1,0-1 0,1 1 0,-1 0 0,0-1-1,0 1 1,0 0 0,1-1 0,-1 1-1,0 0 1,0-1 0,1 1 0,-1 0 0,0-1-1,1 1 1,-1 0 0,0 0 0,1-1 0,-1 1-1,1 0 1,-1 0 0,0 0 0,1 0 0,-1 0-1,1-1 1,-1 1 0,1 0 0,-1 0 40,0 0-3463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8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2001,'0'0'64,"0"0"1104,151-6-559,-76 6 143,13 0-32,11 0-127,14 0-449,16-2 176,9-4 160,11 2-96,2 0-96,5-2-79,-4-3-97,-5-3-32,-19 0-16,-15-2-128,-22 4-1297,-89 8-1792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2:38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0 186 3474,'0'0'304,"197"-23"1393,-59 1-289,18-2-656,24-7-79,10 5-273,0 5-320,0 5-32,-19 4 48,-13 8-64,-13-2-32,-122 6-64,-12 0-2689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5:36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1 249 18536,'0'0'102,"0"0"287,0 0-159,0 0-193,0 0-109,4 26-125,18 124-1327,-4 50 1524,-13-61-1920,-4-103-1960,-3-148 2349,1-17 659,9-68 872,-6 177 246,1 0 0,1 0 0,0 0 0,2 0 0,0 1 0,1 0 0,1 0 1,1 1-1,1 0 0,0 1 0,4-4-246,-6 10 70,1 0 0,0 1 0,1 0 0,0 1-1,0 0 1,1 1 0,0 0 0,1 0 0,0 1 0,0 1 0,0 0 0,1 1 0,0 0 0,0 1-1,0 0 1,11-1-70,35 1-42,-60 12 23,-5 6-150,-2 0 0,1-1 0,-2 0 0,0 0 0,-1 0 0,0-1 0,0-1 0,-2 1 169,-22 26-1295,31-34 1161,-5 6-187,0 0 0,1 0 0,0 1 0,1 0 0,0 1 321,4-9-43,1 0 0,-1 1 0,1 0 0,0-1 1,0 1-1,1-1 0,-1 1 0,1 0 0,0 0 1,0-1-1,0 1 0,0 0 0,1-1 0,0 1 0,-1 0 1,1-1-1,0 1 0,1-1 0,1 4 43,35 56 47,-28-48 128,0 0 1,-1 0-1,-1 1 0,-1 0 0,2 5-175,-6-12 468,0 0-1,-1 0 1,0 0-1,-1 0 0,0 1 1,0-1-1,-1 0 0,0 1-467,0-5 248,-1-1 1,0 1-1,0-1 0,0 0 0,0 1 0,-1-1 0,0 0 0,1 0 0,-2 0 0,1 0 0,0 0 0,-1-1 0,0 1 0,0-1 0,0 1 0,0-1 0,-2 1-248,-19 15 188,0-2 1,-2 0-1,0-2 0,0-1 1,-29 11-189,51-23-532,-7 2 928,8 1-7079,3-5-3317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5:37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1 11013,'0'0'1948,"0"0"-252,0 0-551,0 0-558,0 0-238,-24-1-266,-81 4-211,99-2 107,-1 0 1,1 1-1,0-1 1,0 1-1,0 1 0,0-1 1,0 1-1,0 0 1,1 0-1,-1 1 1,1 0-1,0 0 0,0 0 1,0 0-1,1 1 1,-1 0-1,1 0 1,0 0-1,1 0 0,-1 1 1,-2 5 20,4-6-44,-1-1 1,0 1-1,1 0 1,0 0-1,0 0 1,1 0-1,-1 0 1,1 0-1,0 0 0,0 1 1,1-1-1,-1 0 1,1 1-1,1-1 1,-1 0-1,1 1 1,0 0 43,0-2-120,0 0 1,1-1 0,-1 1 0,1-1 0,0 1 0,0-1-1,0 1 1,0-1 0,0 0 0,1 0 0,0 0-1,-1-1 1,1 1 0,0 0 0,1-1 0,-1 0-1,0 0 1,1 0 0,-1 0 0,1 0 0,-1-1-1,1 0 1,0 1 119,6 1-189,1-1 0,-1 1 0,1-2 0,-1 1-1,1-1 1,0-1 0,0 0 0,-1-1 0,1 0 0,0 0-1,-1-1 1,1-1 0,-1 0 0,0 0 0,0-1 0,0 0-1,0 0 1,0-2 0,-1 1 0,0-1 0,6-5 189,59-58-654,-26 24 454,-48 44 231,0 1 0,0 0 1,0-1-1,1 1 0,-1-1 0,0 1 0,0 0 1,1 0-1,-1-1 0,0 1 0,0 0 0,1-1 1,-1 1-1,0 0 0,1 0 0,-1-1 0,1 1 1,-1 0-1,0 0 0,1 0 0,-1 0 0,0 0 1,1-1-1,-1 1 0,1 0 0,-1 0 0,1 0 1,-1 0-1,0 0 0,1 0 0,-1 0 0,1 0 1,-1 1-1,0-1 0,1 0 0,-1 0 0,1 0 1,-1 0-1,0 0 0,1 1 0,-1-1 0,0 0 1,1 0-1,-1 1 0,0-1 0,1 0 0,-1 1 1,0-1-1,0 0 0,1 1 0,-1-1 0,0 0 1,0 1-1,0-1 0,1 0 0,-1 1 1,0-1-1,0 1 0,0-1 0,0 0 0,0 1 1,0-1-1,0 1 0,0-1 0,0 0 0,0 1-31,0 38 261,-1-24-124,1 112 485,0-122-611,1-1 0,0 1 0,0-1 0,0 0 0,1 1 0,0-1 0,0 0 0,0 0-1,0 0 1,0 0 0,1 0 0,0-1 0,-1 1 0,2-1 0,-1 0 0,0 0 0,2 1-11,-1 0-311,0 0 0,0-1 0,1 0 0,-1 0 0,1 0 0,0-1 0,-1 0 0,1 1 0,0-2 0,1 1 0,-1 0 0,0-1 0,0 0 0,5 0 311,3-1-4751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5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9268,'0'0'2129,"0"0"-1939,0 0-412,11 12 508,-5-6-244,11 11 67,-1 1-1,23 33 1,-35-45-97,-1-1 1,1 1-1,1-1 1,-1-1-1,1 1 1,0-1-1,0 1 1,7 3 0,-11-7-13,1 0-1,0 0 1,1 0 0,-1 0 0,0 0 0,0-1 0,0 1 0,0-1 0,1 1 0,-1-1 0,0 0 0,0 0 0,1 0 0,-1 0 0,0 0 0,0-1 0,0 1 0,1-1 0,-1 1 0,0-1 0,0 0 0,0 0 0,0 0 0,0 0 0,0 0 0,0 0 0,0-1 0,2-1 0,9-11 69,-1 0 0,0-1 0,0 0 0,-2-1 1,14-26-1,-4 8 23,-20 33-94,96-161-53,-58 90-2361,-30 57-17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5:3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8452,'0'0'4818,"0"0"-3793,0 0 495,0 0-863,0 0-481,0 0-176,18-16-112,-18 44 64,0 13-32,0 5-17,0-5-351,0-14-896,0-27-2514,0 0-5538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5:37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15671,'0'0'336,"0"0"-336,0 0-352,0 0-3105,0 0-6548</inkml:trace>
  <inkml:trace contextRef="#ctx0" brushRef="#br0" timeOffset="1">520 0 14679,'0'0'2081,"0"0"-1553,0 0 352,0 0-608,0 0-272,0 0-176,27 31 96,-27 30 80,0 16 0,0 2 0,-2 1-560,-14-5-833,-2-2-992,9-55-2081,0-9-2337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5:3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16856,'0'0'672,"0"0"-496,0 0 96,0 0-96,0 0-176,0 0-256,64 0 256,6 19-176,9-5-896,2-2-977,-54-10-2321,-9 0-4242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5:40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29 16488,'0'0'781,"0"0"89,0 0-160,0 0-345,0 0-183,-23-5-70,-76-16-96,94 20-38,0 1 0,0-1 1,0 1-1,-1-1 0,1 2 1,0-1-1,0 0 1,0 1-1,0 0 0,0 0 1,0 1-1,0-1 0,0 1 1,1 0-1,-1 0 0,1 1 1,-1-1-1,1 1 1,0 0-1,0 0 0,0 1 1,0-1-1,1 1 0,-1 0 1,1 0-1,0 0 0,0 1 22,-3 4-99,1 0 0,1 0-1,0 0 1,0 1-1,1 0 1,0-1-1,0 1 1,1 0-1,1 1 1,0-1 0,0 4 99,0-2-96,1-7-249,-1 0 1,1-1-1,0 1 0,1 0 0,-1-1 1,1 1-1,1 3 345,-2-7-131,1 0 0,-1 0 0,1 0-1,0 0 1,-1 0 0,1 0 0,0 0 0,0 0 0,0 0-1,0 0 1,0 0 0,0 0 0,0-1 0,0 1 0,0 0-1,0-1 1,0 1 0,1-1 0,-1 1 0,0-1 0,0 0-1,1 1 1,-1-1 0,0 0 0,0 0 0,1 0 0,-1 0-1,0 0 1,1 0 131,5 0-239,0 0 0,0-1 0,1 0 0,-1 0 0,0-1 0,0 0 0,0 0 0,0-1 0,-1 1 0,1-2 0,-1 1 0,1-1 0,-1 0 0,0 0 0,0 0 0,0-1 239,12-13 80,0 0 0,-1-1 0,-1 0-1,-1-2-79,2-1-144,-4 10 3431,-12 25 1283,-2 0-5800,-1 104 1027,2-114 78,1-1 0,-1 1-1,0 0 1,1 0 0,-1-1 0,1 1 0,0 0 0,0-1 0,0 1 0,0-1-1,0 1 1,1-1 0,-1 0 0,1 0 0,-1 1 0,1-1 0,0 0-1,0 0 1,0-1 0,0 1 0,0 0 0,1-1 0,-1 1 0,0-1 0,1 0-1,-1 1 1,1-1 0,-1 0 0,1-1 0,2 2 125,2-1-287,-1 0-1,0 0 1,1 0 0,-1-1-1,0 0 1,1 0 0,-1-1 0,1 1-1,-1-1 1,0-1 0,0 1-1,0-1 1,3-1 287,4-4-106,-1 0 0,0-1 0,-1 0 0,0 0 0,0-1 0,5-6 106,-6 6 84,0-1 0,2 1 0,-1 1 1,1 0-1,0 1 0,11-5-84,-22 11 76,0 1 0,0 0 0,1-1 0,-1 1 0,0 0 0,0 0 0,1 0 0,-1 0 0,0 0 0,0 1 0,1-1 0,-1 0 0,0 1 0,0-1 0,0 0-1,1 1 1,-1 0 0,0-1 0,0 1 0,0 0 0,0-1 0,0 1 0,0 0 0,0 0 0,0 0 0,-1 0 0,1 0 0,0 0 0,0 0 0,-1 0 0,1 0-1,-1 0 1,1 0 0,-1 0 0,1 0 0,-1 1 0,0-1 0,1 1-76,3 9 359,-1 0 0,0 0-1,-1 1 1,0 0-359,-1-5 233,6 55 458,-4 1 0,-2-1 0,-6 51-691,1-68 130,-3 1-1,-7 22-129,6-29-215,1-1 0,2 1 0,0 27 215,5-63-1286,0-11-771,3-18 1832,2 0 1,1 1 0,0-1-1,10-19 225,0-9 105,-1 6 37,19-69 685,19-32-827,-39 114 232,2 0-1,1 2 1,2 0 0,1 1-1,1 1 1,10-10-232,-23 32 36,0 1 0,0-1 0,1 2 0,0-1 0,0 1 0,0 0 0,11-5-36,-14 9 86,0 1 1,0-1-1,0 1 0,0 0 1,1 1-1,-1-1 0,1 1 1,-1 1-1,0-1 0,1 1 1,-1 0-1,1 1 0,-1-1 1,1 1-1,0 1-86,-4-1 70,1 0 0,-1 1 0,0-1 0,1 1 0,-1 0-1,0 0 1,0 0 0,0 1 0,-1-1 0,1 1 0,-1-1 0,1 1 0,-1 0 0,0 0-1,0 0 1,0 0 0,0 0 0,0 1 0,-1-1 0,0 0 0,1 1 0,-1-1-1,-1 1 1,1 0 0,0-1 0,-1 3-70,1 0 146,0-1 0,0 1 0,-1 0 0,0 0 0,0 0 0,-1 0 1,0 0-1,0 0 0,0 0 0,-1 0 0,1-1 0,-1 1 0,-1-1 0,1 1 0,-1-1 0,-2 3-146,-6 5 289,0-1-1,-1 0 1,0-1-1,-1-1 1,0 0-1,-11 6-288,-18 10 369,-29 11-369,64-34 5,0 1 0,0-1 0,-1-1 0,1 1-1,-5 0-4,-10-1-5515,16-2-6602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2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82 184 9604,'0'0'2361,"0"0"-1229,0 0-505,0 0-225,0 0-380,-5 22-281,4-18 248,-15 64-122,-2 35 133,-23 120-886,42-234 796,0 0 0,-1 0-1,0 0 1,-1-4 90,0-19-63,2 0-77,1 0 0,2 0 0,1 0-1,2 1 1,1 0 0,10-23 140,-10 35-27,0 0-1,1 1 1,1 1 0,1 0-1,0 0 1,2 1 0,0 0-1,1 1 1,1 1 0,0 0-1,2 1 28,-13 11-35,1 0 0,0 1 0,0 0 0,0 0 0,1 0 0,-1 1 0,0 0 0,1 0 0,0 0 0,-1 1 0,1-1 0,0 1 0,0 1 0,0-1 0,0 1 0,0 0 0,0 0 0,-1 1 0,1 0 0,0 0 0,0 0 0,0 1 0,0 0 35,1 1-10,0 0 1,0 0-1,0 1 1,-1 0 0,1 0-1,-1 0 1,0 1-1,0 0 1,-1 0-1,0 0 1,1 1 0,-2 0-1,1 0 1,-1 0-1,0 1 1,0 0-1,1 3 10,-4-8 65,0 0-1,-1 0 0,1 0 0,-1 0 0,1 0 0,-1 0 0,0 0 1,1 0-1,-1 0 0,0 0 0,0 0 0,-1 0 0,1 0 0,0 1 1,-1-1-1,1 0 0,-1 0 0,0 0 0,1 0 0,-1 0-64,-1 1 65,0 0-1,-1 1 1,1-1-1,-1 0 1,0 0-1,1-1 1,-1 1-1,0 0 1,-1-1-1,-1 1-64,-7 5 158,-1-1-1,-1-1 1,1 0 0,-1 0-1,-5 0-157,-23 6 338,-1-2-1,-23 3-337,63-13-827,3 0-2097,3 0-2545,13 0 2204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5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6867,'3'17'1441,"7"94"-1092,1 2-325,4 1-24,-13-106-31,-2-3 3,1 1 1,0-1-1,0 1 1,0-1 0,1 1-1,0-1 1,0 0 0,1 0-1,-1 0 1,1 0 0,0 0-1,3 3 28,-6-8-1,0 0-1,0 0 1,0 0-1,0 0 0,0 1 1,1-1-1,-1 0 1,0 0-1,0 0 1,0 0-1,0 0 1,0 0-1,1 0 1,-1 0-1,0 0 0,0 0 1,0 1-1,0-1 1,1 0-1,-1 0 1,0 0-1,0 0 1,0 0-1,0 0 1,0 0-1,1 0 0,-1 0 1,0 0-1,0 0 1,0-1-1,0 1 1,1 0-1,-1 0 1,0 0-1,0 0 1,0 0-1,0 0 1,0 0-1,1 0 0,-1 0 1,0 0-1,0-1 1,0 1-1,0 0 1,0 0-1,0 0 1,0 0-1,1 0 1,-1-1-1,0 1 0,0 0 1,0 0-1,0 0 1,0 0-1,0-1 2,2-12 258,-1 11-241,29-378 253,-26 321-44,-4 54-226,1-1-1,1 1 1,-1 0 0,1-1 0,0 1 0,0 0-1,1 0 1,-1 1 0,1-1 0,0 0-1,0 1 1,1 0 0,-1-1 0,1 2 0,0-1-1,4-3 1,-5 4-237,1 1-1,-1-1 0,1 1 0,-1 0 1,1 0-1,0 0 0,0 1 0,0-1 0,0 1 1,0 0-1,0 0 0,0 1 0,0-1 1,2 1 237,2 0-2281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5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7475,'0'0'1633,"0"0"-1617,0 0 112,0 0 208,11 157 1,-11-94-17,0-2-272,0-6 16,0-8-64,2-17-609,0-30-1840,1 0-720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5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6563,'0'0'1985,"0"0"-1985,0 0-48,0 0-2769,0 0-1217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6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0 369 5651,'0'0'1651,"0"0"-1267,0 0-312,4 21-2,26 162 202,-27-166-321,-2-10-35,0 1 0,0-1 1,1 0-1,0 0 0,0 1 0,1-1 1,0 0 83,-3-6-43,0-1 0,1 0 0,-1 1 0,0-1 0,0 0 0,1 0 0,-1 0 0,0 1 0,1-1 0,-1 0 0,0 0 0,1 0 0,-1 0 0,0 0 0,1 1 0,-1-1 0,0 0 0,1 0 0,-1 0 0,0 0 0,1 0 0,-1 0 0,0 0 0,1 0 0,-1 0 0,0 0 0,1 0 0,-1-1 0,0 1 0,1 0 0,-1 0 0,0 0 0,1 0 0,-1 0 0,0-1 0,0 1 0,1 0 0,-1 0 0,0-1 0,1 1 0,-1 0 0,0 0 0,0-1 0,0 1 0,1 0 0,-1-1 0,0 1 0,0 0 0,0-1 0,0 1 0,0 0 0,0-1 0,0 1 0,1 0 43,10-21 130,-10 19-233,1-2 108,2-5 86,1-1 0,1 0 0,-1 1 0,2 0 0,-1 0 0,6-4-91,-11 11 13,1 1 0,-1-1 0,1 1 0,0-1 1,0 1-1,-1 0 0,1 0 0,0 0 0,0 0 0,0 0 0,0 1 0,0-1 0,0 1 0,0-1 1,1 1-1,-1 0 0,0-1 0,0 1 0,0 0 0,0 0 0,0 1 0,1-1 0,-1 0 0,0 1 0,0-1 1,0 1-1,0 0 0,0 0 0,0 0 0,0 0 0,0 0 0,-1 0 0,1 0 0,0 1 0,-1-1 0,1 0 1,0 2-14,26 21-1,-12-9 0,0-2-1,1 0 1,4 2 1,-14-11-2,0 0 1,0-1 0,1 0-1,-1 0 1,1 0-1,-1-1 1,1 0 0,0-1-1,0 0 1,4 1 1,-6-2-6,1 1 0,-1-1-1,0 0 1,0 0 0,1 0 0,-1-1 0,0 0 0,0 0 0,0-1 0,0 0 0,0 0-1,0 0 1,0-1 0,-1 0 0,1 0 0,-1 0 0,0-1 0,0 1 0,0-1 0,0 0-1,-1-1 1,1 1 0,-1-1 0,2-3 6,12-17 286,-2 0 0,0-1-1,-1-1 1,-2 0 0,-1-1 0,-1 0-1,-1-1 1,-2 0 0,1-10-286,3-21 683,-3-1 0,-3-1 0,-2 1 0,-3-8-683,-1 68 275,0 1-41,0 6-7,-5 330 100,-1-206-1598,-17 76 1271,23-206-48,0 1-1,0-1 1,1 1 0,-1-1 0,0 1 0,0 0-1,0-1 1,-1 1 0,1-1 0,0 1 0,0-1 0,0 1-1,0-1 1,0 1 0,0-1 0,-1 1 0,1-1-1,0 0 1,0 1 0,-1-1 0,1 1 0,0-1-1,-1 0 1,1 1 0,0-1 0,-1 1 0,1-1 0,-1 0-1,1 0 1,-1 1 0,1-1 0,-1 0 0,1 0-1,0 0 1,-1 1 48,-11-16-266,-6-32 690,17 45-475,-6-17 873,1-1 0,1 0 0,0 0-1,2-1 1,0 1 0,1-15-822,2 34 8,0 0 1,1 0 0,-1 0 0,1 0-1,-1 0 1,1 0 0,-1 0-1,1 0 1,0 1 0,-1-1 0,1 0-1,0 0 1,0 1 0,-1-1-1,1 0 1,0 1 0,0-1 0,0 1-1,0 0 1,0-1 0,0 1-1,0-1 1,0 1 0,0 0 0,1 0-9,4-3 24,26-8 95,1 1 0,1 1-1,0 2 1,12 0-119,-3 0-2817,41-13 2817,-69 14-4037,-10 1-2472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7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10309,'0'0'1696,"0"0"-1599,0 0-97,0 0-257,7 116-31,-7-36-96,0-46-1681,0-13-2353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5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2961,'0'0'1393,"0"0"-1393,0 0-992,0 0-2274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08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7251,'0'0'1390,"0"0"-680,0 0-235,0 0 125,0 0-18,0 0-565,0 0 1,0 0-1,0 1 0,0-1 1,0 0-1,0 0 1,0 0-1,0 0 1,0 0-1,0 0 1,0 1-1,0-1 1,0 0-1,0 0 0,0 0 1,1 0-1,-1 0 1,0 0-1,0 0 1,0 1-1,0-1 1,0 0-1,0 0 0,0 0 1,0 0-1,0 0 1,1 0-1,-1 0 1,0 0-1,0 0 1,0 0-1,0 0 0,0 0 1,0 0-1,1 0 1,-1 0-1,0 0 1,0 0-1,0 0 1,0 0-1,0 0 0,1 0 1,-1 0-1,0 0 1,0 0-1,0 0 1,0 0-1,0 0 1,0 0-1,0 0 0,1 0 1,-1 0-1,0 0 1,0 0-1,0 0 1,0 0-1,0-1 1,0 1-1,0 0 1,0 0-1,1 0 0,-1 0 1,0 0-18,1 17 94,1 1-1,-2-1 1,-1 1 0,0 0 0,-1-1-1,-1 0 1,-3 11-94,-15 76 83,6-36-11,3 1 0,3 0 0,3 5-72,6 117 96,0-186-170,0 0 0,0 0 0,1 0 1,0 0-1,0 0 0,0 0 0,1 0 0,-1-1 0,1 1 0,0 0 0,0-1 1,1 1-1,0-1 0,-1 0 0,1 0 0,1 0 0,-1 0 0,1 0 0,-1-1 1,1 0-1,0 1 0,0-2 0,0 1 0,1 0 0,-1-1 0,1 0 0,-1 0 1,1 0-1,0 0 74,11-1-2719,-4-6-856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17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7459,'0'0'1156,"0"0"-556,0 0-344,0 0-85,0 0-49,1 22 81,-1-16-171,3 73 939,6 12-971,-3-28 171,-3-29-321,1 1 1,2-1 0,3 5 149,-9-38-14,0-1 1,0 0-1,0 0 1,0 0-1,0 0 1,0 1-1,0-1 1,0 0-1,0 0 1,0 0-1,0 0 1,1 0-1,-1 0 1,0 1-1,0-1 1,0 0-1,0 0 1,0 0-1,0 0 1,0 0-1,1 0 1,-1 0-1,0 0 1,0 0-1,0 0 0,0 1 1,0-1-1,1 0 1,-1 0-1,0 0 1,0 0-1,0 0 1,0 0-1,0 0 1,1 0-1,-1 0 1,0 0-1,0 0 1,0 0-1,0-1 1,1 1-1,-1 0 1,0 0-1,0 0 1,0 0-1,0 0 1,0 0-1,0 0 1,1 0-1,-1 0 1,0 0-1,0 0 1,0-1-1,0 1 1,0 0-1,0 0 1,0 0-1,0 0 0,0 0 14,9-12-789,25-60-594,-13 24 1285,3 1 1,4-4 97,-19 38 10,-1 0 0,2 1 0,-1 0 0,2 0 1,0 1-1,0 1 0,1 0 0,0 0 0,5-2-10,-13 9 14,0 1-1,0-1 0,0 1 1,1 0-1,-1 0 0,1 1 0,-1-1 1,1 1-1,0 0 0,-1 1 0,1-1 1,0 1-1,0 0 0,-1 0 1,1 0-1,0 0 0,0 1 0,-1 0 1,1 0-1,0 0 0,-1 1 0,1 0 1,-1-1-1,0 2 0,1-1 0,-1 0 1,0 1-1,0 0 0,-1 0 1,1 0-1,-1 0 0,1 0 0,-1 1 1,0 0-1,0 0 0,0 0 0,-1 0 1,2 4-14,2 4 146,0 1 1,-1 0-1,-1 0 0,0 0 1,-1 0-1,-1 1 1,1 5-147,0 21-1594,-2 34 1594,-1-53-1259,0-21-3292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1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6851,'4'17'1764,"29"125"-1367,-30-125-368,1-1-1,1 0 1,1 0-1,5 10-28,-10-23-23,0 1-1,1-1 1,0 0-1,-1 0 1,1 0-1,0 0 0,1-1 1,-1 1-1,0-1 1,1 1-1,0-1 1,-1 0-1,1 0 0,0 0 1,0 0-1,0 0 1,0 0-1,1-1 1,-1 0-1,0 0 0,1 0 1,-1 0-1,1 0 1,-1-1-1,2 1 24,-3-1-54,0-1 1,0 1-1,0-1 0,1 1 0,-1-1 1,0 0-1,0 0 0,0 0 0,0 0 0,0 0 1,0 0-1,0-1 0,-1 1 0,1-1 0,0 1 1,-1-1-1,1 0 0,-1 1 0,1-1 1,-1 0-1,0 0 54,25-47-90,-21 36 165,36-100 562,-40 113-640,-1 0 0,0 0 0,0 0 0,0 0 0,0 0 0,0-1 0,0 1 0,0 0 0,0 0 0,0 0 0,1 0 0,-1 0 0,0-1-1,0 1 1,0 0 0,0 0 0,0 0 0,1 0 0,-1 0 0,0 0 0,0 0 0,0 0 0,0 0 0,0 0 0,1 0 0,-1 0 0,0 0 0,0 0-1,0 0 1,1 0 0,-1 0 0,0 0 0,0 0 0,0 0 0,0 0 0,1 0 0,-1 0 0,0 0 0,0 0 0,0 0 0,0 0 0,1 0 0,-1 0 0,0 0-1,0 0 1,0 1 0,0-1 0,0 0 0,0 0 0,1 0 0,-1 0 0,0 0 0,0 1 0,0-1 0,0 0 0,0 0 0,0 0 0,0 0 0,0 0 0,0 1-1,0-1 1,0 0 0,0 0 0,0 0 0,0 1 0,0-1 0,0 0 3,6 14-263,-6-13 256,3 6 14,0 6 59,1 0 0,1 0 0,0 0 0,1-1 0,0 0 0,1 0 0,1 0 0,0-1 0,7 9-66,-6-15-1508,-2-5-1058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2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4994,'0'0'3300,"0"0"-1846,0 0-731,0 0-192,0 0-106,0-3-167,3-5 1686,1 9-753,2 17-435,2 40-1317,-7-49 886,1 12-370,-2-13-110,1-1 1,0 1 0,0-1 0,0 1 0,1-1 0,0 0 0,1 0 0,-1 0 0,3 3 154,-5-10-8,0 1 0,0-1 1,0 0-1,0 0 0,0 0 1,0 0-1,1 1 0,-1-1 1,0 0-1,0 0 0,0 0 1,0 0-1,0 0 1,1 0-1,-1 0 0,0 1 1,0-1-1,0 0 0,0 0 1,1 0-1,-1 0 0,0 0 1,0 0-1,0 0 0,1 0 1,-1 0-1,0 0 0,0 0 1,0 0-1,0 0 0,1 0 1,-1 0-1,0 0 0,0 0 1,0 0-1,1 0 0,-1 0 1,0 0-1,0-1 0,0 1 1,0 0-1,1 0 0,-1 0 1,0 0-1,0 0 1,0 0-1,0-1 0,0 1 1,1 0-1,-1 0 0,0 0 1,0 0-1,0-1 0,0 1 1,0 0-1,0 0 0,0 0 8,4-11-196,32-148 589,-36 159-397,0-1 1,0 1-1,0 0 1,0 0-1,0-1 0,0 1 1,0 0-1,0 0 1,0-1-1,0 1 1,0 0-1,0 0 1,0 0-1,0-1 1,0 1-1,0 0 1,1 0-1,-1 0 1,0 0-1,0-1 1,0 1-1,0 0 1,1 0-1,-1 0 1,0 0-1,0 0 0,0-1 1,1 1-1,-1 0 1,0 0-1,0 0 1,0 0-1,1 0 1,-1 0-1,0 0 1,0 0-1,0 0 1,1 0-1,-1 0 1,0 0-1,0 0 1,1 0-1,-1 0 1,0 0-1,0 0 1,0 0-1,1 0 1,-1 0-1,0 0 0,0 1 1,0-1-1,1 0 1,-1 0-1,0 0 1,0 0-1,0 0 1,0 1-1,1-1 4,8 10-569,4 15 452,11 15-1676,-23-39 1650,1 1 0,-1 0 0,1-1 0,0 1 0,-1-1-1,1 0 1,0 0 0,0 1 0,0-1 0,0 0 0,0-1 0,0 1 0,0 0 0,0-1 0,1 1-1,-1-1 1,0 1 0,0-1 0,2 0 143,0 0-37,1-1 0,0 0 0,-1 0 0,1 0-1,-1 0 1,1 0 0,-1-1 0,0 0 0,0 0 0,0 0 0,0-1 0,0 1-1,0-1 1,-1 0 0,1 0 0,-1 0 0,1-1 37,10-8 380,-11 10-334,1 0-1,-1 0 1,1 1 0,-1-1-1,1 0 1,0 1-1,-1 0 1,1 0-1,0 0 1,1 1-46,-4-1 5,1 1 1,0 0-1,0-1 1,-1 1-1,1 0 1,0 0-1,0 0 1,0 1-1,-1-1 1,1 0-1,0 1 1,-1-1-1,1 1 0,0-1 1,-1 1-1,1 0 1,0 0-1,-1 0 1,1 0-1,-1 0 1,0 0-1,1 0 1,-1 0-1,0 1-5,6 10 165,0 1 0,-2 0 1,1 0-1,-2 0 0,3 10-165,16 41-530,-16-54-1609,0-9-2058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2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1 210 6771,'0'0'368,"0"0"-437,0 0-56,11 0 71,-2 0 63,-5 1 11,-1-1-1,1 1 1,0-1-1,-1 0 1,1 0-1,0-1 0,-1 1 1,1-1-1,0 0 1,-1 0-1,1 0 0,-1 0 1,1-1-1,-1 1 1,0-1-1,0 0 0,0 0 1,0 0-1,0-1 1,0 1-20,8-12 248,0 0 0,-1 0 0,0-1-1,-2-1 1,0 1 0,3-8-248,26-48 476,-37 70-478,0 1-1,0 0 1,1-1-1,-1 1 1,0 0-1,0-1 1,0 1-1,0 0 1,0-1-1,0 1 1,1 0 0,-1 0-1,0-1 1,0 1-1,0 0 1,1 0-1,-1-1 1,0 1-1,0 0 1,1 0-1,-1-1 1,0 1-1,1 0 1,-1 0-1,0 0 1,1 0-1,-1 0 1,0 0-1,0-1 1,1 1-1,-1 0 1,1 0 0,-1 0-1,0 0 1,1 0-1,-1 0 1,0 0-1,1 0 1,-1 0-1,0 1 1,1-1-1,-1 0 1,0 0-1,0 0 1,1 0-1,-1 0 1,0 1-1,1-1 1,-1 0-1,0 0 1,0 0-1,1 1 1,-1-1 0,0 0-1,0 0 1,1 1-1,-1-1 1,0 0-1,0 1 1,0-1-1,0 0 1,0 0-1,1 1 3,6 23-204,-6-21 289,7 48 552,-1-1 0,-3 1 1,-2 17-638,6 60-1453,-6-120-1372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4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12166,'0'0'2209,"0"0"-2209,0 0-128,0 0-129,0 0-303,0 0 160,43 13 304,-5-9 192,0 0 64,1-2-48,-7-2 16,-5 2-96,-5-2-32,-6 0-1184,-5 0-1009,-11 0-1185,0 0-672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4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7027,'0'0'5091,"0"0"-5059,0 0-32,0 0-561,0 0 289,0 0 272,97 57 128,-49-55-128,-30-2-448,-4 0-3522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5202,'0'0'6787,"0"0"-5554,0 0-849,0 0 337,0 0-305,0 0-352,0 0-32,18 63 240,-27 6-96,-12 10-176,6-1-880,8-54-2594,0-12-6723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14102,'0'0'785,"0"0"-785,0 0 0,0 0 0,0 0 0,9 114 0,-9-41 288,0 0-288,-11 0-608,-1-52-3282,-6-7-6211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8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12118,'0'0'1678,"0"0"-1289,0 0-322,-2 25-43,-1 2-22,-7 139-1,8-126-5,0-25 11,1 0-1,1 0 1,1 0 0,0 0 0,0 0 0,3 9-7,4-13-262,-1-15-924,4-18-2255,-11 20 2845,5-10-5242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5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14871,'0'0'576,"0"0"-576,0 0-3490,0 0-1840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8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6515,'0'0'2214,"0"0"-1176,0 0-491,0 0-181,0 0-169,0-6-125,0-17-11,0 17 9,11 3-791,96 1 174,-56 3 606,-46 0-41,1-1 0,-1 1-1,1 0 1,-1 0 0,0 1-1,0 0 1,1 0 0,-1 0-1,0 0 1,-1 1 0,1 0 0,0 0-1,-1 0 1,0 1 0,0-1-1,0 1 1,0 0 0,0 0-18,7 9-118,-1 0 1,-1 0-1,0 1 0,-1 0 1,1 3 117,-6-8-3108,-3-6-1033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29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4930,'0'0'4856,"0"0"-3351,0 0-1247,0 0-100,1 12 84,5 82-15,-4 2-227,-3-95-22,1 0-1,0 0 0,0 0 1,0 0-1,0 0 0,0 0 1,0 0-1,0 1 0,0-1 1,1 0-1,-1 0 1,0 0-1,1 0 0,-1 0 1,1 0-1,-1 0 0,1 0 1,-1 0-1,1 0 0,-1-1 1,1 1-1,0 0 0,0 0 1,-1 0-1,1-1 1,0 1-1,0-1 0,0 1 1,0 0-1,0-1 0,0 1 1,0-1-1,0 0 0,0 1 1,0-1-1,0 0 1,0 0-1,0 1 0,0-1 1,0 0-1,0 0 0,0 0 1,1 0-1,-1-1 0,0 1 1,0 0-1,0 0 0,0-1 1,0 1-1,0 0 1,0-1-1,0 1 0,0-1 23,4-1-145,1-1 0,-1 1 0,0-1 0,0 0 0,0 0 0,0-1 0,-1 1 0,1-1 0,0-2 145,16-26 78,-18 27-33,0-1-1,0 1 0,1 0 0,0 0 1,0 0-1,0 1 0,0-1 0,3-1-44,-6 5-14,0 1 0,-1 0 0,1 0-1,0-1 1,-1 1 0,1 0-1,0 0 1,-1 0 0,1 0 0,0 0-1,0-1 1,-1 1 0,1 1 0,0-1-1,0 0 1,-1 0 0,1 0 0,0 0-1,-1 0 1,1 1 0,0-1 0,-1 0-1,1 1 1,0-1 0,-1 0 0,1 1-1,-1-1 1,1 1 0,0-1-1,-1 1 1,1-1 0,-1 1 0,0 0-1,1-1 1,-1 1 0,1-1 0,-1 1-1,0 0 1,1-1 0,-1 2 14,15 34 164,-11-25-134,1 2 79,3 7 70,1-1 1,0 0-1,1-1 1,6 8-180,-13-22-18,0 0 0,0 0 1,0 0-1,0-1 0,1 1 0,-1-1 0,1 0 1,0 0-1,0 0 0,0 0 0,1-1 1,-1 0-1,1 0 0,-1 0 0,1 0 1,0-1-1,-1 0 0,1 0 0,0 0 0,0 0 1,2-1 17,-5 0-28,1-1 0,0 0 1,-1 0-1,1 0 1,-1 0-1,1 0 0,-1 0 1,0-1-1,1 1 0,-1-1 1,0 1-1,0-1 0,0 0 1,0 0-1,0 0 1,-1 0-1,1 0 0,-1 0 1,1-1-1,-1 1 0,0-1 1,0 1-1,1-1 28,5-12 60,0-1 0,-1 0 0,0-4-60,-4 14-3,2-8 388,0 0 1,-1 0-1,0-1 1,-1 0-1,-1 1 1,0-8-386,-1 22 157,0 0-101,0 0-58,0 0-172,1 6-66,27 153 1019,-21-106-632,-7-53-157,0 1 1,0-1-1,0 0 0,0 0 1,0 0-1,0 1 0,0-1 1,0 0-1,0 0 0,0 0 1,0 1-1,1-1 0,-1 0 1,0 0-1,0 0 0,0 0 1,0 1-1,0-1 0,0 0 1,0 0-1,1 0 0,-1 0 1,0 1-1,0-1 0,0 0 1,0 0-1,0 0 0,1 0 1,-1 0-1,0 0 0,0 0 1,0 0-1,1 0 0,-1 1 1,0-1-1,0 0 0,0 0 1,1 0-1,-1 0 1,0 0-1,0 0 0,0 0 1,1 0-1,-1 0 0,0 0 1,0-1-1,0 1 0,1 0 1,-1 0-1,0 0 0,0 0 1,0 0-1,0 0 0,1 0 1,-1 0-1,0-1 0,0 1 1,0 0-1,0 0 10,6-8-287,7-23 109,3-6 529,2 0-1,14-21-350,-32 57 12,1 0 1,-1 0-1,1 1 0,0-1 0,-1 0 0,1 0 0,0 0 0,-1 0 0,1 1 1,0-1-1,0 0 0,0 1 0,0-1 0,0 0 0,0 1 0,0-1 0,0 1 1,0 0-1,0-1 0,0 1 0,0 0 0,0 0 0,0-1 0,0 1 0,0 0 1,0 0-1,0 0 0,0 0 0,0 0 0,0 1 0,0-1 0,0 0 0,1 0 1,-1 1-1,0-1 0,0 1 0,0-1 0,-1 1 0,1-1 0,0 1 0,0-1 1,0 1-1,0 0 0,0 0-12,4 4 9,0-1 0,-1 1 1,0 0-1,0 0 1,-1 1-1,3 3-9,-4-5-140,1 0-1,-1 0 1,1-1 0,0 1 0,-1-1-1,2 0 1,-1 0 0,0 0 0,1 0-1,-1 0 1,1-1 0,0 1-1,3 0 141,-4-1-136,1-1 0,-1-1-1,0 1 1,1 0-1,-1-1 1,1 0-1,-1 1 1,1-2 0,-1 1-1,1 0 1,-1-1-1,1 1 1,-1-1-1,0 0 1,1 0 0,-1 0-1,0-1 1,3 0 136,3-4-147,1 0 1,-1 0-1,0 0 1,5-6 146,-9 7 13,0 1-1,-1 0 1,2 0 0,-1 0 0,0 0-1,1 1 1,0 0 0,0 0-1,0 1 1,0 0 0,0 0 0,0 0-1,0 1 1,1-1 0,3 1-13,-8 1 56,0 0-1,0-1 1,0 1 0,0 0-1,0 0 1,0 1 0,-1-1 0,1 0-1,0 1 1,0-1 0,0 1 0,0 0-1,0-1 1,0 1 0,-1 0-1,1 0 1,0 0 0,-1 0 0,1 0-1,-1 1 1,1-1 0,-1 1 0,1-1-1,-1 1 1,0-1 0,0 1-1,0-1 1,0 1 0,0 0 0,0 0-1,0 0 1,-1-1 0,1 1 0,0 0-1,-1 0 1,1 2-56,6 15-16,1-1 0,9 18 16,-12-29-3001,1-7-3592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32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14 296 6851,'0'0'2684,"0"0"-2126,0 0-502,-2 3 50,-7 9 199,7-9 177,2-3 84,0 0-270,0 0-272,1-2-45,5-7-28,1-1 0,0 1 0,1 1 0,0-1 0,3-2 49,14-14 55,36-45 239,-18 19-186,2 3 0,4-1-108,-32 38-70,-17 10 65,0 1 0,0 0-1,1 0 1,-1 0 0,0 0 0,0 0-1,1 0 1,-1 0 0,0 0 0,0 0-1,1 0 1,-1 0 0,0 0 0,1 0-1,-1 0 1,0 0 0,0 0 0,1 0-1,-1 0 1,0 0 0,0 1 0,1-1-1,-1 0 1,0 0 0,0 0-1,1 0 1,-1 1 0,0-1 0,0 0-1,0 0 1,0 0 0,1 1 5,0 1-38,-1 1-1,1 0 1,-1 0 0,1-1 0,-1 1-1,0 0 1,0 0 0,0 0 0,-1 1 38,1 10-40,0 553 494,0-561-845,1 12-79,4-13-3285,0-6-1639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34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10389,'0'0'2396,"0"0"-1759,0 0-805,0 0-488,0 0-134,9 9 377,14 18 441,0 1 1,-2 1 0,0 1-1,1 7-28,-2 4 207,-2 0 0,-2 1 0,-2 1-1,-2 0 1,-2 1 0,-1 0 0,-3 0-1,-1 1 1,-2 0 0,-3 0 0,-1 0-1,-2 1-206,-1-23 155,0-1-1,-1 1 0,-1-1 0,-1 0 1,-1 0-1,-1-1 0,-4 5-154,-14 23 105,-1 0-1,-16 16-104,15-26-507,17-32-1467,7-7-2244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6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27 161 11765,'0'0'1502,"0"0"-565,0 0-30,0 0 61,0 0-394,0 0-390,-4-1-93,-18-4 53,21 11-166,5 30-9,1 1 0,1-1-1,2 0 1,2 0-1,9 21 32,4 16 0,-2 2 12,44 143 2,-49-173-150,3 0 1,1-1-1,18 26 136,-31-58-104,0 0 1,1-1 0,1-1-1,0 1 1,0-1 0,1-1 0,1 0-1,-1 0 1,1-1 0,4 2 103,-8-6-67,0-1 0,0 1 1,0-1-1,0-1 0,1 1 1,-1-1-1,1 0 0,-1-1 1,1 0-1,0 0 0,0-1 1,0 0-1,-1 0 0,1-1 1,0 0-1,0 0 0,-1 0 1,7-3 66,-8 1-20,0 1 0,0-1 1,0 0-1,0-1 0,-1 1 1,1-1-1,-1 0 1,0-1-1,3-2 20,40-51-13,12-33 394,-3-2-1,31-73-380,-38 69 280,73-153 215,-15 27-427,-107 221-100,3-6-230,0-1-1,0 1 0,1 1 0,0-1 1,0 1-1,1 0 0,0 0 0,0 0 1,7-4 262,-10 10-4608,-3 10-2928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7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86 217 8820,'0'0'1409,"0"0"-750,0 0 712,0 0-395,0 0-770,1 22-340,0-10 109,0 12-41,-1 0-1,-1 0 1,-1 0-1,-1 0 1,-5 20 66,-9 24-519,-1 8-4004,-21 50 4523,42-139-3960,-5-6 3146,1 1 383,2-11 297,2 1 1,1 0-1,1 0 1,1 0-1,2 0 1,9-21 133,15-30 854,29-50-854,-49 104 412,5-8 495,0 0 1,3 0-908,-15 25 212,0 1 1,1-1 0,0 1 0,0 1-1,0-1 1,1 1 0,0 0-1,0 1 1,1-1 0,6-3-213,-11 8 64,1-1 1,-1 1-1,1-1 1,0 1-1,-1 0 1,1 1-1,0-1 1,0 1-1,0-1 1,-1 1-1,1 0 0,0 0 1,0 1-1,0-1 1,-1 1-1,1 0 1,0 0-1,0 0 1,-1 0-1,1 1 1,-1 0-1,1-1 1,-1 1-1,0 1 0,0-1 1,0 0-1,0 1 1,0-1-1,0 1 1,1 2-65,7 8 64,0 1 1,-2 1-1,1-1 1,-2 1-1,0 1 1,0 2-65,3 11 56,-1-1 0,-1 2 0,-1-1 0,-2 1 0,-1 0 0,-2 0 0,-1 1 0,-1-1 0,-1 1 0,-3 11-56,1-29 134,0-1 1,-1 1-1,0-1 0,-1 0 0,-1 0 0,0 0 0,0-1 1,-1 1-1,0-1 0,-1-1 0,-1 1 0,1-1 0,-2 0 0,-3 3-134,-20 19 697,-1-2-1,-1-1 0,-17 10-696,36-27 199,0-1-1,-1 0 1,0-2-1,-1 0 1,0-1-1,0 0 1,0-1-1,-1-1 0,0-1 1,-1-1-1,1 0 1,-1-2-1,-18 1-198,37-5-306,0 0 1,-1 0-1,1 0 0,1 0 0,-1 0 0,0 0 0,0 0 1,1 0-1,-1 0 0,1 0 0,0 0 306,3-5-898,0 0 0,0 0-1,1 0 1,0 0 0,1 1 0,1-2 898,13-12-5784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7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11765,'0'0'1121,"0"0"-1121,0 0-352,0 0-3170</inkml:trace>
  <inkml:trace contextRef="#ctx0" brushRef="#br0" timeOffset="1">23 338 13798,'0'0'1185,"0"0"-241,0 0 33,0 0-977,0 0-272,0 0-4082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8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12038,'0'0'1872,"0"0"-1439,0 0 591,0 0-272,0 0-736,0 0-16,-18 145 112,9-76-48,-2-2-64,2 0 16,0-8-16,2-6 0,3-11-944,4-7-192,0-11-1122,0-24-1071,0 0-1361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9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11077,'0'0'1985,"0"0"-1281,0 0 417,0 0-705,0 0-416,0 0-240,25-51 96,34 47 144,18 2 16,4 2 16,0 0-16,-4 0-16,-7 0-240,-4 13-1729,-53-7-944,-6 2-1105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9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11029,'0'0'2257,"0"0"-1953,0 0 160,0 0 65,-4 108-433,-10-37-96,5 2 32,0-6 32,7-14-64,2-16 64,0-11-64,0-7-1025,11-13-1664,-2-6-1569,-2-4-2577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1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11637,'0'0'1566,"0"0"-635,0 0-373,0 0-150,0 0 94,0 0-35,-15 14 42,4-5-402,-2 1-32,1 1-1,0 0 1,1 1 0,1 0 0,0 1-1,0 0 1,-10 20 0,5 0 77,1-1 1,2 2 0,2 0 0,1 0 0,1 1 0,2 0 0,2 0 0,1 0-1,1 40 1,2-72-151,1 1-1,-1 0 1,0 0-1,1 0 1,0 0-1,0 0 1,0-1-1,1 1 1,-1 0-1,1-1 1,0 1-1,0-1 1,0 1-1,0-1 1,0 0-1,1 0 1,0 0-1,-1 0 1,1-1-1,0 1 1,0-1-1,1 0 1,-1 0-1,0 0 1,1 0-1,-1 0 1,1-1-1,6 2 1,4 2-85,1-2-1,0 0 1,0-1 0,0 0 0,1-2 0,18 0-1,-21-1-375,0-1-1,0 0 0,0-1 0,-1-1 1,1 0-1,-1 0 0,1-1 0,-1-1 0,-1 0 1,1-1-1,19-15 0,-10 0-3923,-12 3-2788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49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7427,'0'0'5331,"0"0"-5315,0 0-32,0 0-464,0 0-2658,0 0-6002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0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9460,'0'0'1257,"0"0"-889,0 0 192,0 0 94,3 9-427,2 19-165,0 1 0,-2 0 0,-1 0 0,-2 16-62,7 22-1011,-7-67 976,2 0 6,-2 0 71,0 0 126,1-6 243,0-1 0,1 0 0,0 1 0,0 0 0,0-1 0,1 1-411,5-15 394,8-18 795,-15 36-1129,0 1 1,1-1 0,-1 1-1,0 0 1,1-1 0,0 1-1,0 0 1,-1 0 0,1 0-1,0 1 1,0-1 0,1 0-1,1-1-60,-2 3-46,0-1-1,0 1 0,0 0 1,0 0-1,0 0 0,0 0 0,0 0 1,0 0-1,0 0 0,1 1 1,-1-1-1,0 1 0,-1-1 0,1 1 1,0 0-1,0 0 0,0 0 1,0 0-1,-1 0 0,1 0 1,0 0-1,1 2 47,4 4-405,0 0 0,-1 1 0,1 0 0,2 4 405,-5-5-656,1-1-1,0 0 0,0 0 0,1 0 1,0 0 656,-2-4-267,0 1 1,0-1-1,0 0 1,0 0-1,1 0 1,-1-1-1,1 1 1,-1-1-1,0 0 1,1-1-1,0 1 1,-1-1-1,1 0 1,0 0 266,12-1 73,0 0 0,0-2 0,5-1-73,-6 0 438,-1 2 0,1 0-1,4 1-437,-16 0 71,-1 1-1,1 0 0,-1 1 0,1-1 1,-1 0-1,1 1 0,-1 0 0,0 0 1,1 0-1,-1 0 0,0 1 0,1 0-70,0 1 69,-1 0 0,1 0-1,-1 1 1,0-1 0,0 1 0,0 0-1,0 0 1,1 4-69,5 6 7,15 22-2511,-19-32-2560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12278,'0'0'1136,"0"0"-912,0 0 689,0 0-145,0 0-400,0 0-224,16-8-144,-16 38-96,0 11 80,0 10-64,0-7-288,0-1-464,0-4-689,0-31-1120,0-4-1233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8356,'0'0'2625,"0"0"-2561,0 0 528,0 0 321,0 0-849,0 0 176,79 12 224,-50 23-352,5 8 48,4-1-144,1-1 16,-3-4-64,2-7 16,-2-5-896,-29-25-1745,0 0-1505</inkml:trace>
  <inkml:trace contextRef="#ctx0" brushRef="#br0" timeOffset="1">620 1 8612,'0'0'3570,"0"0"-2754,0 0 449,0 0 15,0 0-608,0 0-431,0 0-1,2 53-128,-13-1-80,2 5-16,2-8-16,5-2-641,2-4-447,0-3-465,0-34-1808,0-4-1650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1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3378,'0'0'1632,"0"0"-991,0 0-641,0 0-16,0 0-4450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1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10997,'0'0'544,"0"0"494,0 0 147,0 0-622,2 2-459,67 90 833,-21-27-58,49 50-879,-81-97-1,1-2 0,1 0 0,0-1 0,1 0 0,1-2 0,0 0 0,1-2 0,11 5 1,-23-12-812,1-1 0,0-1-1,0 1 1,9 0 812,-11-2-4474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2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276 125 9268,'0'0'2791,"0"0"-916,0 0-242,0 0-542,0 0-653,-5-15-3,-18-47-126,22 59-282,-1 0 0,0 0 0,1 1 0,-1-1-1,-1 0 1,1 1 0,0-1 0,-1 1 0,1 0 0,-1 0-1,1 0 1,-1 0 0,0 0 0,0 0 0,0 1 0,0-1 0,0 1-1,-1 0 1,-1 0-27,-4-1 31,-1 0 0,1 1 0,-1 1-1,1-1 1,-6 2-31,1-1 56,11 0-56,-1 0-1,0 0 1,0 1-1,1-1 0,-1 1 1,1 0-1,-1 0 0,0 0 1,1 0-1,0 0 0,-1 1 1,1 0-1,0 0 1,-2 1 0,1 0-9,0 1 1,1 0-1,-1 0 1,1 0-1,0 1 1,0-1-1,0 1 1,0 0-1,-1 3 9,-1 5-104,-1 0 0,2 0 1,-1 0-1,2 1 0,0 0 0,1 0 0,0 0 0,1 0 1,0 0-1,1 0 0,1 0 0,0 0 0,1 1 104,-1-14-72,0 1-1,-1-1 1,1 1 0,0-1-1,0 1 1,0-1-1,0 0 1,0 0 0,0 1-1,1-1 1,-1 0-1,0 0 1,0 0 0,1 0-1,-1 0 1,1-1-1,-1 1 1,1 0 0,-1-1-1,1 1 1,0-1-1,-1 1 1,1-1 0,0 0-1,-1 0 1,2 1 72,2-1-237,0 0 0,-1 0 0,1 0 0,-1 0 0,1 0 0,0-1 0,-1 0 0,1 0 0,3-2 237,3-3-280,0-1 0,0 0-1,-1-1 1,0-1 0,0 1 0,-1-2 0,0 1 0,-1-1-1,0 0 1,2-5 280,5-3 43,0 0 0,13-11-43,-28 28 74,0 1 0,0 0-1,1 0 1,-1-1 0,0 1-1,0 0 1,1 0 0,-1-1 0,0 1-1,0 0 1,1 0 0,-1 0-1,0 0 1,1-1 0,-1 1-1,0 0 1,1 0 0,-1 0 0,0 0-1,1 0 1,-1 0 0,0 0-1,1 0 1,-1 0 0,1 0 0,-1 0-1,0 0 1,1 0 0,-1 0-1,0 0 1,1 1 0,-1-1 0,0 0-1,1 0 1,-1 0 0,0 0-1,0 1 1,1-1 0,-1 0 0,0 0-1,0 1 1,1-1 0,-1 0-1,0 0 1,0 1 0,0-1 0,1 0-1,-1 1 1,0-1 0,0 0-1,0 1 1,0-1 0,0 0 0,0 1-1,0-1 1,0 0 0,1 1-1,-1-1 1,-1 0 0,1 1-74,4 31-496,-3-16 696,15 41-1210,0-25-2547,-9-26-162,-1-6-2292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2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6435,'0'0'2921,"0"0"-133,0 0-605,0 0-932,0 0-462,8-1-244,-4 0-512,-2 0-10,1 0-1,-1 1 1,0-1 0,1 1 0,-1 0 0,0 0 0,1 0 0,-1 0-1,1 0 1,-1 0 0,0 1 0,1-1 0,-1 1 0,0-1-1,0 1 1,1 0 0,-1 0 0,0 0 0,0 0 0,0 0 0,0 1-1,0-1 1,0 1 0,-1-1 0,1 1 0,1 1-23,59 69 425,-32-36-293,1-1 1,11 8-133,-32-34-31,1 0-1,0-1 1,0 0 0,1 0-1,0-1 1,0-1 0,1 0-1,-1 0 1,12 2 31,-16-4-128,-6-3-1402,0 0-3826,-4-1 1434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2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1 348 11253,'0'0'2705,"0"0"-800,0 0-944,0 0-961,0 0 0,0 0 256,122-118 96,-43 69 64,2 0-256,-2-1-160,-6-1-48,-57 35-1168,-7 1-5844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3:59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69 3570,'0'0'843,"0"0"-593,0 0-79,0 0 160,0 0-104,0 0-40,22-10 15,69-31-44,-83 37-83,0 1 1,0 1-1,0-1 1,1 2-1,-1-1 1,1 1-1,0 0 1,-1 1-1,1 0 1,-1 0-1,7 1-75,15 1 344,-26-2-291,-1 0-1,1 0 1,-1 0 0,1 1 0,-1-1 0,1 1 0,-1 0 0,1 0 0,-1 0 0,0 1 0,0-1 0,0 1-1,1-1 1,-1 1 0,-1 0 0,1 0 0,0 1 0,0-1 0,-1 1 0,0-1 0,1 1 0,-1 0 0,0-1 0,0 1-1,0 0 1,-1 1 0,1-1 0,-1 0 0,0 0 0,1 1 0,-2-1 0,1 1 0,0-1 0,-1 0 0,1 1-1,-1 0-52,0 3 16,0 0-1,-1-1 0,0 1 0,0 0 0,0 0 0,-1-1 1,0 1-1,0-1 0,0 1 0,-1-1 0,0 0 0,-1 0 1,1 0-1,-1 0 0,0-1 0,-1 1 0,1-1 0,-1 0 1,-1 0-16,-10 12-230,-1-2 1,0 0 0,-1-1 0,0 0 0,-2-2 0,1 0-1,-1-2 1,-1 0 0,0-1 0,-21 6 229,36-14-288,-8 2 152,12-1-3127,47 13 3159,-16-6 220,0 2 0,0 0 0,-2 2 0,1 1 0,-2 1 0,0 2-116,-18-12 276,0 1-1,0 0 1,-1 1 0,0 0-1,-1 0 1,4 5-276,-8-9 166,0 0 1,0 1 0,0-1-1,-1 1 1,1-1-1,-1 1 1,0 0 0,0-1-1,0 1 1,-1 0 0,1 0-1,-1 0 1,0 0-1,0-1 1,0 1 0,-1 0-1,1 0 1,-1 0-167,0-1 89,0 0 0,0-1 1,0 1-1,0 0 0,0-1 1,-1 1-1,1-1 0,-1 1 0,0-1 1,0 0-1,0 0 0,0 1 1,0-1-1,-2 1-89,-39 24 724,26-17-446,-31 18 690,0-3 0,-2-2 0,-2-1-968,21-10 299,-1-2 1,0-1-1,0-1 1,-1-2 0,-20 1-300,41-7-1182,9 0-3100,3 0-1878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1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59 10469,'0'0'2014,"0"0"-595,0 0-429,0 0-120,-14 14-118,-44 49-386,56-61-362,1-1-1,0 1 1,-1 0 0,1 0 0,0 0-1,0 0 1,0 0 0,1 0 0,-1 0 0,0 0-1,1 0 1,-1 0 0,1 1 0,0-1 0,0 0-1,0 0 1,0 0 0,0 1 0,0-1-1,0 0 1,1 0 0,-1 0 0,1 0 0,0 0-1,0 0 1,-1 0 0,1 0 0,1 0-1,-1 0 1,0 0 0,0 0 0,3 2 0,1 1-16,0-1 1,0 1 0,0-1 0,0 0-1,1-1 1,0 1 0,10 4-1,-10-6-21,0 1 1,0-1-1,0 0 0,0 0 0,0-1 0,1 0 0,-1 0 0,0-1 0,1 1 0,-1-1 0,1-1 0,-1 1 0,0-1 0,8-2 1,-11 2 27,1 0 1,0-1 0,-1 0 0,0 0 0,1 0 0,-1 0 0,0 0 0,0-1 0,0 0 0,0 1-1,0-1 1,-1 0 0,1 0 0,-1-1 0,0 1 0,0 0 0,0-1 0,-1 1 0,1-1 0,-1 0-1,1 1 1,-1-1 0,0-6 0,2 1 48,-2 0 0,1-1 1,-1 1-1,-1-1 0,0 1 0,0-1 0,-1 1 1,0-1-1,-3-12 0,2 18 42,1 0 0,-1 0-1,0 0 1,0 0 0,0 1 0,0-1 0,-1 1 0,1-1 0,-1 1 0,0 0-1,0 0 1,0 0 0,0 1 0,-1-1 0,1 1 0,-1 0 0,1 0-1,-1 0 1,0 0 0,0 0 0,0 1 0,0 0 0,-6-2 0,-46-1 58,51 4-275,9 11-6275,5-6 2058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07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462 58 8916,'0'0'1115,"0"0"-845,0 0-182,0 0 69,-21-9 241,0-2-261,11 6-86,1 0 1,-1 1-1,0 0 0,0 1 1,0 0-1,0 0 0,0 1 0,-1 0 1,1 1-1,-1 0 0,-6 1-51,-19-2 231,25 1-128,1 0 0,-1 0 0,0 1 0,1 1 0,-1 0 0,1 0 0,-1 1 0,1 0 0,-2 2-103,10-3 0,0 0 0,1 0 1,-1 0-1,1 0 0,-1 0 0,1 1 0,0-1 0,0 1 0,-1-1 0,1 1 1,0-1-1,0 1 0,0 0 0,1-1 0,-1 1 0,0 0 0,1 0 0,-1 0 0,1-1 1,-1 1-1,1 1 0,-1 44-319,1-30 208,0-9 84,1-1 0,0 1-1,0-1 1,0 1 0,1-1-1,0 0 1,1 0 0,0 0-1,3 7 28,4 4-29,2 0 0,10 14 29,-10-17 16,-1 2 0,0 0 0,5 12-16,-15-28 11,0 1-1,-1-1 0,1 0 1,-1 0-1,1 0 1,-1 0-1,1 1 0,-1-1 1,0 0-1,1 1 1,-1-1-1,0 0 1,0 0-1,0 1 0,0-1 1,0 0-1,0 1 1,0-1-1,-1 0 0,1 1 1,0-1-1,-1 0 1,1 0-1,-1 1 0,0-1 1,1 0-1,-1 0 1,0 0-1,1 0 0,-1 0 1,0 0-1,0 0 1,0 0-1,0 0 1,-1 0-11,-3 2 57,0-1 1,-1 0 0,1 0 0,-1 0 0,1-1 0,-1 0-1,-3 1-57,0 0-14,-26 3 9,1 0 1,-1-3 4,-34 1-2851,67-3 866,2 0-1307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07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142 218 7379,'0'0'1374,"0"0"-515,0 0 131,0 0-101,0 0-545,-21 5-198,-64 17-89,83-22-57,1 1 0,-1-1 0,0 1 0,0 0 0,0 0 1,0 0-1,1 0 0,-1 0 0,0 0 0,1 0 1,-1 1-1,1-1 0,0 1 0,-1-1 0,1 1 1,0-1-1,0 1 0,0 0 0,0 0 0,0-1 1,0 1-1,0 0 0,1 0 0,-1 0 0,1 0 1,-1 0-1,1 0 0,0 0 0,0 0 0,0 0 1,0 1-1,0 0-15,0 0 1,1 0-1,-1 0 1,1 0-1,0 0 1,0 0-1,0 0 1,0 0-1,1-1 1,-1 1 0,1 0-1,0-1 1,-1 1-1,1-1 1,1 1 14,4 2 17,0-1 0,1 1 0,0-1 0,0-1-1,0 1 1,1-1 0,-1-1 0,1 0 0,-1 0 0,1 0 0,0-1 0,0-1 0,-1 1 0,1-1 0,0-1 0,0 0 0,7-1-17,-15 1 13,1 1 1,-1-1 0,1 0-1,-1 0 1,0 1-1,1-1 1,-1 0-1,0 0 1,0 0-1,0-1 1,0 1 0,1 0-1,-1 0 1,-1-1-1,1 1 1,0 0-1,0-1 1,0 1-1,-1-1 1,1 1 0,-1-1-1,1 1 1,-1-1-1,0 1-13,8-45 279,-7 39-256,4-111-717,-7 1-3287,2 93 2448,-2-6-2808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08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3586,'0'0'3825,"0"0"-2064,0 0-832,0 0-241,0 0 64,0 0-207,25-51-161,-7 49 0,0 2-208,-2 0-32,-2 0-32,-3 0-96,3 6-16,-1 10-960,3 3-817,4 1-240,-13-16-1441,2-2-1008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08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7331,'0'0'2690,"0"0"111,0 0 208,0 0-1744,0 0-577,0 0-688,-120 122-528,55-51-304,38-42-3170,2-5-7171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0:5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5971,'0'0'315,"0"0"133,0 0 363,0 0 0,0 0-246,0 0-236,0 0 17,0 0 559,-17 0 3177,15 21-4050,0 0 0,-7 29 0,-3 23-27,4-6 7,3-36-26,-1 49 0,6-80-21,0 0-37,5 2 44,0 0 0,1 0 0,-1-1 0,1 0 0,9 1 0,171 9 75,-117-9 259,135 21 0,-136-7-179,-36-8-90,0-1 0,0-1 0,53 2 0,292 0 318,-247-6-294,206 15 155,-244-10-135,123-5 0,20 1 32,-170 8-36,-49-7-36,-1-2 0,32 3 0,-46-5-32,1-1-1,-1 0 0,0 1 1,-1-1-1,1 0 1,0 0-1,0 1 1,0-1-1,0 0 0,0 0 1,-1 0-1,1 0 1,-1 0-1,1 0 1,0 0-1,-1 0 1,0 0-1,1-2 0,11-28 40,-10 25-21,21-65 187,28-67 842,-18 58 929,-33 80-2001,1 0-1,-1 0 1,0 0 0,0 0 0,0 0 0,0 0 0,0 0-1,0 0 1,0 0 0,0 0 0,0 0 0,0 0 0,0 0-1,0 0 1,0 0 0,1 0 0,-1 0 0,0 0 0,0 0-1,0 0 1,0 0 0,0 0 0,0 0 0,0 0 0,0 0-1,0 0 1,0 0 0,1 0 0,-1 0 0,0 0 0,0 0-1,0 0 1,0 0 0,0 0 0,0 0 0,0 0 0,0 0-1,0 0 1,0 0 0,0 0 0,1 0 0,-1 0 0,0 0-1,0 0 1,0 0 0,0 0 0,0-1 0,0 1-1,0 0 1,0 0 0,0 0 0,0 0 0,0 0 0,0 0-1,0 0 1,0 0 0,0 0 0,0 0 0,0 0 0,0-1-1,0 1 1,0 0 0,1 9-4112,-1 3-1925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04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10485,'0'0'832,"0"0"-248,0 0-303,0 0-121,0 0 251,0 0 210,1 12 177,-1-6-695,1 1-21,0-1 1,-1 1-1,0 0 0,0 0 1,-1 0-1,0 0 0,0 0 1,-1 0-1,0 0 0,0-1 1,-3 8-1,-138 239 580,141-249-1030,-1 0 1,1 0 0,-1-1 0,0 1 0,-1-1-1,1 0 1,-7 5 0,8-6-513,0-1 1,0 0-1,0-1 0,0 1 1,0 0-1,-1 0 0,1-1 0,0 1 1,0-1-1,-1 0 0,-2 0 0,2 0-1438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0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6099,'0'0'2174,"0"0"-723,0 0-442,0 0-75,0 0-243,-5 4-499,2-1-195,1 0 1,-1 0-1,1 1 1,0-1 0,0 0-1,0 1 1,0 0-1,1-1 1,-1 1-1,1 0 1,0 0-1,0-1 1,1 1 0,-1 0-1,1 0 1,0 0-1,0 0 1,0 0-1,0 0 1,1 0-1,-1 0 1,1 0 0,3 7-1,-2-6 5,1 1-1,0-1 1,0-1 0,1 1-1,0 0 1,-1-1-1,2 0 1,-1 0 0,0 0-1,1 0 1,0 0 0,-1-1-1,1 0 1,1 0-1,-1-1 1,0 1 0,1-1-1,-1 0 1,1-1 0,8 2-1,10 2 580,1-2 0,-1 0 0,36-2 0,-59-1-462,-1 0 0,1 0-1,-1 0 1,1 0 0,-1-1-1,1 1 1,-1 0 0,1 0-1,-1 0 1,1 0 0,-1-1-1,1 1 1,-1 0-1,1-1 1,-1 1 0,0 0-1,1-1 1,-1 1 0,0 0-1,1-1 1,-1 1 0,1-1-1,-1 0-7,0 1 0,1 0 0,-1-1-1,0 1 1,1-1 0,-1 1 0,1 0 0,-1-1-1,0 1 1,1 0 0,-1-1 0,1 1 0,-1 0-1,1 0 1,-1 0 0,1-1 0,-1 1 0,1 0-1,-1 0 1,1 0 0,-1 0 0,2 0 0,-1 0-341,21 3-2536,-21-2 2392,-1-1 0,1 0 1,-1 1-1,1-1 0,-1 1 0,1-1 1,-1 1-1,1-1 0,-1 1 0,1-1 0,-1 1 1,0-1-1,1 1 0,-1 0 0,0-1 0,1 1 1,-1 0-1,0-1 0,0 1 0,0 0 1,1 6-7164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0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 9220,'0'0'1932,"0"0"-969,0 0-245,0 0-190,0 0-489,1 0 0,-1 0 1,0 0-1,0 0 0,0-1 0,1 1 0,-1 0 1,0 0-1,0 0 0,1 0 0,-1 0 1,0 0-1,0 0 0,1 0 0,-1 0 1,0 0-1,1 0 0,-1 0 0,0 0 1,0 0-1,1 0 0,-1 0 0,0 0 1,0 0-1,1 0 0,-1 0 0,0 0 1,0 0-1,1 1 0,-1-1 0,0 1-2,1 0 0,-1 0-1,0 0 1,1 0-1,-1 0 1,0 0 0,0 0-1,0 0 1,0 0-1,0 0 1,0 0 0,0 0-1,0 0 1,-1 0-1,1 0 1,0 0-1,0 0 1,-1 0 0,1 0-1,-1 0 1,1 0-1,-1 0 1,1 0 0,-2 1-1,-15 22 277,-74 98 289,41-53-682,49-67-589,-8 10 524,5-9-8856,3-3 4602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0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 4562,'0'0'2476,"0"0"-1433,0 0-72,0 0 214,0 0-214,-4 0-93,3 0-850,0-1 0,-1 1 1,1 0-1,0 0 1,0 0-1,0 0 1,0 0-1,-1 0 0,1 0 1,0 1-1,0-1 1,0 0-1,0 1 1,0-1-1,0 1 0,0-1 1,0 1-1,0-1 1,0 1-1,0 0 1,0-1-1,0 1 1,0 0-1,-1 1 0,1 1-12,0-1-1,0 1 0,0 0 0,0-1 1,0 1-1,0 0 0,1 0 0,0 0 1,-1 0-1,1 0 0,0 4 0,0-2-23,1 1 0,-1-1 0,1 0-1,0 1 1,0-1 0,1 0 0,0 0 0,0 1-1,0-1 1,0-1 0,1 1 0,0 0-1,0-1 1,0 1 0,0-1 0,1 0 0,0 0-1,-1 0 1,2 0 0,-1-1 0,0 0-1,1 0 1,-1 0 0,10 4 0,-7-4 159,0 0 1,-1 0-1,1-1 1,0 0-1,0 0 1,0-1-1,1 0 1,-1 0-1,0-1 1,0 1-1,1-2 1,-1 1-1,10-3 1,-5-2 917,-2 0-1565,-1 4-4447,-6 1 21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4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2244 257 10229,'0'0'563,"0"0"112,0 0 392,0 0 16,0 0-187,0 0-378,2-16 1107,-9 10-1493,-1 1 1,-1 0 0,1 0 0,-1 1-1,0 0 1,0 0 0,0 1 0,-11-3 0,-12-4 280,-205-60 804,107 41-920,-2 5 0,-262-12 0,204 22-58,-29-1-137,209 15-101,-149 6 63,140-3-88,-1 1-1,1 0 1,0 1-1,0 1 1,1 1-1,-20 10 1,-2 4 45,0 2 0,2 1 1,-45 38-1,59-41-21,1 1-1,1 1 1,1 1-1,1 1 1,-26 42-1,-65 138 41,104-189-52,1 0 0,1 0 0,0 1 0,1-1 0,1 1 0,1 0 0,0 0 0,1 0 0,1 0 0,1 1 0,4 25 0,0-24-3,1-1-1,1-1 0,0 1 0,1-1 0,13 19 0,3 8 79,-4-2-78,3-2-1,1-1 0,1 0 1,3-2-1,1-1 0,1-1 0,2-2 1,65 52-1,188 118-20,-238-173 42,2-3 0,2-2 0,0-3 1,68 22-1,-40-24 5,1-4 0,0-3 0,1-3 0,105-1 1,-81-7-5,231-1-182,-306-4 168,-1 0 0,0-2 1,0-1-1,0-1 1,-1-2-1,39-16 1,-12-1 54,0-2 0,55-39 0,-92 53-38,0 0 0,-1 0 0,-1-2 0,0 0 0,-1-1 0,-1 0 0,-1-1 0,20-35 0,-19 27 23,-1 0 0,-2 0 0,-1-1 0,-1 0 0,-1-1 0,6-41-1,-8 2 39,-4 0-1,-6-92 0,-1 106 10,-3 1-1,-2 0 0,-2 0 1,-2 1-1,-3 1 0,-1 1 1,-39-72-1,48 105-23,-1 1-1,-1 0 0,0 1 0,-1 0 1,-1 1-1,0 0 0,-1 1 1,0 0-1,0 2 0,-2-1 0,1 2 1,-1 0-1,0 1 0,-1 0 1,0 1-1,0 2 0,-1-1 1,0 2-1,0 0 0,0 1 0,-27 0 1,44 3-117,-1 0-1,1 0 1,0 0 0,0 0 0,0 0-1,0 0 1,0 1 0,0-1 0,0 0 0,1 1-1,-1-1 1,0 1 0,0-1 0,0 1 0,0 0-1,0-1 1,1 1 0,-1 0 0,0-1-1,1 1 1,-1 0 0,0 0 0,1 0 0,-1 0-1,1 0 1,-1-1 0,1 1 0,-1 2 0,-5 32-2723,4-17-1493,-3 7-5501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2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7139,'0'0'1171,"0"0"35,0 0 550,0 0-126,0 0-718,12 1-351,36 7-119,-45-8-416,0 1 0,0 0 0,1 1 0,-1-1 0,0 0 0,0 1 0,0 0 0,-1-1 1,1 1-1,0 1 0,-1-1 0,1 0 0,-1 0 0,0 1 0,0 0 0,1-1 0,-2 1 0,1 0 0,0 0 0,-1 0 0,1 0 0,-1 0 0,0 0 0,1 5 0,1 4 26,-1 1 0,-1 0 0,0-1 0,-1 23 0,0-18 41,0 21 21,0-38-79,0 0-8,0 0-3,0-7-96,0 7 73,0-24 0,4-35 0,-3 53 76,0 0 0,0-1 1,1 1-1,0 0 0,0 0 0,0 0 0,1 0 0,0 1 0,0-1 0,0 1 0,6-7 0,-8 11-72,0 0 0,0 0 0,0 0 1,0 0-1,0 0 0,0 0 0,0 0 0,0 0 0,1 1 0,-1-1 0,0 0 0,1 1 1,-1-1-1,0 1 0,1 0 0,-1-1 0,0 1 0,1 0 0,-1 0 0,1 0 0,-1 0 1,1 0-1,1 0 0,-1 1 4,1 0 1,-1 0-1,0 0 1,1 0-1,-1 1 1,0-1-1,0 0 1,0 1-1,0 0 1,0-1-1,0 1 1,1 2-1,6 8-24,-1-1 1,-1 1-1,11 23 0,-15-29-47,0 1-185,1 0 0,0 0 0,0 0-1,1-1 1,5 7 0,-9-12 188,0 0 0,0 0 0,0 0 0,0 0 0,0 0 1,0 0-1,0-1 0,0 1 0,0 0 0,0-1 0,0 1 0,1-1 0,-1 1 1,0-1-1,0 0 0,1 1 0,-1-1 0,0 0 0,0 0 0,1 0 0,-1 0 1,0 0-1,0 0 0,1 0 0,-1-1 0,0 1 0,0 0 0,1-1 0,-1 1 1,0-1-1,0 1 0,0-1 0,0 0 0,1 1 0,-1-1 0,0 0 0,0 0 0,-1 0 1,1 1-1,0-1 0,1-2 0,24-31-76,11-14 98,-35 45 74,1 0 1,0 1 0,-1-1-1,1 1 1,0 0 0,0 0-1,0 0 1,1 0 0,-1 1-1,0-1 1,1 1 0,6-2-1,-9 3-7,-1 0 0,1 0-1,-1 0 1,1 0 0,-1 0-1,1 1 1,-1-1 0,1 0-1,-1 0 1,0 0 0,1 1-1,-1-1 1,1 0 0,-1 1-1,0-1 1,1 0 0,-1 1-1,0-1 1,1 0 0,-1 1-1,0-1 1,1 1 0,-1-1-1,0 1 1,0-1 0,0 1-1,1-1 1,-1 0 0,0 1-1,0-1 1,0 2 0,4 19 631,-3-15-479,5 37 303,-4-25-657,0 0 1,2-1-1,0 1 0,7 19 1,-7-32-2206,-1-5-1833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4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674 98 496,'0'0'1321,"0"0"2761,-19-11-1172,-62-36-1744,66 40-718,1 1 0,-1 0 1,0 1-1,0 1 0,0 0 0,-1 2 0,1-1 0,-1 2 0,0 0 0,1 1 0,-17 1 1,-3 0-504,25 0 57,0 0-1,0 1 1,0 0 0,0 0 0,0 1 0,1 0 0,-1 1 0,1 0-1,0 1 1,0 0 0,1 0 0,-1 1 0,1 0 0,0 1 0,1 0-1,0 0 1,0 0 0,-9 13 0,-3 5-31,1 1-1,2 1 1,0 0-1,-20 54 1,23-47-32,2 1 0,2 0 1,1 1-1,-5 61 0,8-16-11,7 84-1,-1-134 68,2 0 0,1 0 0,2-1 0,1 0 0,1 0 0,1-1 0,26 55 0,-29-72-7,1 0 0,0 0 0,0-1 0,2 0 1,-1-1-1,1 1 0,0-2 0,1 1 1,0-1-1,1-1 0,0 0 0,0-1 0,1 0 1,0 0-1,0-1 0,0-1 0,1 0 1,0 0-1,0-2 0,19 4 0,-8-3 11,0-2 0,0 0 0,0-2 0,-1-1 0,1 0 0,0-2 0,0-1 0,-1 0 0,0-2 0,0-1 0,0-1-1,-1 0 1,0-2 0,40-24 0,-30 12 37,-1-1 0,-1-1 0,0-2 0,-2-1 0,-2-1 0,0-1 0,30-46 0,-38 47 59,-2 0 0,0-1 0,-2-1 0,-2-1 0,0 0 0,-2 0 0,-2-1 0,-1 0 0,3-33 0,-5 28 299,-3-1-1,-1 1 1,-4-42-1,1 72-211,0 0 0,0 0 0,0 0 0,-1 1 0,1-1 0,-2 1 0,1 0 0,-1-1 0,0 2 0,0-1 0,-1 0 0,-6-6 0,4 5 39,1-1 0,0 1 0,1-2 0,-9-14 0,12 4-2198,2 19-3508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41:4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2091 309 9861,'0'0'917,"0"0"-586,0 0-176,0 0 354,-21-17 113,-72-56-281,64 52-271,-2 1 0,0 2-1,-1 0 1,-1 3-1,0 0 1,-68-18 0,100 33-69,-61-19 150,0 3 1,-118-14-1,140 27-123,-1 1 0,1 2 0,-1 2 0,1 1 0,-69 15-1,-377 122 422,406-111-413,-86 45 1,122-51-32,0 2 0,2 2 0,-50 42 0,82-61-16,0 1 0,1 0-1,-1 1 1,2 0 0,0 0 0,0 1 0,1 0 0,0 0 0,1 1-1,0 0 1,1 0 0,0 1 0,1-1 0,0 1 0,1 0-1,1 0 1,0 0 0,0 0 0,2 0 0,-1 1 0,4 23-1,-1-26 2,1 1 0,0 0 0,0-1-1,1 1 1,1-1 0,0 0-1,0-1 1,1 1 0,1-1-1,0 0 1,0 0 0,1-1-1,15 15 1,5 2 4,1-2 0,1 0 0,36 20 0,-3-7-68,2-2 0,115 42-1,147 31 20,-244-82 69,645 160-51,-540-152-20,367 16-1,-493-49 51,98-11 0,-132 6 8,1-2 0,-1-1 0,-1 0 0,1-3 0,41-19 0,-31 10 22,-2-2 0,0-2 0,-2-1-1,0-2 1,-2-1 0,47-51 0,-63 60 39,0-1-1,-1-1 1,-1 0 0,-1-1 0,-1-1 0,-1 0-1,-1 0 1,-1-1 0,-1 0 0,-1-1 0,-1 0 0,5-42-1,-8 38 53,-2 0 0,-1-1 0,-1 1 1,-2-1-1,0 1 0,-2 0 0,-1 0 0,-2 1 0,0-1 0,-2 2 0,-21-42 0,3 17-6,-3 3 0,-1 0 0,-3 2 0,-58-60 0,67 80-49,-1 1 1,-1 1-1,-1 2 1,-2 0-1,0 2 1,-1 2-1,0 1 1,-37-14-1,39 21-131,-1 2-1,-1 1 1,1 1 0,-1 2-1,0 1 1,0 2 0,0 1-1,-42 5 1,71-5-157,1 1-1,-1-1 1,0 1-1,0 0 1,1 0 0,-1 0-1,0 0 1,1 0-1,-1 1 1,1-1-1,-1 1 1,1 0-1,0 0 1,-3 3 0,-22 26-9162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07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14807,'0'0'1112,"0"0"-1016,0 0-304,0 0 112,10 12-37,1 2 106,0 0 0,-1 1 1,0 0-1,-1 1 0,-1 0 1,-1 0-1,0 2 27,9 30-351,-10-27 252,0 0 0,2 0-1,1 0 1,0-1-1,2-1 1,5 9 99,-12-24-27,-1-1 1,1 1 0,-1-1-1,1 0 1,0-1-1,0 1 1,0-1-1,1 1 1,-1-1-1,0 0 1,1-1 0,0 1-1,-1-1 1,1 0-1,0 0 1,-1-1-1,1 1 1,0-1-1,0 0 1,0 0 0,-1 0-1,1-1 1,3-1 26,1 1 2,1-1-1,0 0 1,-1-1 0,1 0 0,-1-1 0,0 0 0,0 0 0,0-1-1,-1 0 1,7-5-2,2-5 184,0-1 1,-1-1-1,-1 0 0,0-1 0,-1 0 0,-1-1 0,-1-1-184,-4 6 42,0-1 0,-1 0 0,-1 0 0,0 0 0,-1-1-1,-1 1 1,0-1 0,-1 0 0,-1-1 0,0-4-42,-2-29-3351,0 37-1961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0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12470,'0'0'224,"0"0"-475,6 17 54,126 329 199,-128-335-10,0-1 0,2 0 0,-1-1 0,1 1-1,2 0 9,-6-7-15,0 0-1,0-1 0,1 1 0,-1-1 0,1 0 1,-1 0-1,1 0 0,0 0 0,0-1 0,0 1 0,0-1 1,0 1-1,0-1 0,1 0 0,-1 0 0,0-1 1,1 1-1,0-1 16,2 1 18,0-1 0,-1 1 0,1-2 1,-1 1-1,1-1 0,-1 1 0,1-2 0,-1 1 1,0 0-1,1-1 0,-1 0 0,0-1 1,0 1-1,0-1 0,0 0 0,-1 0 0,1 0 1,-1 0-1,0-1 0,0 0 0,0 0 0,0 0 1,1-3-19,37-46 446,-1-2 1,1-9-447,-15 24-136,-17 23-1347,-5 7-2081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08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0 550 4466,'0'0'7190,"0"0"-6029,20 2-1703,-3 1 450,-9-1 35,1 0 0,-1 0-1,1-1 1,0 0 0,0-1-1,-1 0 1,1 0 0,0-1 0,0 0-1,-1-1 1,1 0 0,0 0-1,-1-1 1,8-3 57,-3-3-257,-1 1-1,0-2 0,0 0 1,-1 0-1,0-1 1,-1 0-1,0-1 1,-1 0-1,2-5 258,9-15-371,-1 0 0,-2-1 0,2-11 371,-7 17 25,-2-1 0,7-29-25,-14 44 573,0 0-1,-1 0 1,-1 0 0,0-1 0,-1 1-1,0 0 1,-1 0 0,-1-1-573,1 11 102,0 0 1,0 0 0,0 0 0,-1 1-1,1-1 1,-1 0 0,0 1-1,0-1 1,0 1 0,0 0 0,0 0-1,0 0 1,-1 0 0,1 0-1,0 0 1,-1 0 0,0 1 0,1-1-1,-1 1 1,-3-1-103,-1-1 373,-1 0 1,1 0-1,-1 1 1,1 1 0,-1-1-1,0 1 1,0 0-1,-2 1-373,8 26-333,-17 342 209,-3 231-2151,22-598 2102,0-1-46,0 0-66,0 0 66,3-12 35,13-32 368,2 1 0,3 0-184,-13 26 112,2 0 0,0 1 0,1 0 0,0 1 0,2 0 0,6-6-112,-15 17-15,0 1 1,1 0-1,-1 0 0,1 0 0,0 0 0,0 1 0,0 0 1,0 0-1,0 0 0,0 1 0,1 0 0,-1 0 1,1 0-1,-1 1 0,0-1 0,1 1 0,-1 0 1,1 1-1,-1 0 0,2 0 15,-5-1-66,0 1 0,0-1 0,0 1 0,0 0 0,0 0 0,0 0 0,0 0 0,0 0 1,-1 1-1,1-1 0,0 1 0,-1-1 0,1 1 0,-1-1 0,1 1 0,-1 0 0,0-1 0,0 1 0,0 0 0,0 0 0,0 0 0,0 0 0,0 0 0,0 2 66,3 10-494,0-1-1,-1 1 1,1 7 494,-3-12-218,2 10 50,11 43-819,-13-58 890,0-1 1,0 1-1,1 0 1,-1-1-1,1 1 1,0-1 0,0 0-1,0 1 1,1-1-1,-1 0 1,1-1 0,0 1-1,-1 0 1,2 0 96,-2-2-57,1 1 1,-1-1-1,1 0 1,-1 0 0,1-1-1,-1 1 1,1 0-1,-1-1 1,1 1-1,0-1 1,-1 0-1,1 0 1,-1 0 0,1 0-1,0-1 1,-1 1-1,1-1 1,-1 1-1,1-1 1,0 0 0,-1 0-1,0 0 1,1 0-1,-1 0 1,0-1-1,0 1 1,1-1 0,-1 0-1,0 1 1,0-2 56,8-6 78,0-1 1,0-1 0,-1 0-1,-1 0 1,1-2-79,-1 3 99,16-22 341,-11 15 1095,0 0 1,7-13-1536,-20 29 616,0 1 166,0 0-59,0 0 27,0 11-353,-3 105-998,-1 8-2794,4-112-183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08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15863,'0'0'641,"0"0"1183,0 0-1519,0 0-305,0 0-1297,0 0-6659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0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0 703 13526,'0'0'-107,"20"4"-23,-9-1 116,-1-1-58,0 1 0,1-1 0,0-1 0,-1 0 0,1 0 0,-1-1 0,1 0 0,0-1 0,-1-1 0,1 1 0,-1-2 0,1 1 0,-1-1 0,3-2 72,7-6-307,0-1 0,-1-1 1,0 0-1,-1-1 0,0-2 0,-2 1 1,1-2-1,-2 0 0,0-1 0,-2-1 0,0 0 1,0-1-1,6-15 307,-3 1 0,-1 1 1,-2-2 0,-1 0-1,-2-1 1,-1 1 0,-2-2-1,-1 1 1,-1-11-1,-4-46 2897,-1 92-2752,0-1-1,0 0 0,-1 0 1,1 1-1,-1-1 1,1 0-1,-1 0 1,1 1-1,-1-1 0,0 0 1,0 1-1,0-1 1,0 1-1,0-1 0,0 1 1,0 0-1,0-1 1,-1 1-1,1 0 1,-1 0-1,1 0 0,-1 0 1,1 0-1,-1 0 1,1 0-1,-1 1 1,0-1-1,1 1 0,-1-1 1,-1 0-145,-1 0 81,0 1 1,1-1 0,-1 1-1,1 0 1,-1 0 0,0 0-1,0 0 1,1 0 0,-1 1-1,1 0 1,-1 0-1,1 0 1,-1 0 0,1 0-1,-2 2-81,-3 3-12,1 0 0,0 1 0,0 0 0,1 1 0,0-1 0,0 1-1,1 0 1,0 1 0,0-1 0,1 1 0,0 1 12,-18 36-57,3 1 1,1 1-1,3 1 1,1 0-1,3 1 1,2 0-1,2 0 0,3 1 1,1 0-1,5 45 57,-1-79 11,1 0 0,0 0 0,2-1-1,0 1 1,1-1 0,0 0 0,1 0 0,4 4-11,-6-11-214,0 0 1,2 0-1,-1-1 1,1 0-1,0 0 1,0-1-1,1 0 1,0 0-1,1 0 1,-1-1-1,1 0 1,0-1-1,1 1 1,1-1 213,-8-4-322,-1 0 0,1 0 1,0-1-1,-1 1 0,1-1 1,0 1-1,0-1 0,0 1 1,0-1-1,-1 0 0,1 0 1,0 0-1,0 0 0,0-1 322,17-4-6440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09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13 201 14022,'0'0'502,"0"0"-579,0 0-188,21-3 129,68-17-125,-84 18 191,1 0-1,-1-1 1,0 0-1,0 0 1,0 0-1,-1 0 1,1-1 0,-1 1-1,1-1 1,-1 0-1,-1-1 1,1 1-1,0-1 1,-1 1-1,0-1 1,0 0 0,-1 0-1,1-1 1,0-4 70,1 3-15,-2 2 40,0 0-1,0 0 1,0 0-1,0-1 0,-1 1 1,0-1-1,0 1 1,-1 0-1,0-1 1,1 0-1,-2 1 0,1-1 1,-2-4-25,2 9 39,-1 0 1,0 0 0,-1 1-1,1-1 1,0 0-1,0 1 1,0-1 0,0 1-1,0 0 1,0-1-1,-1 1 1,1 0 0,0-1-1,0 1 1,-1 0-1,1 0 1,0 0 0,0 0-1,-1 0 1,1 1-1,0-1 1,0 0 0,-1 1-40,-4-1 161,-2 0-129,0 1-1,1 0 1,-1 1-1,1-1 1,-1 1-1,1 1 1,0-1-1,0 1 1,0 1-1,0-1 1,0 1-1,1 0 1,0 1-1,0 0 1,0 0-1,0 0 0,1 0 1,0 1-1,0 0 1,0 0-1,1 0 1,-3 6-32,2-3 0,0 0 1,1 0 0,0 0-1,0 1 1,1 0-1,0 0 1,1 0-1,0 0 1,0 0-1,1 0 1,1 1-1,0-1 1,0 0-1,1 1 1,0-1-1,1 0 1,0 2-1,0-7 7,-1-1 1,1-1-1,-1 1 0,1 0 1,0 0-1,1-1 0,-1 1 1,1-1-1,-1 1 1,1-1-1,0 0 0,0 0 1,0-1-1,1 1 0,-1 0-7,4 1 23,0 0 0,1 0 0,-1 0 0,1-1 0,0 0 0,-1-1 0,7 2-23,4-1 5,-1 0 0,1-1 0,0-1 0,0-1 0,0 0 0,7-2-5,-19 2-112,0-1 0,0 0-1,0-1 1,1 0 0,-2 1-1,1-2 1,0 1 0,0-1-1,-1 0 113,53-37-3585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19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16 3730,'0'0'8150,"0"0"-6213,0 0-1275,0 0 290,-22-3-333,-70-8 27,87 10-596,1 1 0,0-1 0,-1 1 1,1 1-1,0-1 0,-1 0 0,1 1 0,0 0 1,-1 0-1,1 0 0,0 1 0,0-1 1,0 1-1,0 0 0,0 0 0,1 1 1,-1-1-1,1 1 0,-1-1 0,1 1 0,0 0 1,0 1-1,0-1 0,0 0 0,1 1 1,-1 0-1,1-1 0,0 1 0,-1 3-50,-1 5-19,0 1 0,1-1-1,0 0 1,1 1 0,0 0-1,1-1 1,1 1 0,0 4 19,0-4-43,0 0 1,0 0 0,2-1-1,0 1 1,1 6 42,-1-14-60,0 0 0,0 0 0,0-1 0,1 1 1,-1-1-1,1 1 0,0-1 0,0 0 0,1 0 0,-1-1 0,1 1 0,0-1 1,0 1-1,0-1 0,2 1 60,3 1-226,0 0 1,0-1-1,0 0 1,1 0-1,-1-1 1,1 0-1,0-1 1,-1 0 0,1-1-1,8 1 226,11-1-1150,1-1 1,0-2-1,1-1 1150,-15 1-231,0-2 0,0 0 1,0 0-1,0-2 1,-1 0-1,0-1 0,0 0 1,-1-1-1,0-1 0,0 0 1,10-10 230,-5 3-221,-1 0 0,-1-1 1,-1 0-1,0-2 0,-1 0 1,-1-1-1,8-16 221,-20 34 4,-1 0 0,1 0-1,-1-1 1,0 1 0,0 0 0,0-1 0,0 1 0,0-1 0,0 1-1,-1-1 1,0 0 0,1 1 0,-1-1 0,0 0 0,0 1 0,0-3-4,-1 4 128,0 0 1,0 0 0,0 0-1,0 0 1,0 0 0,0 0-1,0 0 1,-1 0 0,1 0-1,0 1 1,0-1 0,-1 0-1,1 1 1,-1-1 0,1 1-1,0 0 1,-1-1 0,1 1-1,-1 0 1,1 0-1,0 0 1,-1 0 0,1 0-1,-1 0 1,1 0 0,-1 1-129,-2-2 106,-1 1 1,1 0 0,0 0-1,0 0 1,0 1 0,0-1-1,-1 1 1,1 0 0,0 0-1,0 1 1,1-1-1,-1 1 1,0 0 0,0 0-1,1 0 1,-1 1 0,1-1-1,0 1 1,0-1 0,0 1-1,0 0 1,0 0-1,0 1 1,1-1 0,0 1-1,-1-1 1,1 1 0,1 0-1,-1-1 1,0 1-1,1 0 1,0 0 0,0 1-107,-1 2-37,1-1 0,-1 1 0,2 0 0,-1 0 0,1 0 0,0 0 0,0 0 0,1 5 37,0-10-27,-1 0-1,0 0 1,1 0 0,-1-1-1,1 1 1,0 0 0,0 0-1,0 0 1,0 0 0,0-1-1,0 1 1,0 0 0,0-1-1,1 1 1,-1-1 0,1 1-1,-1-1 1,1 0 0,-1 0-1,1 0 1,0 1 0,0-2-1,0 1 1,-1 0 0,1 0-1,0-1 1,0 1 0,0-1-1,1 1 28,6 0-364,-1 0-1,1 0 1,-1-1-1,1 0 1,-1-1-1,0 0 1,1 0-1,-1-1 1,0 0-1,0-1 1,0 1-1,6-4 365,0-1-276,0-2 0,0 1 0,0-2 1,-1 0-1,-1 0 0,1-2 276,-12 11 125,0 1-1,-1-1 1,1 0 0,0 1-1,0-1 1,-1 0 0,1 0 0,0 1-1,-1-1 1,1 0 0,-1 0 0,1 0-1,-1 0 1,0 0 0,1 0-1,-1 0 1,0 0 0,1 0 0,-1 0-1,0 0 1,0 0 0,0 0-1,0 0 1,0 0 0,0 0 0,0 0-1,-1-1 1,1 1 0,0 0 0,-1 0-1,1 0 1,0 1 0,-1-1-1,1 0 1,-1 0 0,1 0 0,-1 0-1,0 0 1,1 0 0,-1 1-1,0-1 1,0 0 0,0 1 0,1-1-1,-1 0 1,0 1 0,0-1 0,-1 1-125,-6-6 643,-1 1 0,0 1 0,0-1 1,-1 2-1,0-1-643,-1 0 100,-4-4 741,15 8-836,0 0 0,0 0-1,0 0 1,0 0 0,0 0 0,0 0 0,0 0 0,-1 0 0,1 0 0,0-1 0,0 1 0,0 0 0,0 0 0,0 0 0,0 0 0,0 0-1,0 0 1,0 0 0,0 0 0,0 0 0,0 0 0,0 0 0,0-1 0,0 1 0,0 0 0,0 0 0,0 0 0,0 0 0,0 0-1,0 0 1,0 0 0,0 0 0,0 0 0,0 0 0,0-1 0,0 1 0,0 0 0,0 0 0,0 0 0,0 0 0,0 0 0,0 0-1,0 0 1,0 0 0,0 0 0,0 0 0,0 0 0,1 0 0,-1-1 0,0 1 0,0 0 0,0 0 0,0 0 0,0 0 0,0 0 0,0 0-1,0 0 1,0 0 0,0 0 0,0 0 0,1 0 0,-1 0 0,0 0-5,26-1-146,-18 1 96,-1 0 25,-1 0 0,1 1 0,-1-1 0,0 2 0,1-1 0,-1 1 0,0-1 0,0 2 0,0-1 0,0 1 0,-1 0 0,1 0 0,-1 0 0,0 1 0,1 0 1,-1 0-1,0 1 25,2 2-200,-1 0 1,-1 1 0,1-1 0,-1 1 0,0 1 0,-1-1 0,0 1 0,0-1 0,-1 1-1,0 0 1,1 5 199,19 70-4178,-23-84 4082,0-1-1,0 1 0,0-1 0,0 1 0,0 0 0,0-1 0,0 1 0,1-1 0,-1 1 1,0 0-1,0-1 0,0 1 0,1 0 0,-1-1 0,0 1 0,1 0 0,-1-1 0,0 1 1,1 0-1,-1 0 0,0-1 0,1 1 0,-1 0 0,0 0 0,1 0 0,-1-1 1,1 1-1,-1 0 0,0 0 0,1 0 0,-1 0 0,1 0 0,-1 0 0,0 0 0,1 0 1,-1 0-1,1 0 0,-1 0 0,1 0 0,-1 0 0,0 1 0,1-1 0,-1 0 0,1 0 1,-1 0-1,0 0 0,1 1 0,-1-1 0,0 0 0,1 0 0,-1 1 0,0-1 1,1 0-1,-1 1 0,0-1 0,0 0 0,1 1 0,-1-1 0,0 0 0,0 1 0,0-1 1,0 1-1,1-1 0,-1 0 0,0 1 0,0-1 0,0 1 0,0-1 0,0 0 0,0 1 97,14-32-1540,-14 30 1691,4-9 474,0 0 1,0 1-1,1-1 1,1 1 0,-1 0-1,1 0 1,1 1-1,6-7-625,-9 10 106,1 1 0,-1 1 0,1-1 0,0 1 0,0 0 0,0 0 0,1 0 0,-1 1-1,1 0 1,-1 0 0,1 0 0,0 1 0,0-1 0,-1 2 0,1-1 0,3 0-106,-5 1 15,-1 0 0,1-1 0,0 1 1,0 1-1,0-1 0,-1 0 0,1 1 0,0 0 0,-1 0 1,1 0-1,0 0 0,-1 1 0,3 1-15,-4-1 16,1 0 0,-1 1 0,1 0-1,-1 0 1,0-1 0,0 1 0,0 0 0,0 0 0,-1 1-1,1-1 1,-1 0 0,0 1 0,0-1 0,0 3-16,8 24-669,-2 1 0,-1 0 0,0 19 669,-4-40-3089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19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75 6515,'0'0'3954,"0"0"-1681,0 0-32,0 0-849,0 0-671,0 0-193,-138-75-320,111 85-208,4 21-16,8 7-224,8 11-160,7 0-64,2-6-209,36-15-863,12-22-1586,-25-6-944,2-12-416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12454,'0'0'709,"0"0"-498,0 0-101,0 0 188,0 0-15,5 2-3,-3-2-254,-1 0 1,1 1-1,-1-1 0,1 1 0,0 0 0,-1 0 0,1-1 1,-1 1-1,0 0 0,1 0 0,-1 0 0,0 1 0,1-1 1,-1 0-1,0 0 0,0 1 0,0-1 0,0 0 0,0 1 0,0 1 1,2 3 52,-1 0 1,-1 1 0,1-1-1,-1 0 1,1 8-1,-1-8-194,0 0 0,0 0 0,1 0 1,0 0-1,0 0 0,0 0 0,1 0 0,0 0 0,0-1 0,6 9 0,-9-16 169,-1-1 0,1 1 0,-1-1-1,1 1 1,0 0 0,0-1 0,0 1 0,0-1 0,0 1 0,1-1 0,-1 1 0,2-4 0,9-32 149,-9 34-156,-1-1-1,1 0 1,1 0-1,-1 1 1,1 0-1,0-1 1,0 1-1,0 0 1,0 0-1,1 1 1,-1-1-1,1 1 1,0-1-1,0 1 1,0 0-1,1 1 1,-1-1-1,1 1 1,-1 0-1,1 0 1,0 0-1,0 1 1,0 0-1,0 0 1,0 0-1,0 0 1,10 1-1,-14 0-39,1 1 0,-1-1 0,0 1 0,0-1 0,0 1 0,0-1 0,0 1 0,0 0 0,0 0 0,0-1 0,0 1 0,0 0 1,0 0-1,0 0 0,0 0 0,-1 0 0,1 0 0,0 1 0,0 1 0,13 29-28,-10-23 5,-2-4-198,1 0-1,-1-1 1,1 1-1,0-1 1,0 1-1,0-1 1,1 0-1,-1 0 1,6 4-1,-8-7 124,0-1 0,1 1 0,-1 0 0,0 0 0,1 0 0,-1-1 0,1 1 0,-1-1 0,1 1 0,-1-1 0,1 0 0,-1 1 0,1-1 0,-1 0 0,1 0 0,-1 0 0,1 0 0,0 0 0,-1-1 0,1 1 0,-1 0 0,1-1 0,-1 1 0,1-1 0,-1 1 0,0-1 0,1 0 0,-1 0 0,0 0 0,1 1 0,-1-1 0,0 0 0,0-1 0,2 0 0,9-11 281,-9 9-97,0 0 0,0 1 0,1-1 0,0 1 0,-1 0 0,1 0 0,0 0 0,0 0 0,1 0 0,-1 1 0,0 0 0,1 0 0,0 0 0,9-2-1,-13 5-3,0 0 0,1 1 0,-1-1 0,0 0 0,0 1 0,0-1 0,0 0 0,0 1 0,-1-1 0,1 1 0,0 0 0,-1-1 0,1 1 0,-1 0 0,1 2 0,0 0 38,5 13-38,17 40 535,-22-53-834,0-1-1,1 0 0,0 0 1,0 0-1,0-1 0,0 1 1,1 0-1,-1-1 0,0 0 1,1 1-1,0-1 0,0 0 1,5 3-1,-1-4-3786,-1-1-3145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19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9 145 3121,'2'-19'5107,"6"-58"-2159,-8 73-2582,1 0-1,-1-1 1,0 1 0,0 0 0,0 0-1,-1 0 1,1 0 0,-2-2-366,2 6 139,0-1 0,0 1 1,-1-1-1,1 0 0,-1 1 0,1-1 0,0 1 0,-1-1 1,1 1-1,-1-1 0,1 1 0,-1 0 0,1-1 1,-1 1-1,1-1 0,-1 1 0,0 0 0,1 0 1,-1-1-1,1 1 0,-1 0 0,0 0 0,1 0 1,-1 0-1,0 0 0,1-1 0,-1 1 0,0 1 0,1-1 1,-1 0-140,0 18 232,1 594-4018,0-609 3715,1 1 0,-1 0 0,0-1 0,1 0 0,0 1 1,0-1-1,0 1 0,0-1 0,1 0 0,-1 0 0,1 0 0,0 0 0,-1 0 0,2 0 0,-1 0 0,0 0 0,0-1 0,1 1 0,0-1 1,-1 0-1,1 0 0,0 0 0,0 0 0,0 0 0,0 0 0,0-1 0,1 0 0,1 1 71,-1 0-106,1-1 0,0 0 0,-1 0 1,1-1-1,0 1 0,-1-1 0,1 0 0,0 0 0,0-1 0,-1 1 0,1-1 0,0 0 0,-1 0 0,1-1 1,-1 1-1,1-1 0,-1 0 0,0 0 0,0-1 0,0 1 0,2-2 106,22-21 159,-1-1 0,-2-1 0,18-25-159,11-10 502,-28 42 696,-19 40-1134,12 71 254,-12-52 18,2 0 0,6 13-336,-14-48-214,8 18 410,1-15-3174,-6-7-2521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0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13862,'0'0'1809,"0"0"160,0 0-1473,0 0-496,0 0 0,0 0-1969,0 0-5170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0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12150,'0'0'2881,"0"0"-2529,0 0 496,0 0-175,0 0-673,0 0-80,9 160-48,-27-66 32,0-5 96,2-3-849,-5-9-864,15-63-2048,-3-6-561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0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78 10901,'0'0'2569,"0"0"-880,0 0-750,19-5-958,-12 2 1,13-3 2,0 1 0,0 1 0,0 0 0,1 1 0,-1 2 0,1 0 16,59-1-57,-26 1-186,0 1 1,0 3-1,21 5 243,-72-7-10,1-1-1,0 1 1,-1 0-1,1 0 0,-1 0 1,1 1-1,-1-1 1,0 1-1,0 0 0,0 0 1,0 0-1,0 0 1,0 1-1,0-1 0,0 1 1,-1-1-1,0 1 1,1 0-1,-1 0 0,0 0 1,0 0-1,-1 1 1,1-1-1,-1 0 0,1 1 1,-1 2 10,2 8-30,-1 0 0,0 0 0,-1 1 0,-1-1 0,0 1 0,-1 3 30,0 17 130,1 99 80,0-76-3288,0-58-1850</inkml:trace>
  <inkml:trace contextRef="#ctx0" brushRef="#br0" timeOffset="1">624 80 7443,'0'0'4915,"0"0"-1938,0 0-864,0 0-1713,0 0-352,0 0-48,11-79-2257,-8 89-7171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1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54 12934,'0'0'1000,"0"0"316,0 0 68,0 0-522,-2 24-635,0-5-261,-5 66-511,3 13 545,3-96-33,1 0 0,0 1 0,0-1 0,1 0 0,-1 0 0,0 0 0,1 0 0,-1 0 0,1 1 0,0-1 0,-1 0 0,1 0 0,0 0 0,0-1 0,0 1 0,1 0 0,-1 0 0,0-1 0,1 1 0,-1 0 0,3 0 33,-2 0-162,1-1 0,-1 0 0,1 0 1,-1 0-1,1-1 0,0 1 0,0-1 0,-1 1 0,1-1 1,0 0-1,0 0 0,0 0 0,-1 0 0,1-1 0,0 1 0,0-1 1,0 0 161,0 0-46,-1 0 1,1 0-1,-1-1 0,1 1 1,-1-1-1,0 0 1,1 0-1,-1 0 1,0 0-1,0 0 1,-1 0-1,1 0 1,0-1-1,-1 1 0,1-1 1,-1 1-1,0-1 1,0 0-1,0 1 1,0-1-1,0 0 46,15-61 412,-11 25 1282,-2 1 0,-2-1 0,-2-11-1694,1 4 662,1 45-665,0 1-1,0-1 0,0 0 1,1 1-1,-1-1 0,0 1 0,0-1 1,1 1-1,-1 0 0,1-1 1,-1 1-1,0 0 0,1 0 1,-1 0-1,0 0 0,1 0 1,-1 1 3,1-1-12,11-1 9,-1 0 1,1 2 0,-1-1-1,1 2 1,-1 0-1,5 1 3,-11-1 5,0 0-1,-1 0 0,1 1 0,-1 0 0,0 0 0,0 0 0,0 0 0,0 1 0,-1 0 0,1 0 0,-1 0 0,0 1 0,0-1 0,1 3-4,6 9-139,-2 1 1,0 0-1,-1 0 0,0 1 0,-2 0 0,3 9 139,15 40-1752,-23-65 1450,0 1 0,1 0 0,-1-1 0,1 1-1,-1-1 1,1 0 0,0 1 0,0-1 0,0 0 0,0 0-1,0 0 1,0 0 0,0-1 0,1 1 0,-1 0 0,1-1 0,-1 0-1,1 0 1,0 0 0,-1 0 0,1 0 0,0 0 0,1 0 302,-1-1-368,0 0 0,1 0 0,-1 0 0,0 0 0,0 0 0,1-1 0,-1 0 0,0 1 0,0-1 0,0 0 0,1-1 368,21-13 238,-15 6 356,1 1 0,1 0 0,-1 1 1,1 0-1,1 1 0,-1 0 0,1 1 1,0 0-1,0 1 0,0 0 1,1 1-1,-1 1 0,1 0 0,0 1 1,0 0-1,0 2-594,-12-1 49,1 0 1,0 0-1,0 0 0,-1 1 1,1-1-1,0 1 0,0 0 1,-1 0-1,1 0 0,-1 0 1,1 1-1,-1-1 0,1 1 1,-1-1-1,0 1 0,0 0 1,0 0-1,0 0 0,0 0 1,0 0-50,2 3 79,-1 1 1,0-1 0,1 1 0,-2-1 0,1 1 0,-1 0 0,0 0 0,0 1 0,-1-1-80,4 17-192,-2-1 0,-1 1 1,-1 0-1,-1 8 192,0-18-4229,-4-11-7512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2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0 16199,'0'0'1569,"0"0"-1361,0 0-208,0 0-16,0 0-1617,0 0-3441,-7 116-6179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2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14583,'0'0'4562,"0"0"-3586,0 0-63,0 0-417,0 0-496,0 0-272,0 96-1521,-18-74-7299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6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48,'0'0'10501,"0"0"-8591,0 0-2681,0 0-760,0 22 1082,0 143 388,0-12-1190,0-151 1235,0 0-1,0 0 1,0 0 0,1 0 0,-1-1 0,0 1 0,1 0-1,0 0 1,-1-1 0,1 1 0,0 0 0,0-1 0,0 1-1,0-1 1,0 1 0,1-1 0,-1 1 0,0-1-1,1 0 1,-1 0 0,0 1 0,1-1 0,0 0 0,-1-1-1,1 1 1,0 0 0,-1 0 0,1-1 0,0 1 0,1 0 16,8 1-118,-1 0 0,0-1 0,1 0 1,-1 0-1,3-1 118,2 0-185,103 1 2,0-5 0,49-10 183,-39 5 63,94 9-63,-195 0 1,52 5 18,74 13-19,-64-6 26,27-1-26,-32-8-60,0-3 0,0-3 0,13-6 60,-67 5 91,0-1-1,-1-2 0,1-1 1,-1-1-1,-1-2 0,0-1 1,-1 0-1,0-3 0,-1 0 0,12-10-90,-34 22 202,0-1-1,0 0 1,-1 0-1,1-1 1,-1 1-1,0-1 1,0 1-1,-1-1 1,1 0-1,-1 0 1,0-1-1,0 1 1,-1 0-1,0 0 1,0-1-1,0 1 1,0-1-1,-1 1 1,0-1-1,0 1 1,-1-1-1,1 1 1,-1-1-1,0 1 0,-2-3-201,3 5 21,-1 0 0,0 0 0,-1 0-1,1 1 1,0-1 0,-1 0 0,0 1-1,0-1 1,1 1 0,-1-1 0,-1 1-1,1 0 1,0 0 0,-1 0 0,1 0-1,-1 0 1,1 1 0,-1-1 0,0 1-21,-22-6-2830,13 7-2429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5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8308,'0'0'557,"0"0"-284,0 0-145,0 0-88,0 0-216,-3 16 47,-21 132 236,21-34-192,4-112 75,-1 0 1,1 0 0,-1 1-1,1-1 1,0 0 0,0 0-1,0 0 1,0 0 0,0 0-1,0 0 1,1 0-1,-1 0 1,1 0 0,-1 0-1,1-1 1,0 1 0,-1-1-1,1 1 1,0-1-1,0 0 1,0 0 0,0 0-1,0 0 1,0 0 0,1 0-1,-1 0 1,2 0 9,10 3-89,0-1 1,0 0-1,0 0 1,1-2 88,-14 0-7,82 5 89,0-3 0,14-5-82,-8 1 7,21-3 141,47-11-148,85-4 172,418 26-307,28 0-1181,-683-7 1302,0-1 1,0 1-1,0-1 1,0 0 0,0 0-1,-1 0 1,1-1-1,0 0 1,-1 0-1,1 0 1,-1 0-1,0-1 1,1 1 0,-1-1-1,0 0 1,-1 0-1,1-1 1,-1 1-1,1-1 1,-1 0-1,0 0 1,0 0 0,-1 0-1,1 0 1,-1-1-1,0 1 1,0-1-1,0-1 14,3-11 344,-1 0 0,0-1 0,-1 1 0,-1-1-1,0 0 1,-2 0 0,0-3-344,0 18 90,0 1-1,0 0 1,-1-1-1,1 1 1,-1 0-1,1-1 1,-1 1-1,0 0 1,0 0 0,0 0-1,0-1 1,0 1-1,-1 0 1,1 0-1,0 1 1,-1-1-1,0 0 1,1 0 0,-1 1-1,0-1 1,0 1-1,0 0 1,0-1-1,0 1 1,0 0-1,0 0 1,0 0 0,-1 1-1,1-1 1,0 0-1,0 1 1,-1-1-1,1 1 1,-1 0-1,1 0 1,0 0 0,-1 0-1,1 0 1,0 1-1,-1-1 1,1 1-1,0-1 1,-1 1-1,1 0-89,-9 9-3100,0 7-3073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6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16568,'0'0'0,"0"0"0,0 0-769,187 2 705,-92-2-848,-54 0-1137,-5 0-3122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5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9636,'0'0'1991,"0"0"-849,0 0-838,0 0-184,-3 13-22,-8 45-98,10-55-1,0 0-1,1 0 0,-1 1 0,1-1 0,0 0 0,0 0 0,1 1 0,-1-1 0,1 0 0,-1 0 1,1 1-1,0-1 0,0 0 0,0 0 0,1 0 0,-1 0 0,1 0 0,0-1 0,-1 1 0,1 0 1,0-1-1,1 1 0,-1-1 0,0 0 0,1 0 0,-1 0 0,1 0 0,0 0 0,0 0 1,0-1-1,-1 0 0,1 1 0,1-1 0,4 1 0,4 1-109,-1-1 1,1 0-1,0-1 0,0 0 0,-1-1 0,1 0 1,22-3-1,-24 0 66,0 1 0,-1-1 0,1-1 0,11-5 0,-14 5 27,1 1 1,0 0-1,-1 0 0,1 0 1,0 1-1,1 1 0,-1-1 0,9 1 1,-16 1 29,0 1-1,1 0 1,-1-1 0,0 1 0,0 0 0,0 0-1,0 0 1,0 0 0,0 0 0,0 0 0,0 0 0,0 0-1,0 0 1,-1 1 0,1-1 0,-1 0 0,1 0-1,0 1 1,-1-1 0,0 0 0,1 1 0,-1-1-1,0 1 1,0-1 0,0 0 0,0 2 0,5 46 386,-5-45-379,0-3-16,2 175 456,-3-153-448,-2 1 0,0-1 0,-1 0 0,-1 0 0,-12 31 0,16-51 23,0-1-1,-1 1 0,1-1 1,0 1-1,-1-1 0,0 0 1,1 1-1,-1-1 0,0 0 0,0 0 1,0 0-1,0-1 0,0 1 1,-1 0-1,1-1 0,-4 2 1,4-2 32,1-1 0,0 1 0,-1-1 0,1 0 0,-1 0 1,1 0-1,-1 0 0,0 0 0,1 0 0,-1 0 0,1 0 1,0-1-1,-1 1 0,1-1 0,-1 1 0,1-1 0,-1 1 1,1-1-1,0 0 0,-1 0 0,1 1 0,0-1 0,0 0 0,0 0 1,0 0-1,0 0 0,0-1 0,0 1 0,0 0 0,-1-2 1,-1-2-31,0 0-1,1 0 1,-1 0 0,1 0 0,0 0 0,0-1 0,1 1 0,0-1 0,0 1 0,0-1 0,1 1 0,-1-1 0,1 1-1,1-1 1,-1 0 0,1 1 0,0-1 0,3-10 0,0 4-47,1 0 0,0 0-1,1 0 1,0 1 0,1 0-1,0 0 1,9-10 0,100-103-1498,-48 55-4295,-47 47 818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4050,'0'0'1723,"0"0"-7,0 0-657,0 0-139,0 0-42,0 0 91,4-5-78,11-15 21,-15 19-889,0 1 1,1 0-1,-1 0 0,0 0 0,0 0 1,0-1-1,0 1 0,1 0 0,-1 0 1,0 0-1,0 0 0,1 0 1,-1 0-1,0 0 0,0 0 0,1 0 1,-1 0-1,0 0 0,0 0 1,0 0-1,1 0 0,-1 0 0,0 0 1,0 0-1,1 0 0,-1 0 0,0 0 1,0 0-1,1 0 0,-1 0 1,0 0-1,0 0 0,0 0 0,1 1 1,-1-1-1,0 0 0,0 0 0,0 0 1,1 0-1,-1 1 0,0-1 1,0 0-1,0 0 0,0 0 0,0 1 1,1-1-1,5 11 1,-5-9 61,4 4-88,0 0-1,0 0 1,0 0 0,1-1-1,0 1 1,0-1 0,1-1-1,0 1 1,-1-1 0,1 0-1,1-1 1,-1 0-1,0 0 1,1 0 0,0-1-1,-1 0 1,1-1 0,0 1-1,0-2 1,0 1 0,0-1-1,14-1 1,-20 0 0,0 1 0,0-1 1,0 0-1,0 0 0,0 1 1,0-1-1,-1 0 0,1 0 0,0-1 1,0 1-1,-1 0 0,1-1 0,-1 1 1,0-1-1,1 1 0,-1-1 1,0 0-1,0 1 0,0-1 0,0 0 1,0 0-1,0 0 0,0 0 1,-1 0-1,1 0 0,0-3 0,-1 2 30,1 0 0,0 1-1,0-1 1,0 0-1,0 1 1,1-1 0,-1 1-1,1-1 1,0 1-1,-1 0 1,1 0-1,0 0 1,3-3 0,-4 5-27,0-1 1,1 0 0,-1 1-1,0-1 1,1 1 0,-1 0-1,0-1 1,1 1 0,-1 0-1,1 0 1,-1 0 0,0 0-1,1 0 1,-1 0 0,1 0-1,-1 0 1,0 1 0,1-1-1,-1 0 1,0 1 0,1-1-1,-1 1 1,0 0 0,1-1-1,-1 1 1,0 0 0,0 0-1,0 0 1,2 2 0,3 3-11,0 0 1,0 0-1,8 14 1,-6-8-37,4 3-140,6 9-3961,-12-18-2269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7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5699,'123'10'542,"898"53"-708,-1003-63 231,-4 0 52,0 0 0,0 1 1,-1 0-1,1 1 0,0 1 0,-1 0 1,3 1-118,-15-3-6,0-1 0,0 0 0,0 0 1,0 1-1,-1-1 0,1 0 0,0 1 1,0-1-1,0 1 0,-1-1 0,1 1 1,0-1-1,0 1 0,-1 0 0,1-1 1,-1 1-1,1 0 0,0-1 0,-1 1 1,1 0-1,-1 0 0,0 0 0,1 0 1,-1-1-1,0 1 0,1 0 1,-1 0-1,0 0 0,0 0 0,0 0 1,0 0-1,0 0 0,0 0 6,-2 7-1601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7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14919,'0'0'304,"0"0"-304,0 0-16,162-22 16,-83 4 0,10-7-640,-56 17-2610,4 2-1984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6:27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2321,'0'0'1809,"136"12"-529,-96 0-399,5-2-593,-35-8-288,-1-2-1729</inkml:trace>
  <inkml:trace contextRef="#ctx0" brushRef="#br0" timeOffset="1">1390 5 4338,'0'0'2353,"151"-4"-928,-106 4 1168,5 2-1617,4 12-623,0 0-177,-9-2-176,-40-8-2610,-5 1-3664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2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1 895 16536,'21'1'-401,"-9"-1"362,16 1 11,0-1 0,0-1 0,0-1 0,0-2 1,11-3 27,-1-3-376,0-2 1,-1-2-1,-1-1 1,0-2-1,-1-2 1,-1-1-1,-1-1 1,-1-2 0,-1-1-1,13-14 376,-23 18-124,-1-1-1,0 0 1,-2-2 0,-1 0-1,-1-1 1,0 0-1,-2-1 1,-1-1 0,-1-1-1,-2 1 1,0-2 0,-2 1-1,-1-1 1,2-20 124,-4 8 123,-3-1-1,-2-35-122,0 70 100,0 1 0,-1 0 0,0 0 0,0 0-1,0 0 1,0 0 0,-1 0 0,0 0 0,0 0 0,0 0 0,0 1-1,-1-1 1,0 1 0,0 0 0,0 0 0,0 0 0,-1 0-1,-3-3-99,2 4 251,0-1 0,-1 1-1,1 0 1,-1 0 0,0 0-1,0 1 1,0 0 0,0 0-1,0 0 1,-1 1 0,1 0-1,0 1 1,-1-1 0,-5 1-251,9 0 35,1 0 1,-1 0 0,1 1 0,0-1-1,-1 1 1,1-1 0,0 1 0,0 0 0,-1 0-1,1 0 1,0 0 0,0 0 0,0 0-1,0 0 1,0 1 0,0-1 0,1 1-1,-1 0 1,0-1 0,1 1 0,-1 0-1,0 2-35,-3 3-8,1 2-1,0-1 1,1 0-1,0 1 1,-1 4 8,1-4 8,-31 108-359,-12 82 351,-10 125 58,-9 45-224,55-322 92,-33 141-617,33-152 282,-2-1 1,-1 1 0,-18 31 408,29-63 7,0 0 0,-1 0-1,0 0 1,0 0 0,0 0 0,0-1 0,-1 0 0,1 1-1,-1-1 1,0 0 0,0-1 0,-1 2-7,3-4 43,1 1 1,0 0 0,-1-1-1,1 1 1,-1-1-1,1 0 1,0 1 0,-1-1-1,1 0 1,-1 0-1,1 0 1,-1 0 0,1 0-1,-1 0 1,1-1-1,-1 1 1,1 0 0,-1-1-1,1 1 1,0-1-1,-1 1 1,1-1 0,0 0-1,0 1 1,-1-1-1,1 0 1,0 0-1,0 0 1,0 0 0,0 0-1,0 0 1,0-1-1,0 1 1,0 0 0,1 0-1,-1-1 1,0 1-1,1 0 1,-1-2-44,-3-6 112,1 0-1,0-1 0,0 1 1,1-1-1,0 1 1,1-1-1,0 0 1,1-4-112,-1-7 7,2 1 0,0 0-1,4-14-6,-3 21-7,2 0 0,0 1-1,0-1 1,1 1 0,0 0-1,1 0 1,1 0 0,0 1 0,1 0-1,0 0 1,0 1 0,1 0-1,0 0 1,10-7 7,-4 5-195,0 1 1,1 0-1,0 1 0,1 1 1,0 1-1,0 0 0,1 1 1,0 1-1,0 1 1,5-1 194,47-8-1529,-15 4-1643,-1-3 0,18-8 3172,-57 16-192,0 0 1,0-2 0,-1 0-1,0 0 1,0-2 0,-1 1 0,0-2-1,0 0 1,-1 0 0,4-6 191,-15 15 221,1-1 1,-1 1 0,1-1 0,-1 0 0,0 0-1,1 1 1,-1-1 0,0 0 0,0 0-1,0 0 1,-1 0 0,1 0 0,0-1-1,-1 1 1,1 0 0,-1 0-222,0 1 2030,0 1-34,-1 0-1854,1 0 1,-1 0 0,0 0-1,1 0 1,-1 1 0,0-1-1,1 0 1,-1 0 0,0 1-1,1-1 1,-1 0-1,1 1 1,-1-1 0,1 1-1,-1-1 1,1 0 0,-1 1-1,1-1 1,-1 1-1,1 0-142,-10 21-266,8-17 476,-3 12-264,1 0 0,0 0-1,1 1 1,1-1 0,1 1 0,0-1 0,2 13 54,-1-24-8,1-1-1,-1 0 1,1 1-1,0-1 1,0 0-1,0 0 1,1 0-1,0 0 1,0 0-1,0 0 1,0-1 0,1 1-1,0-1 1,0 1-1,0-1 1,1 0-1,-1 0 1,1 0-1,0-1 1,0 1 0,0-1-1,0 0 1,1 0-1,-1-1 1,1 1-1,1-1 9,7 3-85,0 0 0,0-1-1,0-1 1,0-1 0,1 0 0,-1 0-1,1-1 1,-1-1 0,12-1 85,-17 1-54,-1-1 0,0 0-1,1-1 1,-1 0 0,0 0 0,0 0 0,0-1 0,0 0 0,-1 0 0,1-1 0,-1 0-1,0 0 1,0 0 0,0-1 0,-1 0 0,1 0 0,-1 0 0,0-1 0,-1 0 0,1 0-1,-1 0 1,0 0 54,1-5 139,0 1 0,0 0 0,-1-1 0,0 0 0,-1 0 0,0 0 0,-1 0 0,0 0 0,-1-1 0,0 1 0,-1-1 0,0 1 0,-1-1 0,0-1-139,-1 5 158,0-1 1,-1 1 0,0 0-1,0 0 1,-1 0 0,0 0-1,0 0 1,-1 1-1,0 0 1,0 0 0,-1 0-1,0 1 1,0-1 0,0 2-1,-1-1 1,0 1-1,0 0 1,-1 0 0,1 0-1,-1 1-158,-3-2-19,1 1-1,-1 0 1,0 1-1,0 0 1,-1 0-1,1 1 1,-1 1 0,1 0-1,-1 1 1,0 0-1,0 0 1,0 2-1,0-1 1,-7 2 19,18-2-124,1 1 1,-1-1 0,0 0-1,0 0 1,1 0-1,-1 0 1,0 1 0,1-1-1,-1 0 1,0 1-1,1-1 1,-1 0 0,1 1-1,-1-1 1,0 1-1,1-1 1,-1 1 0,1-1-1,0 1 1,-1 0-1,1-1 1,-1 1-1,1 0 124,-2 11-4669,2 6-5066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28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1553,'0'0'11189,"0"0"-8919,0 0-2342,0 0-152,10 16 120,-2-3 116,0 1 0,-1 0 0,-1 0-1,0 0 1,-1 1 0,0 0 0,-1 0 0,-1 1 0,0 5-12,2 34 0,-2-14-261,1-1 1,2 0-1,3 4 261,4-17-1632,-4-22 45,-8-5 1508,-1-1-1,1 1 0,0 0 1,-1-1-1,1 0 0,-1 1 0,1-1 1,-1 1-1,1-1 0,-1 0 1,0 1-1,1-1 0,-1 0 0,0 1 1,0-1-1,1 0 0,-1 0 1,0 1-1,0-1 0,0 0 80,9-41 249,-3 1 1,0-11-250,-4 22 454,2 0 0,1 0 0,1 0 0,2 1 0,7-19-454,-13 44 115,0 1-1,1-1 1,-1 0-1,1 1 0,-1 0 1,1-1-1,0 1 1,1 0-1,-1 1 0,0-1 1,1 0-1,-1 1 1,1 0-1,0 0 0,0 0 1,0 0-1,0 1 1,0-1-1,0 1 0,2 0-114,14-3 136,0 1-1,0 0 0,19 1-135,-7 0 383,6-1-112,54-7 802,-85 6-619,-7 4-4672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32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12150,'0'0'1843,"0"0"-1349,0 0-134,0 0 104,0 0-179,0 0-210,1-2-32,0 2-52,-1-1-1,0 1 1,0 0 0,0-1-1,0 1 1,0 0 0,1 0-1,-1-1 1,0 1 0,0 0-1,0 0 1,1-1 0,-1 1-1,0 0 1,0 0 0,1 0-1,-1-1 1,0 1 0,1 0-1,-1 0 1,0 0-1,0 0 1,1 0 0,-1 0-1,0 0 1,1 0 0,-1 0-1,0 0 1,1 0 0,-1 0-1,0 0 1,1 0 0,-1 0-1,0 0 1,1 0 0,-1 0-1,0 0 1,1 0 0,-1 0-1,0 0 1,0 1 0,1-1-1,-1 0 1,0 0 0,0 0-1,1 1 1,-1-1 0,0 0-1,0 0 1,1 1 0,-1-1-1,0 0 1,0 0 0,0 1-1,0-1 1,1 0 0,-1 1-1,0-1 1,0 0 0,0 1-1,0-1 1,0 0 0,0 0-1,0 1 1,0-1 9,6 33-271,-3-17 332,11 63 189,-8-35-236,3 0 0,1-1 1,2 0-1,4 4-14,-15-44-54,0 0-1,0-1 0,1 1 1,-1-1-1,1 1 1,-1-1-1,1 1 0,0-1 1,0 0-1,0 0 1,0 0-1,0 0 0,0 0 1,1-1-1,-1 1 0,1 0 1,-1-1-1,1 0 55,3 1-190,0-1 0,-1 0 0,1 0 1,-1 0-1,1-1 0,0 0 0,0 0 0,3-1 190,-6 1 9,1-1 1,-1 0-1,0 0 1,1 0-1,-1-1 1,0 1-1,0-1 1,0 0-1,0 0 1,0 0-1,0 0 1,-1 0 0,1 0-1,-1-1 1,1 0-1,-1 1 1,1-3-10,35-54 229,-35 53-217,3-4 36,7-10 189,-2-1-1,0 0 1,-1-1-1,-1 0 1,-1-1-1,4-21-236,-12 43-2,1 0-1,-1 0 1,1 0 0,-1-1-1,1 1 1,0 0 0,-1 0-1,1 0 1,0 0-1,0 0 1,0 0 0,-1 0-1,1 1 1,0-1 0,0 0-1,1 0 1,-1 1 0,0-1-1,0 0 1,0 1 0,1-1 2,10-1-4060,-10 2-977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35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64 8884,'0'0'2639,"0"0"-1313,0 0-283,0 0-422,0 0-111,-23-5 69,-76-11-70,93 15-480,-1 0 0,1 0-1,-1 1 1,1 0-1,-1 0 1,1 0 0,-1 1-1,1 0 1,-1 0-1,1 1 1,0 0 0,-1 0-1,1 0 1,0 1-1,0 0 1,1 0 0,-1 0-1,-3 4-28,5-3-34,0 0 0,0 0-1,1 0 1,0 0-1,0 1 1,0-1 0,0 1-1,1 0 1,0 0-1,0 0 1,0 0 0,1 0-1,-1 1 1,1-1-1,1 0 1,-1 1 0,1-1-1,0 6 35,-1 4-257,1-9 122,0-1-1,0 0 1,0 0-1,1 1 1,-1-1 0,1 0-1,1 2 136,-1-5-72,-1 0-1,1-1 1,0 0-1,0 1 1,0-1-1,0 1 1,0-1-1,0 0 1,0 0-1,0 1 1,1-1-1,-1 0 1,0 0-1,1 0 1,-1-1-1,1 1 1,-1 0-1,1 0 1,-1-1-1,1 1 1,-1-1-1,1 1 1,0-1-1,-1 0 1,2 0 72,6 1-259,0-1-1,0 0 1,0-1 0,-1 0 0,1 0-1,0-1 1,-1 0 0,1 0-1,-1-1 1,0 0 0,0-1 0,0 1-1,0-2 1,-1 1 0,1-1-1,-1 0 1,0-1 0,-1 0 0,5-4 259,16-17-249,-2-1 0,-2-1 1,21-31 248,-40 54-104,2-2 120,-4 6 16,0 0-1,-1-1 0,1 1 0,0-1 0,-1 0 0,1 1 1,-1-1-1,0 0 0,0 0 0,1-1-31,-2 4 723,0 0 123,0 0 194,0 12 43,-2 49-882,0-24-132,2 0 0,2 0 0,2 14-69,-2-42-10,-1 1-1,1-1 1,1 0 0,-1 0 0,2 0-1,-1 0 1,1-1 0,1 1 0,-1-1-1,1 0 1,1 0 0,-1 0-1,2-1 1,-1 0 0,3 2 10,-6-6-111,1 0 0,-1-1 0,0 1 0,1-1 0,0 0 0,0 0 0,0 0 0,0 0 0,0-1 0,0 0 0,0 0 0,0 0 0,0 0 0,1 0 0,-1-1 0,0 0 0,1 0 0,-1 0 0,0 0 0,5-2 111,-4 1-68,0-1 1,-1 1-1,1-2 0,0 1 1,0 0-1,-1-1 0,1 0 1,-1 0-1,0 0 0,0 0 0,0-1 1,-1 0-1,1 0 0,-1 0 1,0 0-1,1-2 68,20-32 55,-3-1 0,-1-2 0,1-7-55,0 0 206,2 2-1,6-6-205,-29 52 30,0 0 0,0-1 0,0 1 0,0 0 0,0 0 0,0 0 0,0 0 0,0 0 0,0 0 0,0 0 0,1 0 0,-1 0 0,0 0 0,0 0 0,0 0 1,0 0-1,0 0 0,0 0 0,0 0 0,0 0 0,0 0 0,0 0 0,1 0 0,-1 0 0,0 0 0,0 0 0,0 0 0,0 0 0,0 0 0,0 0 0,0 0 0,0 0 0,0 0 0,1 0 0,-1 0 0,0 0 0,0 0 0,0 0 0,0 0 0,0 0 0,0 0 0,0 0 0,0 0 0,0 0 0,0 1 0,0-1 0,0 0 0,0 0 0,0 0 0,0 0 0,0 0 0,1 0 0,-1 0 0,0 0 0,0 0 0,0 0 0,0 1 0,0-1 0,0 0 0,0 0 0,0 0 0,0 0 0,0 0 0,0 0-30,3 12 375,2 19-604,-5-30 350,22 269 1093,-21-263-1347,4 20 366,-5-26-311,0 0 0,0 0 0,0-1-1,1 1 1,-1 0 0,0 0 0,1-1 0,-1 1 0,1 0-1,-1-1 1,1 1 0,-1-1 0,1 1 0,-1-1 0,1 1 0,-1-1-1,1 1 1,0-1 0,-1 1 0,1-1 0,0 0 0,-1 1-1,1-1 1,0 0 0,0 0 0,-1 1 0,1-1 0,0 0 0,0 0 78,0-1-27,-1 0 1,1 1 0,0-1 0,-1 0-1,1 0 1,-1 0 0,1 0 0,-1 0-1,1 0 1,-1 0 0,0 0 0,1 0-1,-1 0 1,0 0 0,0 0 0,0 0-1,0 0 1,0 0 0,0-1 26,0-2-6,6-85 522,-6 68-252,0 0 0,2 0 0,1 0 0,0 0 0,1 1 0,1-1 0,2-1-264,-4 16 43,0 1-1,1 0 1,-1 0 0,1 0-1,0 0 1,1 0 0,-1 1-1,1 0 1,0 0-1,0 0 1,0 1 0,0-1-1,1 1 1,-1 0 0,1 1-1,0 0 1,0 0-1,0 0 1,0 0 0,5 0-43,14-3 73,1 2 1,-1 0 0,1 2-1,8 1-73,38 0-53,-71 0-69,0 1 0,-1-1 0,1 0-1,-1 0 1,1 1 0,-1-1 0,1 0 0,-1 1 0,1-1 0,-1 1-1,1-1 1,-1 0 0,1 1 0,-1-1 0,0 1 0,1-1 0,-1 1-1,0 0 1,1-1 0,-1 1 0,0-1 0,0 1 0,0 0 0,1-1-1,-1 1 1,0-1 0,0 1 0,0 0 0,0-1 0,0 1 0,0-1-1,0 1 1,0 0 0,0-1 0,-1 1 0,1 0 122,0 1-669,0 3-3501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35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14215,'0'0'144,"0"0"-32,0 0 256,0 0-304,4 138-64,-4-66 96,0-7-96,0-14-1089,0-41-2544,0-10-3523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36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14887,'0'0'448,"0"0"-448,0 0-608,0 0-3378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36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0 13606,'0'0'694,"0"0"-67,0 0 56,0 0-262,0 0-68,-14 3-129,-44 11-187,54-12-46,1 0 0,0 0 0,0 0 0,-1 0 0,1 1 0,1-1 0,-1 1 0,0 0 0,1 0 0,-1 0 0,1 0 0,0 0 0,0 0 0,0 1 0,1-1 1,-1 1-1,1-1 0,0 1 0,0 0 0,0-1 0,0 1 0,0 3 9,-1 1-3,-2 14-395,1 1 0,1-1 0,1 1 0,2 15 398,-1-21-1177,0-16 1046,0 0 1,1-1-1,-1 1 1,0 0-1,1-1 1,-1 1-1,1-1 1,-1 1-1,1-1 1,-1 1-1,1-1 1,-1 1 0,1-1-1,0 0 1,-1 1-1,1-1 1,0 0-1,-1 1 1,1-1-1,0 0 1,-1 0-1,1 0 1,0 1-1,-1-1 1,1 0-1,0 0 1,0 0 0,-1 0-1,1 0 1,0-1-1,-1 1 1,1 0-1,0 0 1,-1 0-1,1 0 1,0-1-1,-1 1 1,1 0-1,0-1 131,2 0-100,1 0 0,-1 1-1,0-2 1,0 1-1,1 0 1,-1-1-1,0 0 1,0 1 0,1-2 100,12-16 120,-1-1 1,-1-1 0,0 0-1,-2-1 1,0 0 0,2-10-121,2 0 23,-10 27-4,-2 15 137,0 35 408,2 6 151,-3-40-662,0 0-1,1 0 1,0-1 0,1 1 0,0-1 0,1 0 0,0 0 0,0-1 0,3 3-53,-4-7-13,-1 0 0,1 0-1,1 0 1,-1-1 0,0 1 0,1-1-1,0-1 1,0 1 0,0-1-1,1 0 1,-1 0 0,1-1 0,-1 0-1,1 0 1,5 1 13,-1-2-181,-1 0 0,1-1 0,0 1 1,-1-2-1,1 0 0,0 0 181,-4 0-500,0 0 1,0-1-1,0 0 1,-1 0-1,1-1 1,0 0-1,-1 0 0,1 0 1,-1-1-1,0 0 1,0 0-1,-1 0 1,2-2 499,15-25-2583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14839,'0'0'982,"0"0"-758,0 0-238,8-2-20,-7 2 34,1-1 3,0 0 1,0 1-1,0-1 0,0 1 0,0-1 1,0 1-1,0 0 0,0 0 1,0 0-1,0 0 0,0 0 1,0 0-1,0 1 0,0-1 1,0 1-1,0-1 0,0 1 0,0 0 1,0 0-1,0 0 0,0 0 1,-1 0-1,1 0 0,0 0 1,-1 1-1,1-1 0,-1 1 1,1-1-1,-1 1 0,0-1 0,0 1 1,2 2-1,12 35 90,-13-32-178,0 0 0,1 0 0,0 0 1,0 0-1,5 6 0,-7-12-17,0 0 1,0 0-1,-1 0 1,1-1 0,0 1-1,0 0 1,0-1-1,0 1 1,0-1-1,0 1 1,0-1-1,0 1 1,0-1-1,0 0 1,0 1-1,0-1 1,0 0-1,0 0 1,1 0 0,-1 0-1,0 0 1,0 0-1,0 0 1,0 0-1,0-1 1,0 1-1,0 0 1,0-1-1,0 1 1,0 0-1,0-1 1,0 0-1,0 1 1,0-1 0,0 1-1,0-1 1,1-1-1,33-31 63,-30 26 49,1 1 157,0 0-1,0 1 0,14-10 1,-18 14-117,0-1 1,0 1 0,1 0-1,-1 0 1,1 0 0,-1 0-1,0 1 1,1-1-1,-1 1 1,1-1 0,0 1-1,-1 0 1,1 0 0,-1 0-1,1 0 1,4 2-1,-4 0-15,-1 1 0,0-1 0,-1 1-1,1 0 1,0-1 0,-1 1-1,1 0 1,-1 0 0,0 0-1,0 1 1,0-1 0,-1 0 0,1 0-1,0 4 1,2 7 55,-2-9-115,1 1 0,0 0 0,1-1-1,-1 0 1,1 0 0,0 0 0,0 0 0,1 0-1,-1 0 1,1-1 0,0 1 0,6 4 0,-7-7-501,0 0 0,0 0 0,0-1 0,0 1 0,1-1 0,-1 0 0,0 0 0,5 1 0,0-1-4705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39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 14759,'0'0'1016,"0"0"-186,0 0-262,0 0-581,3 6-513,0 4 436,0 1-1,0-1 1,-1 1 0,-1 0-1,0 0 1,0 0-1,-1 0 1,0 0-1,-1 0 1,-1 0-1,0 2 91,-7 38-149,-15 42 149,10-40-208,-9 30-185,11-41-768,1 1 0,2 1-1,-2 33 1162,11-76-275,0-1 0,0 1-1,0-1 1,0 1-1,0 0 1,0-1 0,0 1-1,1-1 1,-1 1 0,0-1-1,0 1 1,0-1 0,1 1-1,-1-1 1,0 1 0,1-1-1,-1 1 1,0-1 0,1 0-1,-1 1 1,1-1-1,-1 1 1,0-1 0,1 0-1,-1 0 1,1 1 0,0-1 275,20 5-2123,31-9 3716,-40 2-2019,19-2 640,1 2 0,-1 0 0,1 3 0,-1 0 0,9 3-214,-36-3 54,0 0 1,-1 0 0,1 1 0,0-1 0,-1 1-1,1 0 1,-1 0 0,0 0 0,1 1 0,-1-1 0,0 1-1,2 2-54,-4-4 158,0 0-1,0 0 0,0 1 1,0-1-1,-1 0 0,1 0 0,0 1 1,-1-1-1,1 0 0,-1 1 1,1-1-1,-1 1 0,0-1 0,1 1 1,-1-1-1,0 1 0,0-1 1,0 1-1,0-1 0,0 0 0,-1 1 1,1-1-1,0 1 0,-1-1 1,1 1-1,-1-1 0,1 0 1,-1 1-1,0-1 0,0 0 0,1 0 1,-1 1-1,0-1 0,0 0 1,0 0-1,0 0 0,-1 1-157,-9 7 418,0-1 0,0 0 0,-1 0 1,1-2-1,-2 1 0,1-1 0,-1-1 0,0 0-418,-38 13 1065,-20 3-1065,13-7-611,54-14-1865,4 0-2654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0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0 647 8820,'0'0'1091,"24"-4"-824,-11 3-235,-1-1 29,1 1-1,-1-2 1,1 1-1,-1-2 1,0 0-1,0 0 1,-1-1-1,1 0 1,-1-1-1,0-1 1,-1 0 0,1 0-1,3-4-60,7-11 76,-1 0-1,-1-1 1,-1 0 0,-1-2-1,-1 0 1,-1-1 0,-2 0-1,0-1 1,-2-1-1,-1 0 1,-1 0 0,-1-1-1,-2 0 1,-1 0 0,-1-1-1,-2 0 1,-1-8-76,0 35 130,-1 0 1,0-1-1,-1 1 1,1 0-1,0-1 1,-1 1-1,0 0 0,0 0 1,0 0-1,0-1 1,0 1-1,-1 0 1,1 0-1,-1 1 1,0-1-1,0 0 0,0 1 1,0-1-1,-1 1 1,1-1-1,0 1 1,-1 0-1,0 0 0,0 0 1,1 0-1,-1 1 1,0-1-1,0 1 1,0 0-1,-1 0 1,1 0-1,0 0 0,0 0 1,-1 1-1,1-1 1,0 1-1,-3 0-130,2-1 13,1 1-1,-1-1 1,1 1 0,-1 0-1,1 0 1,-1 0-1,1 0 1,-1 0 0,1 1-1,-1 0 1,1 0-1,-1 0 1,1 0 0,0 0-1,0 1 1,-1-1 0,1 1-1,0 0 1,0 0-1,1 0 1,-1 0 0,0 0-1,1 1 1,-1-1-1,1 1 1,0 0 0,0 0-1,0 0 1,0 0-1,0 0 1,1 0 0,-1 0-1,1 2-12,-13 25-55,2 0-1,1 1 0,2 0 0,1 0 0,1 1 0,2 0 1,1 5 55,-3 67-106,4 58 106,3-153-16,0 9-59,1-1 0,0 1-1,2-1 1,0 0 0,1 0 0,0 0-1,1-1 1,1 1 0,9 15 75,-10-22-237,1 0 1,1 0 0,0 0-1,0-1 1,1 0-1,0-1 1,0 1 0,1-2-1,0 1 1,1-1-1,0-1 1,0 1 0,0-2-1,1 1 1,1-1 236,5 1-392,0-1 1,0-1-1,0 0 1,1-2-1,-1 0 1,1 0-1,0-2 1,4 0 391,-14-1-41,-1 1 1,0-1-1,1 0 1,-1-1-1,0 0 1,0 0-1,0-1 1,0 1-1,0-2 1,-1 1-1,1-1 1,-1 0-1,0 0 1,0 0-1,0-1 1,-1 0-1,0 0 1,4-5 40,-3 3 168,0 0 0,-1-1 0,0 0 0,-1 0 0,1 0 1,-2 0-1,1-1 0,-1 1 0,0-1 0,-1 0 0,0 0 0,-1 0 0,1 0 0,-2 0 1,1-1-169,-1-5 216,0 7-60,1 1 0,-2 0 0,1 0 0,-1-1 0,0 1 0,-1-3-156,1 8 16,0 1 1,1-1 0,-1 0 0,0 0 0,0 0-1,0 1 1,0-1 0,-1 1 0,1-1-1,0 1 1,-1-1 0,1 1 0,-1 0-1,1-1 1,-1 1 0,1 0 0,-1 0 0,0 0-1,0 0 1,0 1 0,1-1 0,-1 0-1,0 1 1,0-1 0,-1 1-17,-3-2 65,-1 1 0,0 0 0,0 0 0,1 1-1,-1 0 1,0 0 0,0 0 0,0 1 0,1 0 0,-4 1-65,6-1 11,1 1 0,0-1 1,0 1-1,0-1 0,1 1 0,-1 0 1,0 0-1,1 0 0,-1 1 0,1-1 1,0 0-1,0 1 0,0 0 0,0-1 1,0 1-1,0 0 0,1 0 0,-1 0 1,1 0-1,0 0 0,0 0 0,0 2-11,-3 11-14,1 0-1,1 0 0,1 0 0,0 0 1,1 0-1,1 1 15,-1 10-13,0-21 5,0 1 0,0 0-1,1 0 1,0 0 0,0 0 0,1-1 0,-1 1-1,1-1 1,1 1 0,-1-1 0,1 0-1,1 0 1,-1 0 0,1 0 0,0 0 0,0-1-1,0 0 1,1 0 0,0 0 0,0 0 0,0-1-1,1 0 1,-1 0 0,1 0 0,0-1 0,2 1 8,0 0-209,1 0 1,0-1-1,0 0 1,0 0 0,8 0 208,-10-2-919,1 0 1,-1-1-1,1 0 1,0 0-1,3-1 919,31-7-7969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1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12054,'0'0'1248,"0"0"-1040,-29 135-144,29-77 128,0-1-144,0-8-48,22-10 0,5-11-64,3-15-2161,-21-13-1024,2-5-1633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1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13750,'0'0'497,"0"0"63,0 0-560,0 0-625,0 0-5169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1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13046,'0'0'213,"0"0"-66,0 0-102,0 0-20,3 24-55,6 40 38,-4 1 0,-2 3-8,-3-47-8,1 26-987,-1-46 887,1-1 1,-1 1-1,0 0 0,1-1 1,-1 1-1,1-1 0,-1 1 1,1-1-1,-1 1 0,1-1 1,-1 0-1,1 1 0,-1-1 0,1 1 1,0-1-1,-1 0 0,1 0 1,0 1-1,-1-1 0,1 0 1,0 0-1,-1 0 0,1 0 1,0 0-1,-1 0 0,1 0 1,0 0-1,-1 0 0,1 0 108,22-2-1757,-23 2 1693,5-1-28,-1-1 0,0 1-1,0-1 1,1 0-1,-1 0 1,0 0 0,-1 0-1,1-1 1,0 0-1,-1 1 1,1-1 92,37-40 95,-18 19-27,-13 14 272,1 0 0,0 1 0,0 0 0,1 1 0,0 0 0,4 0-340,-8 4 379,1 0 0,0 1 0,0 0-1,0 1 1,0 0 0,0 0 0,1 1 0,-1 0 0,9 1-379,8 0 371,-11-1-214,0 1-1,0 0 1,0 1 0,-1 1-1,6 2-156,-16-3 40,0 0-1,0 0 0,-1 0 1,1 1-1,-1 0 0,1 0 1,-1 0-1,1 0 0,-1 0 1,0 0-1,0 1 0,0 0 1,-1 0-1,1-1 0,0 2 1,-1-1-1,0 0 0,0 0 1,0 1-1,0-1 0,-1 1 1,1 1-40,17 61 196,-17-38-2956,-2-25-1829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2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7 9412,'0'0'3333,"0"0"-1663,0 0-246,0 0-199,0 0-510,-15-1-390,-81-4 254,94 5-582,-1 0 1,0 1-1,1-1 0,-1 1 0,1 0 1,-1 0-1,0 0 0,1 0 1,0 0-1,-1 0 0,1 1 0,0-1 1,0 1-1,-1-1 0,1 1 0,1 0 1,-1 0-1,0 0 0,0 0 0,1 1 1,-1-1-1,1 0 0,0 0 0,-1 1 1,1-1-1,0 1 0,1 0 0,-1-1 1,0 1-1,1-1 0,-1 3 3,-2 12-116,1 0 0,0 1 0,1-1 1,1 11 115,1-17-105,-2-3-75,1 0 1,0-1-1,1 1 0,0-1 1,0 1-1,1-1 1,-1 0-1,2 1 1,-1-1-1,1 0 1,0 0-1,1 0 1,-1-1-1,1 1 0,1-1 1,-1 0-1,1 0 1,0 0-1,0-1 1,1 0-1,0 0 1,0 0-1,0-1 1,0 0-1,1 0 1,-1 0-1,6 1 180,-8-3-179,-1-1-1,1 1 1,0-1 0,0 0 0,0 0-1,0 0 1,0-1 0,0 1-1,0-1 1,0 0 0,0 0 0,0 0-1,0-1 1,0 0 0,0 1-1,0-1 1,0-1 0,0 1 0,0-1-1,-1 1 1,1-1 0,-1 0-1,1 0 1,-1-1 0,0 1 0,1-1-1,-1 1 1,-1-1 0,1 0-1,0 0 1,-1 0 0,1-1 179,7-11 6,0-1 0,-1-1 0,0 1 0,-2-2 0,0 1 0,1-6-6,3-17 256,-9 23 5848,9 43-5600,-2-1-473,5 15-234,1-2 1,1 1 0,13 17 202,-19-42-2652,-1-10-1566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2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12486,'0'0'1552,"0"0"-492,0 0-193,3 0-619,-2 0-257,0 0 0,0 1 0,0-1 0,-1 0 1,1 0-1,0 1 0,0-1 0,0 1 0,0-1 0,-1 1 1,1-1-1,0 1 0,-1-1 0,1 1 0,0 0 0,-1-1 1,1 1-1,-1 0 0,1-1 0,-1 1 0,1 0 0,0 1 9,10 28-15,1 40 144,-10-59-131,3 51 45,4 21-214,-3-71-734,1-15-400,5-19 684,4-15 632,14-34-24,-26 64 199,0 0 0,0 0 0,0 1 0,1-1 0,0 1 0,1 0 0,-1 0 0,2 0-186,-2 3 60,-1 0 0,1 0 0,0 1 0,0-1 0,0 1 0,0 0-1,0 1 1,1-1 0,-1 1 0,0 0 0,5 0-60,65 0-217,-46 1 45,-24 0-269,10 0-249,-8 5-3043,-6 0-567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3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6771,'0'0'5507,"0"0"-4051,0 0-901,0 0-291,6 8-296,2 7 57,-1 1 0,-1 0 0,0 0 0,-1 0 0,0 1 0,-2 0 0,0 0 0,0 9-25,9 34-645,-13-59 602,1-1 1,0 0-1,0 0 1,0 1-1,1-1 1,-1 0 0,0 0-1,0 0 1,0 1-1,0-1 1,0 0-1,0 0 1,0 0-1,0 1 1,0-1-1,0 0 1,1 0 0,-1 0-1,0 1 1,0-1-1,0 0 1,0 0-1,1 0 1,-1 0-1,0 0 1,0 1-1,0-1 1,1 0 0,-1 0-1,0 0 1,0 0-1,0 0 1,1 0-1,-1 0 1,0 0-1,0 0 1,1 0-1,-1 0 1,0 0 0,0 0 42,7-8-505,1-14 557,-4 7-13,0-4 302,0 2-1,2-1 0,0 0 0,1 1 0,0 0 0,2 1 0,7-12-340,-14 26 24,0 0-1,0 0 1,1 0 0,-1 0-1,1 0 1,-1 1-1,1-1 1,0 1-1,0 0 1,-1 0 0,1 0-1,0 0 1,0 0-1,0 1 1,0-1-1,0 1 1,1-1-24,56 2-686,-37 0-739,-11-1-2000,-5 2-1703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4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3 9444,'0'0'2900,"0"0"-736,0 0-302,0 0-797,0 0-340,0 0-138,-13 0-48,-1 0-513,11-1-40,1 0 1,-1 1-1,0 0 1,0 0-1,1 0 1,-1 0-1,0 0 1,0 0-1,1 0 1,-1 1-1,0 0 1,1-1-1,-1 1 1,1 0-1,-1 0 1,1 1-1,-1-1 1,1 0-1,0 1 0,-1 0 1,1-1-1,0 1 1,0 0-1,0 1 14,-3 6-103,1 0-1,0 0 1,0 1 0,1 0-1,0 0 1,1 0-1,0 0 1,0 7 103,-1 10-972,2-1-1,3 22 973,-2-46-183,0 0 0,0-1 0,1 1 0,-1-1 0,1 1 0,-1 0 0,1-1 0,0 0 0,-1 1 0,1-1 0,0 1 0,0-1 0,0 0 0,0 1 0,0-1 0,1 0 0,-1 0 0,0 0 0,0 0 0,1 0 0,-1 0 0,1 0 0,-1-1 0,1 1 0,-1 0 0,1-1 0,-1 1 0,1-1 0,-1 0 0,1 1 0,0-1 0,-1 0 0,1 0 0,0 0 0,-1 0 0,2 0 183,0 0-93,1-1-1,-1 1 1,0 0-1,1-1 1,-1 1-1,1-1 1,-1 0-1,0 0 1,1-1 0,-1 1-1,0-1 1,0 1-1,0-1 1,0 0-1,0 0 1,-1-1-1,1 1 94,4-8 520,-1 0 0,-1-1-1,1 0 1,-1-1-520,5-7 2665,-10 30-3034,0 2 234,0-1-1,0 0 0,1 0 0,1 0 1,0 1-1,3 7 136,-4-17-24,0 0 0,1 0 0,-1 0 0,1 0 0,0 0 0,-1-1-1,1 1 1,0 0 0,1-1 0,-1 0 0,0 1 0,1-1 0,-1 0 0,1 0 0,0-1 0,-1 1 0,1 0 0,0-1 0,0 0 0,0 0-1,0 0 1,0 0 0,1 0 0,-1 0 0,0-1 0,0 0 0,1 1 0,-1-1 24,3 0-197,1 0 0,-1 0 0,0 0 0,0-1-1,0 0 1,0 0 0,0 0 0,0-1 0,-1 0 0,1 0 0,0-1 0,-1 1-1,0-1 1,1 0 0,3-4 197,2-2 119,-1-1-1,0 0 0,-1 0 1,0-1-1,-1 0 1,4-6-119,-10 13 81,2-1 190,-1 0-1,1 1 0,-1-1 1,0 0-1,-1-1 0,1 1 0,-1 0 1,0-1-1,-1 1 0,1-1 0,-1-4-270,-1 8 230,0 2-94,0 21-1667,0-16 1499,0-1 1,0 0 0,0 0 0,1 0 0,-1 1 0,1-1-1,0 0 1,0 0 0,0 0 0,1 0 0,-1 0 0,1 0 0,0-1-1,0 1 1,1 0 0,-1-1 0,1 0 0,-1 1 0,1-1 0,0 0-1,0 0 1,1-1 0,-1 1 0,1-1 0,-1 0 0,1 1-1,0-2 1,-1 1 0,1 0 0,0-1 0,0 0 0,0 1 0,1-2-1,-1 1 1,0 0 0,0-1 0,1 0 31,3 0-120,-1 0 1,1 0-1,0-1 0,-1 0 1,1 0-1,-1 0 0,0-1 1,1-1-1,-1 1 1,2-2 119,1-2 26,0 0 1,0-1 0,-1 0 0,0 0 0,0-1 0,2-3-27,10-10 91,24-22 246,-41 40-291,-1 1-1,0 0 1,1 0-1,-1 0 1,1 0-1,-1 1 0,1-1 1,0 1-1,0 0 1,0 0-1,-1 0 1,1 1-1,4-1-45,-7 2 40,0-1 1,0 1-1,0-1 0,0 1 0,0 0 1,0 0-1,0 0 0,0 0 1,0-1-1,-1 1 0,1 0 0,0 0 1,-1 1-1,1-1 0,0 0 1,-1 0-1,0 0 0,1 0 0,-1 0 1,1 1-1,-1-1 0,0 0 1,0 0-1,0 1 0,0-1-40,1 4 204,9 47 698,-3 0 0,-2 0 0,-2 0 0,-4 48-902,0-48 111,1 339 185,0-366-323,-2 0 0,0-1 0,-1 0 0,-2 1 0,0-2-1,-2 1 1,0 0 0,-2-1 0,0-1 0,-2 0 0,-1 1 27,11-21-13,0 0 0,0 0 1,-1 0-1,1-1 0,-1 1 1,1 0-1,-1 0 0,0-1 1,0 0-1,0 1 0,0-1 1,0 0-1,0 0 1,0 0-1,0 0 0,0 0 1,-1 0-1,1 0 0,-1-1 13,1 0-7,1 0 0,0 0-1,-1 0 1,1-1-1,-1 1 1,1 0 0,0-1-1,-1 1 1,1-1-1,0 0 1,0 1 0,-1-1-1,1 0 1,0 0-1,0 0 1,0 1 0,0-1-1,0-1 1,0 1-1,0 0 1,0 0 0,0 0-1,1 0 1,-1-1-1,0 1 1,1 0 0,-1 0-1,1-1 1,-1 1-1,1-1 1,-1 0 7,-5-22-168,1 1-1,1-1 1,1 0-1,1 0 1,1-4 168,1-29 20,5-38-20,-4 84 83,0 0-1,1 1 1,1-1 0,0 1-1,0 0 1,1 0-1,0 0 1,1 0-1,0 1 1,1-1 0,0 0-83,4-2 112,0-1 0,0 2 0,1 0 1,1 0-1,0 1 0,0 0 1,4-1-113,17-9 403,1 1 1,0 2 0,2 2 0,-1 1 0,32-8-404,18-1 510,0 3-1,62-4-509,-123 20-69,-1-1-1,1-1 1,10-4 69,-15 1-3345,-15 2-7909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7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94 9204,'0'0'667,"0"0"-101,0 0 514,0 0-405,0 0-657,-1 1 0,1-1 1,0 0-1,0 0 0,0 1 0,-1-1 0,1 0 0,0 1 0,0-1 0,0 0 0,0 0 0,-1 1 0,1-1 1,0 0-1,0 1 0,0-1 0,0 0 0,0 1 0,0-1 0,0 0 0,0 1 0,0-1 0,0 0 0,0 1 1,0-1-1,0 0 0,0 1 0,0-1 0,1 0 0,-1 1 0,0-1 0,0 0-18,494-28 3439,-52 0-2881,-73 4 1163,47 1-324,-416 23-1994,0 0-836,-4 0-1211,-17 0-1747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4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5458,'0'0'2210,"0"0"-1266,0 0-80,0 0-592,0 0-31,0 0 239,66-48 208,-64 48 497,0 3-17,-2 21-175,0 7-337,0 7-560,0 1-16,2 0-80,6-6-32,7-9-944,-2-12-2050,-7-12-1568</inkml:trace>
  <inkml:trace contextRef="#ctx0" brushRef="#br0" timeOffset="1">162 63 9348,'0'0'2930,"0"0"-2018,0 0-624,0 0-224,0 0-128,0 0-1601,17-63-2513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49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11765,'0'0'219,"0"0"-123,0 0-48,0 0-440,10-1 13,762-34 4477,201 25-2839,-926 12-1490,-1 0 4309,-46-2-6361,0 4-2549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1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18328,'0'0'289,"0"0"-257,0 0-32,0 0-1313,0 0-6787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17896,'0'14'1441,"0"-12"-337,0-2-95,0 2-705,0 10-304,0 17-736,0-17-2546,0 4-13894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2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10053,'0'0'1608,"0"0"-1199,0 0-113,0 0-14,4 7-335,-1 1 56,0 0 0,-1-1-1,0 2 1,0-1 0,-1 0 0,0 0 0,0 0-1,-1 1 1,0-1 0,-1 3-3,-2 24 126,-8 33-126,5-38-267,2-1-1,1 1 1,1 1 267,2-29-8,0 4-157,-1 0-1,2 0 0,-1 0 0,1 1 0,0-1 0,0 0 0,0-1 0,1 2 166,-1-5-120,1 0-1,-1 0 0,1 0 1,-1 0-1,1 0 1,-1-1-1,1 1 0,0 0 1,0-1-1,0 0 0,0 1 1,0-1-1,0 0 0,0 0 1,0 0-1,0 0 0,1 0 1,-1-1-1,0 1 1,1-1-1,-1 1 0,1-1 121,33 5-212,0-2-1,1-2 0,-1-1 0,2-2 213,7 1-37,133-10 155,13-1-25,-190 12-94,64-2 4,0 2 0,1 4 0,-2 3-1,46 10-2,9 14 10,-60-14-1,1-2 1,0-3 0,1-2-1,47 0-9,-94-10 5,0 1-13,1 0-1,-1-1 0,0-1 1,0 0-1,0-1 0,0 0 0,0-1 1,0-1-1,-1 0 0,1-1 1,3-2 8,4-6 25,0 0 0,-2-1 0,1-2 0,-2 0 1,0 0-1,-1-2 0,-1 0 0,0-1 0,11-19-25,-25 35 297,0-1 0,0 1-1,0-1 1,-1 0-1,1 1 1,-1-1-1,0 0 1,0 0-1,0 0 1,-1 0-1,1 0 1,-1 0 0,0-1-297,0 3-1020,0 2-2200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3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4770,'0'0'4031,"0"0"-3729,33-8-470,-29 8 167,58-15-34,0 4 1,1 2 0,39 0 34,709 3-35,-298 6 256,610 2 321,-1073-1-510,2-1-14,-1 2 0,1 3-1,31 7-17,-46-1-1160,-31-4-1449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4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1793,'0'0'9428,"0"0"-7723,0 0-1884,0 0-205,10 7-158,-8-5 530,2 0 8,1 1 0,-1 1 0,1-1-1,-1 1 1,0 0 0,-1 0 0,1 0 0,0 0-1,-1 0 1,0 1 0,0 0 0,-1 0-1,1-1 1,-1 2 0,0-1 0,0 0 0,-1 0-1,1 2 5,7 46 2,-3-15 131,1 0 0,3 0-1,2 2-132,-8-27-146,1-1-1,1 0 0,0 0 1,0-1-1,1 0 0,1 0 0,0 0 1,0-1-1,1 0 0,1-1 0,0 1 147,0-2-294,0 0-1,1-1 0,0 0 0,0-1 0,1 0 0,-1-1 0,1 0 0,1 0 0,-1-2 0,0 0 0,1 0 0,0-1 0,-1 0 0,1-1 0,0-1 0,5 0 295,369-13-339,-212 3 166,131 10 173,-267 5 11,1 1 0,-1 2 1,9 4-12,-13-3 56,0-1 0,0-2 0,1-2 1,4 0-57,-27-4 77,0 0 1,0-1 0,0 0 0,0 0 0,0-2 0,0 0 0,10-3-78,-16 3 109,1-1 0,-1 0 0,0 0 0,0 0 0,-1-1 0,1 0 0,-1 0 1,0-1-1,0 0 0,-1 0 0,1 0 0,-1-1 0,0 0-109,6-11 435,-1 1 1,0-2-1,-1 1 1,-1-1-1,0-1 0,-2 1 1,4-18-436,-4 3 1156,0-1 0,-2 1 1,-2-1-1,-1-9-1156,-1 44-42,0-1 1,0 1-1,0 0 0,0 0 1,0 0-1,0 0 0,0-1 1,0 1-1,0 0 0,0 0 1,0 0-1,0 0 0,0 0 0,0-1 1,0 1-1,0 0 0,0 0 1,0 0-1,0 0 0,0-1 1,0 1-1,0 0 0,-1 0 1,1 0-1,0 0 0,0 0 1,0 0-1,0-1 0,0 1 1,0 0-1,0 0 0,-1 0 1,1 0-1,0 0 0,0 0 1,0 0-1,0 0 0,0 0 1,-1 0-1,1-1 0,0 1 1,0 0-1,0 0 0,0 0 0,-1 0 1,1 0-1,0 0 0,0 0 1,0 0-1,0 0 0,-1 0 1,1 1-1,0-1 0,0 0 42,0 0-113,-7 0-5487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4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2785,'0'0'56,"0"0"0,0 0 134,23-1 109,147 0 850,72 15-154,-15 0-914,711-14 55,-500-22 729,-113 4-258,-18 11 15,-307 8-653,0-1 0,-1 0 0,1 0-1,0 0 1,0 1 0,0-1 0,0 0 0,0 0 0,-1 0 0,1 1-1,0-1 1,0 0 0,0 0 0,0 1 0,0-1 0,0 0 0,0 0-1,0 0 1,0 1 0,0-1 0,0 0 0,0 0 0,0 1 0,0-1-1,0 0 1,0 0 0,0 1 0,0-1 0,1 0 0,-1 0 0,0 0 0,0 1-1,0-1 1,0 0 0,0 0 0,1 0 0,-1 1 0,0-1 0,0 0-1,0 0 1,0 0 0,1 0 0,-1 0 0,0 1 0,0-1 0,1 0-1,-1 0 1,0 0 0,0 0 0,0 0 0,1 0 0,-1 0 0,0 0-1,0 0 1,1 0 0,-1 0 0,0 0 0,0 0 0,1 0 0,-1 0-1,0 0 1,0 0 0,1 0 0,-1 0 0,0 0 0,0-1 0,0 1 0,1 0-1,-1 0 1,0 0 31,-11 10-5101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6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1121,'0'0'112,"0"0"-112,115 18-1041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37:56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2465,'0'0'2321,"0"0"-272,0 0-688,0 0-177,0 0-239,144 12-433,-123 0-112,1 2-400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05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3746,'0'0'1070,"0"0"-123,0 0 227,0 0-73,0 0 7,0 0-57,-20 2 139,-6 0-725,10-1-69,0 0 0,0 1 0,1 1-1,-9 2-395,-3 6 976,25-4-1109,15 2 19,55 14 472,6-1-358,26 8 410,-28-9-76,0-2-1,2-4 1,21-1-334,51 2 475,27-6-475,261-7 43,-255-4-6,1 4 203,53 13-240,-146-11 617,55-5-617,-58-1 991,-84 1-1064,0 0-1,1 0 1,-1 0-1,0 0 1,0 0-1,0 0 1,1 0-1,-1 0 1,0 0-1,0 1 1,0-1-1,0 0 1,1 0 0,-1 0-1,0 0 1,0 0-1,0 1 1,0-1-1,0 0 1,0 0-1,1 0 1,-1 0-1,0 1 1,0-1-1,0 0 1,0 0-1,0 0 1,0 1-1,0-1 1,0 0-1,0 0 1,0 0-1,0 1 1,0-1-1,0 0 1,0 0-1,0 0 1,0 1-1,0-1 1,0 0-1,0 0 1,0 0-1,-1 1 1,1-1-1,0 0 1,0 0-1,0 0 1,0 0-1,0 1 1,0-1-1,-1 0 1,1 0-1,0 0 74,-8 4-4949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12294,'0'0'2401,"0"0"-1585,0 0 689,0 0 15,0 0-847,0 0-561,17 140 16,-17-83-80,0-3-96,0-4-160,5-2-529,-1-7-399,-4-4-1425,0-30-1921,0-4-2449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1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11445,'0'0'1908,"0"0"-540,0 0-399,0 0-617,0 0-416,6 1 5,71 7 178,0-3-1,0-4 0,13-4-118,27 1 43,-71 0 218,-44 4-256,-1-1 0,0 1 0,0-1 1,0 1-1,-1 0 0,1 0 0,0 0 0,-1-1 0,1 1 0,-1 0 0,1 0 0,-1 0 0,0 0 0,0 0 0,0 0-5,1 4 10,8 55-228,-3 0 1,-3 0-1,-4 56 218,0-36-110,1 338-168,0-399 276,0 0 0,-2 0 0,0 0-1,-2-1 1,0 1 0,-1-1 0,-1 0 0,-5 13 2,7-24 133,0 0 1,0-1 0,-1 0 0,1 0 0,-2 0 0,1 0 0,-1-1-1,0 1 1,0-1 0,-1-1 0,1 0 0,-1 1 0,0-2-1,-1 1 1,1-1 0,-1-1 0,0 1 0,0-1 0,0 0 0,-1-1-1,-2 0-133,-46 7 591,-2-3-1,1-2 1,-43-4-591,83 0 13,17 0-31,0 0 0,0 0 0,0 0 0,0 0 1,0 0-1,0 0 0,0 0 0,1 0 0,-1 0 0,0 0 0,0-1 0,0 1 0,0-1 0,0 1 0,0 0 0,0-1 0,0 1 0,0-1 0,1 0 0,-1 1 0,0-1 1,1 0-1,-1 1 0,0-1 0,1 0 0,-1 0 0,1 0 0,-1 1 0,1-1 0,-1-1 18,1 0-202,-1 0 0,1 0 0,0-1 0,0 1 0,0 0-1,0 0 1,1-1 0,-1 1 0,0 0 0,1 0 0,0-2 202,0 1-574,0 0 1,0 1-1,1-1 1,-1 0-1,1 1 0,-1-1 1,1 1-1,0 0 1,0-1-1,0 1 574,25-26-11336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1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11 15671,'0'0'2193,"0"0"-848,0 0-673,0 0-496,0 0-176,0 0-1232,-45-11-5924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18184,'0'0'1089,"0"0"-609,0 0-480,0 0-144,0 0-5138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2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18 14519,'0'0'736,"0"0"-240,-8 25-34,4-12-409,-7 21 35,1 1 0,2 0 0,2 1 0,-1 22-88,-7 275-4893,14-327 4531,-2 20-535,2-26 859,0 1 1,0 0-1,0 0 0,0 0 1,-1 0-1,1 0 1,0-1-1,0 1 1,-1 0-1,1 0 0,0 0 1,-1-1-1,1 1 1,-1 0-1,1 0 0,-1-1 1,1 1-1,-1 0 1,1-1-1,-1 1 0,0 0 38,-6-5-26,3-10 15,-2-56-166,2 0-1,5-43 178,0 83 6,0-2-33,1-1 1,2 1-1,6-23 27,-7 40 52,1 0-1,1 0 0,0 0 0,1 1 1,0 0-1,1 0 0,1 1 0,9-13-51,-13 22 127,-1 1 0,1-1 0,0 1 0,1-1 0,-1 1 0,0 1-1,1-1 1,0 0 0,-1 1 0,1 0 0,0 0 0,0 1 0,0-1-1,1 1 1,-1 0 0,0 1 0,0-1 0,0 1 0,1 0 0,-1 0-1,0 1 1,1-1 0,-1 1 0,0 0-127,1 0 75,1 1 0,-1-1 1,0 1-1,0 1 0,0-1 0,0 1 1,0 0-1,0 0 0,-1 0 0,0 1 1,1 0-1,-1 0 0,-1 1 0,1-1 1,-1 1-1,1 0 0,-1 0 0,-1 0 0,1 1-75,-3-4 87,0 1-1,0-1 0,0 0 0,-1 0 1,1 0-1,-1 0 0,1 1 0,-1-1 1,0 0-1,0 1 0,0-1 0,0 0 1,0 0-1,-1 1 0,1-1 0,-1 0 1,1 0-1,-1 0 0,0 1 0,0-1 1,0 0-1,0 0 0,0 0 0,0 0 1,-1-1-1,1 1 0,0 0 0,-1 0 0,0-1 1,1 1-1,-1-1 0,0 0 0,0 1 1,0-1-87,-10 7 189,1-1 1,-1-1-1,0 0 1,-1 0-1,-3 0-189,10-4 2,-9 5 76,4-2-124,0-1-1,0 0 1,0-1 0,0 0-1,0 0 1,-8 0 46,17-3-1582,4-1-2657,3-3 2167,-1 0 198,14-9-3798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3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4402,'0'0'2804,"0"0"558,0 0-17,0 0-1277,0 0-1047,3 12-519,-3-8-471,3 6 7,-1 0-1,0 1 1,-1 0 0,-1-1 0,0 1 0,0 0 0,-1 5-38,-2 86 27,3-101-41,0 1 0,0 0 1,0-1-1,0 1 0,1 0 1,-1-1-1,1 1 0,-1 0 0,1-1 1,-1 1-1,1-1 0,0 1 1,0-1-1,0 0 0,0 1 1,0-1-1,0 0 0,0 0 0,0 1 1,1-1-1,-1 0 0,0 0 1,1 0-1,0 0 14,1 1-84,1-1 0,1 1 0,-1-1 1,0 1-1,0-1 0,0-1 0,1 1 0,-1 0 0,0-1 1,1 0 83,5 0-179,1 0 0,-1-1 1,0 0-1,0-1 1,0 0-1,0-1 1,0 0-1,5-2 179,71-39-838,-86 70 1639,-1-2-1042,1-13 486,-1 1 0,1-1 0,1 1 0,0-1 0,2 10-245,-2-19-138,0 1 0,0-1 0,0 0 0,0 1 0,0-1-1,0 0 1,0 0 0,1 1 0,-1-1 0,1 0 0,0 0 0,0 0 138,0-1-349,0 1 1,-1-1 0,1 0-1,0 0 1,0 0 0,0 0 0,0 0-1,0-1 1,0 1 0,1-1-1,-1 1 1,0-1 0,0 0 0,0 1-1,0-1 1,1 0 348,12 0-7523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3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0 12982,'0'0'1630,"0"0"-365,0 0-108,-10 24-564,1-5-545,2-4-43,0 1 0,1 0 0,1 0 0,1 0 0,0 0 0,0 1 0,2-1 0,0 1 0,1 9-5,2 48-72,-1 17-791,-8 70 863,5-132-91,-1-1 1,-2 0-1,-1 0 1,-1-1-1,-1 0 1,-2 0-1,-9 18 91,14-34 9,-1 0 0,0 0 0,0 0 0,-9 9-9,14-18-1,0 0 0,0 0-1,0 0 1,0 0-1,0-1 1,0 1 0,0 0-1,0-1 1,-1 1 0,1-1-1,-1 0 1,1 0-1,-1 0 1,1 0 0,-1 0-1,0-1 1,1 1-1,-1-1 1,0 0 0,0 0-1,1 0 1,-1 0 0,0 0-1,0 0 1,1-1-1,-1 1 2,1-1-11,1-1 0,0 1 0,-1 0 0,1 0 0,0-1 0,0 1-1,-1-1 1,1 1 0,0-1 0,1 1 0,-1-1 0,0 0 0,0 0-1,1 1 1,-1-1 0,1 0 0,-1 0 0,1 0 0,0 1 0,0-1 0,0 0-1,0 0 1,0 0 0,0-1 11,0-4-13,-3-20 112,1 0 0,2 0-1,1 0 1,2-5-99,-2 18 99,2 1 1,0 0 0,0 0-1,1 0 1,1 1 0,0-1-1,1 1 1,0 0 0,4-6-100,7-4 102,0 0 1,1 1-1,1 0 1,1 2-1,11-9-102,39-28-191,6 1 191,3-2-770,-46 33 69,1-1-767,-3-1-3939,-16 10-2771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4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15 12742,'0'0'2345,"0"0"-173,0 0-924,0 0-698,0 0-353,2 11-114,0 10-57,-2 0-1,0 0 1,-1 0 0,-1-1-1,-1 1 1,-2 4-26,-34 137 38,22-96-25,12-45-62,-1 8-523,-2-1-1,0 1 1,-2-1 0,-2-1 0,-11 22 572,23-48-191,-1 0 0,1 1 0,-1-1 0,0 0 0,0 0 0,1 1 0,-1-1 0,0 0 0,0 0 0,0 0 0,0 0 0,0 0 0,0 0 0,-1 0 0,1-1 0,0 1 0,0 0 0,-1-1 0,1 1 0,0 0 0,-1-1 0,1 0 0,0 1 0,-1-1 0,1 0 0,-1 0 0,1 0 0,-2 0 191,2-1-125,-1 0 1,1 0-1,0 0 0,-1 0 1,1 0-1,0-1 0,0 1 1,0 0-1,0-1 0,0 1 1,0-1-1,0 1 1,0-1-1,1 1 0,-1-1 1,1 0-1,-1 1 0,1-1 1,0 0-1,-1 0 0,1 1 1,0-1-1,0-1 125,-4-48 2195,3-50-2195,1 62 1943,0 37-1862,0 1 0,0-1 0,0 1 0,1-1-1,-1 1 1,0 0 0,1-1 0,-1 1 0,0-1 0,1 1 0,0 0 0,-1 0-1,1-1 1,0 1 0,0 0 0,0 0 0,-1 0 0,1 0 0,0 0 0,0 0-1,1 0 1,-1 0 0,0 0 0,0 0 0,0 0 0,1 1 0,-1-1 0,0 1 0,1-1-1,-1 1 1,0-1 0,1 1 0,0 0-81,7-2 71,0 2 0,-1-1-1,1 1 1,0 1 0,5 0-71,7 0 264,6 2-81,0 0-1,0 2 1,0 1 0,13 5-183,-11-3 3,0-1-1,0-1 1,28 1-3,-42-6-31,1-1-1,0-1 1,-1 0 0,1-1 0,-1 0 0,1-2-1,-1 0 1,0 0 0,5-4 31,-11 4 5,-1 0 0,0 0 0,0-1-1,-1 0 1,1 0 0,-1-1 0,0 0 0,-1 0 0,0-1 0,0 0 0,0 0 0,0-1-1,-1 1 1,-1-1 0,1 0 0,2-8-5,-1-3 113,-1 1 1,-1-1-1,-1 0 0,-1-1 0,0 1 0,-2 0 0,0-1 1,-2-9-114,2-14 444,0 38-370,0 0 0,-1 0 1,1 1-1,-1-1 0,0 0 0,0 1 0,0-1 0,-2-3-74,3 7 47,-1 0-1,0-1 0,0 1 0,0 0 0,0-1 1,0 1-1,0 0 0,0 0 0,0 0 0,0 0 1,-1 0-1,1 0 0,0 0 0,-1 0 0,1 1 1,-1-1-1,1 0 0,0 1 0,-1-1 1,0 1-1,1-1 0,-1 1 0,1 0 0,-1 0 1,1 0-1,-1 0 0,0 0-46,2 0 1,-1 0-1,0 1 1,0-1 0,0 0-1,1 1 1,-1-1 0,0 1-1,0-1 1,1 1-1,-1-1 1,1 1 0,-1-1-1,0 1 1,1 0 0,-1-1-1,1 1 1,-1 0 0,1-1-1,0 1 1,-1 0 0,1 0-1,0-1 1,-1 1 0,1 0-1,0 0 1,0 0 0,0 0-1,0-1 1,0 2-1,-2 3-3,-36 122-423,7 1 0,5 2 0,1 37 426,17-105-1829,3 1 0,3 11 1829,3-73-24,-1-1 0,0 1-1,1 0 1,-1-1 0,0 1-1,1-1 1,-1 1 0,1-1-1,-1 0 1,1 1 0,-1-1-1,1 1 1,-1-1 0,1 0-1,-1 1 1,1-1 0,-1 0-1,1 0 1,0 1 0,-1-1-1,1 0 1,0 0 0,-1 0-1,1 0 1,-1 0 0,1 0-1,0 0 1,-1 0 0,1 0-1,0 0 1,-1 0-1,1 0 1,0-1 0,-1 1-1,1 0 1,-1 0 0,1-1-1,-1 1 1,1 0 24,2-1-80,4-1 68,0 0 1,-1 0-1,1 0 1,-1-1 0,0 0-1,0-1 1,0 1-1,0-1 1,3-3 11,51-45 62,-21 16 139,-21 21-26,-1 0 166,1 1 0,0 0 0,7-2-341,-20 13 42,-1 0 0,1 1 1,0 0-1,0 0 0,0 0 0,0 0 0,0 1 0,0 0 0,1 0 1,-1 0-1,0 1 0,0-1 0,1 1 0,-1 1 0,1-1 0,2 1-42,-4 1 16,0 0-1,-1 1 1,1-1-1,0 1 0,-1-1 1,0 1-1,1 0 0,-1 1 1,0-1-1,-1 0 0,1 1 1,2 3-16,24 26 74,-25-31-48,0 1 0,0-1 0,0 0 0,1-1 0,-1 1 0,0-1 0,1 1 0,-1-1 0,1-1 0,-1 1 0,1-1 0,0 1 0,-1-1-26,28 3 191,-27-1-139,1 1 0,-1-1 0,0 1 0,0 0 0,-1 0 0,1 0 0,-1 1 0,1-1 0,3 5-52,17 13 108,-15-16-114,0 1 1,1-1 0,-1-1-1,1 0 1,0 0 0,0-1-1,0 0 1,0-1 0,1-1-1,-1 0 1,1 0 0,-1-1-1,6-1 6,-13 1 12,1 0 0,-1 0 0,0-1 0,0 0 0,-1 0 0,1 0 0,0 0 0,0 0 0,0-1 0,-1 0 0,1 0 0,-1 0 0,1 0 0,-1 0 0,0-1 0,0 1 0,0-1 0,0 0 0,0 0 0,0 0 0,-1 0 0,0-1 0,0 1 0,0-1 0,0 1 0,0-1 0,1-3-12,1-5 331,-1 1 1,0-1-1,0 0 1,-1-1-1,-1 1 0,0 0 1,-1-1-1,0-9-331,0 21 38,-1 0 0,1-1 0,0 1-1,0 0 1,-1-1 0,1 1 0,-1 0 0,1-1-1,-1 1 1,0 0 0,1 0 0,-1 0 0,0 0-1,0 0 1,0-1 0,0 1 0,0 1 0,0-1-1,0 0 1,0 0 0,-1 0-38,-1-1 43,-1 0 0,1 0 0,-1 1 0,1 0 0,-1 0 0,0 0 0,0 0-1,-1 0-42,-11 0-104,0 0 0,0 1 0,-12 2 104,25-2-54,2 0-8,1 0 0,-1 0 0,1 0 0,-1 0 0,0 1 0,1-1 0,-1 0 0,1 0 0,-1 1 0,1-1 0,-1 0 0,1 0-1,-1 1 1,1-1 0,-1 1 0,1-1 0,0 0 0,-1 1 0,1-1 0,0 1 0,-1-1 0,1 1 0,0-1 0,-1 1 0,1-1 0,0 1 0,0-1 0,0 1 0,0 0 0,-1-1 0,1 1 0,0-1-1,0 1 1,0-1 0,0 1 0,0 0 0,0-1 0,0 1 0,1-1 0,-1 1 0,0-1 0,0 1 0,0-1 0,1 1 62,-1 6-2755,0-1-3552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5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9893,'0'0'2118,"0"0"-75,5 23-738,3 3-1060,-1 1-97,0 0 1,-2 0-1,-1 0 0,-2 1-148,2 17 19,-2-6-620,8 35 601,-10-73-186,0 0 0,0 1-1,1-1 1,-1 1 0,0-1-1,1 0 1,-1 1 0,1-1-1,0 0 1,-1 1 0,1-1-1,0 0 1,0 0 0,0 0-1,-1 0 1,1 1 0,0-1-1,1 0 1,-1-1 0,0 1-1,0 0 1,0 0 0,1 0 186,0-1-221,-1 0 0,1 1 0,0-1 1,-1 0-1,1-1 0,-1 1 0,1 0 0,-1 0 0,1-1 1,-1 1-1,1-1 0,-1 1 0,1-1 0,-1 1 1,0-1-1,1 0 0,-1 0 0,1 0 221,7-6-926,1-1 1,-1 0-1,-1-1 1,1 1-1,-1-3 926,-6 9-67,25-28 943,0 2-1,25-20-875,-42 39 936,0 2-1,1-1 0,-1 1 0,2 1 0,-1 0 1,1 0-1,-1 1 0,2 1 0,-1 0 1,9-1-936,-19 4 118,0 1 1,0-1-1,0 1 0,0 0 1,0-1-1,0 1 1,0 0-1,1 0 1,-1 1-1,0-1 1,0 0-1,0 1 0,0-1 1,0 1-1,0 0 1,0 0-1,0-1 1,0 1-1,-1 0 1,1 1-1,1 0-118,-1 0 99,-1 1 0,1-1 1,-1 1-1,1 0 0,-1 0 0,0-1 1,0 1-1,-1 0 0,1 0 0,0 0 0,-1 0 1,0 0-1,0 0 0,0 3-99,-1 93 957,-1-70-984,2 0 0,0-1 0,2 1-1,3 10 28,-5-39-80,0 1-1,0-1 0,0 0 0,0 1 1,0-1-1,0 1 0,0-1 0,0 0 1,1 1-1,-1-1 0,0 0 0,0 1 1,0-1-1,1 0 0,-1 1 1,0-1-1,0 0 0,1 1 0,-1-1 1,0 0-1,0 0 0,1 1 0,-1-1 1,0 0-1,1 0 0,-1 0 0,0 1 1,1-1-1,-1 0 0,1 0 81,9 1-6382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6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0 507 13558,'0'0'1430,"0"0"-421,0 0-204,0 0-495,25 4-251,-14-3-58,-1 2 2,0-1 0,0-1 0,0 0 1,0 0-1,0-1 0,0 0 0,0-1 0,0 0 1,0-1-1,-1 0 0,1 0 0,0-1 0,-1 0 0,1-1 1,-1 0-1,0-1 0,0 1 0,1-3-3,17-15-247,-1-2 1,0-1-1,-2 0 0,-1-2 0,-1-1 1,-2-1-1,0-1 0,-3 0 0,0-1 0,-2-1 1,-1-1-1,5-19 247,-15 41 177,-1-1 0,0 1 0,-1-1 0,-1 0 0,1 1 0,-2-12-177,-3 22 234,-1 1 1,0 0 0,0 0 0,1 0 0,-1 0-1,0 1 1,1-1 0,-2 1-235,2 1 27,-1 0 0,1 0 0,0 1 0,0-1 0,0 1 0,1-1 0,-1 1-1,0 0 1,1 0 0,0 0 0,0 0 0,0 1 0,0-1 0,0 1-27,-22 55 110,20-48-101,-19 55-4,4 0 0,2 1 0,3 1 0,4 1 0,2-1-1,1 63-4,7-122-39,0 0 0,1 0 0,0 0-1,1-1 1,-1 1 0,1 0 0,1-1-1,0 1 1,0-1 0,1 0 0,0 0-1,3 4 40,-4-7-103,1-1 0,0 1 0,0-1 0,0 0 0,0 0 0,1 0 0,-1-1-1,1 0 1,0 0 0,0 0 0,1 0 0,-1-1 0,0 0 0,1 0 0,-1 0-1,1-1 1,0 1 0,0-2 0,3 1 103,6 1-327,0-1 1,-1-1-1,1 0 1,0-1-1,0-1 0,-1 0 1,1-1-1,-1 0 0,0-1 1,0-1-1,0 0 0,-1-1 1,1-1-1,1-1 327,54-37 37,20-19-37,-37 26 2354,-52 38-2262,0 0 1,0 0-1,1 0 1,-1-1-1,0 1 0,0 0 1,0 0-1,1 0 1,-1 0-1,0 0 1,1-1-1,-1 1 1,0 0-1,0 0 1,1 0-1,-1 0 0,0 0 1,0 0-1,1 0 1,-1 0-1,0 0 1,1 0-1,-1 0 1,0 0-1,0 0 1,1 0-1,-1 1 0,0-1 1,1 0-1,-1 0 1,0 0-1,0 0 1,0 0-1,1 1 1,-1-1-1,0 0 1,0 0-1,1 0 1,-1 1-1,0-1 0,0 0 1,0 0-1,0 1 1,0-1-1,1 0 1,-1 0-1,0 1 1,0-1-93,4 22 918,-7 28-1035,-3-9 287,-2 20-361,8-57-100,0-4 198,0 1-1,0-1 1,0 0-1,0 0 1,-1 1-1,1-1 1,0 0-1,0 0 1,0 1-1,0-1 1,0 0-1,0 0 1,0 1-1,0-1 1,0 0-1,0 0 1,1 1-1,-1-1 1,0 0-1,0 0 1,0 1 0,0-1-1,0 0 1,0 0-1,0 1 1,1-1-1,-1 0 1,0 0-1,0 0 1,0 1-1,0-1 1,1 0-1,-1 0 1,0 0-1,0 0 1,1 0-1,-1 1 1,0-1-1,0 0 1,1 0-1,-1 0 1,0 0-1,0 0 1,1 0-1,-1 0 1,0 0-1,0 0 94,9 0-5266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11445,'0'0'2850,"0"0"-818,0 0-1407,0 0-625,0 0-2321,0 0-6948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5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19 7539,'0'0'3840,"0"0"-743,0 0-1358,0 0-823,0 0-535,-7-5-248,-12-6 4,10 8-71,13 11-18,-1-4-49,1-1 0,0 1 0,0-1 0,0 0 0,0 0 0,0-1 0,1 1 0,-1-1 0,1 0 0,0 0 0,0-1 0,-1 1 0,1-1 0,10 1 0,9 1-56,44-2 1,-50-1 11,8-1-49,1-2-1,-1-1 1,0-1 0,29-9 0,-33 8 77,-11 4-3,-1 1 1,1 0-1,-1 1 1,1 0 0,0 0-1,0 2 1,-1-1-1,1 1 1,-1 0 0,20 8-1,-27-8 57,0-1 0,0 1 0,0-1 0,0 1 0,0 0 0,0 1 0,-1-1 0,1 0 0,-1 1 0,1-1 0,-1 1 0,0 0 0,0 0 0,0 0 0,-1 0 0,1 0 1,-1 0-1,1 0 0,-1 1 0,1 3 0,2 10 300,0 1 1,3 29 0,-5-34-232,9 103-82,-4 1 0,-9 129 0,0-221-534,-8 42-1,9-61 305,0 0-1,-1 0 1,1-1-1,-1 1 1,-1-1-1,1 1 1,-1-1 0,0 0-1,0 0 1,0 0-1,-1 0 1,1-1-1,-6 5 1,8-8 193,0 0 0,0 0 1,-1 0-1,1-1 0,0 1 1,0 0-1,0-1 0,-1 1 0,1-1 1,0 1-1,-1-1 0,1 0 0,0 0 1,-1 0-1,1 1 0,0-1 0,-1 0 1,1-1-1,-1 1 0,1 0 1,0 0-1,-1-1 0,1 1 0,0 0 1,-1-1-1,1 1 0,0-1 0,0 0 1,0 1-1,-1-1 0,1 0 1,0 0-1,0 0 0,0 0 0,0 0 1,0 0-1,1 0 0,-1 0 0,0 0 1,-1-2-1,-2-4 27,0 0-1,1 0 1,0-1-1,0 1 1,-3-13 0,2 7 238,2-1 1,-1 1-1,1-1 1,1 0 0,1 0-1,0 0 1,0 0-1,4-17 1,-2 20-64,1 1 1,0 0-1,1 0 1,0 0-1,0 0 0,1 1 1,0 0-1,1 0 1,0 0-1,0 0 0,12-10 1,197-170 564,-73 69-1092,-125 103-3013,-14 11-7521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6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6 11877,'0'0'1703,"0"0"-97,0 0-219,0 0-920,0 0-232,-14 0-118,-3-2-108,-3 0 56,-1 1 1,1 1 0,-1 1 0,-5 1-66,24-2 2,-1 1 0,1 0 0,0 0 0,0 0 0,-1 0 0,1 0 0,0 0 0,0 0 0,0 1 0,0-1 0,1 1 0,-1-1 0,0 1 0,1 0 0,-1 0 0,1 0 0,-1 0 0,1 0 0,0 0 0,0 0 0,0 0 0,0 0 0,0 1 0,0-1 0,1 0 0,-1 1 0,1 1-2,-2 10-27,0-1 0,1 1 0,1-1 0,1 10 27,0-4-77,-1-13 32,1 0 0,0 0 0,0 0 0,0-1 0,1 1 0,0 0 0,1 1 45,-1-2-24,0 1-1,0-1 1,-1 1 0,1-1-1,-1 1 1,0-1 0,-1 3 24,0-7 2,0-1 1,0 1 0,-1 0-1,1 0 1,0-1 0,0 1-1,-1 0 1,1-1-1,-1 1 1,1-1 0,0 1-1,-1-1 1,1 1 0,-1 0-1,0-1 1,1 1-1,-1-1 1,1 0 0,-1 1-1,0-1 1,1 0 0,-1 1-1,0-1 1,1 0-1,-1 0 1,0 1 0,1-1-1,-2 0-2,-23 4 55,20-3-50,-57 4 93,55-5-4496,25-4 233,6-6-2022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7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60 178 4210,'0'0'1745,"9"-19"498,24-63-276,-30 73-895,-1-1 0,0 1 0,0-1 1,-1 0-1,0-7-1072,-1 5 3341,-1 33-2756,-2 28-507,-2 0 1,-2 0 0,-5 11-79,-8 58 22,13-58 5,6-36-321,-1 0 0,-2 0 0,-1 0 0,0 0 0,-2 0 1,-7 17 293,12-37-266,2-3 171,0 0 0,-1-1 0,1 1 0,0 0 1,-1 0-1,1 0 0,-1 0 0,1-1 0,-1 1 0,1 0 0,-1 0 1,0-1-1,1 1 0,-1 0 0,0-1 0,1 1 0,-1-1 0,0 1 0,0-1 1,0 1-1,1-1 0,-1 1 0,0-1 0,0 0 95,0-6-408,0-6 577,1 0 0,0 0 1,1 0-1,1 0 0,0 0 0,0 0 1,1 0-1,1 1 0,0-1 0,1 1 1,0 0-1,0 0 0,1 1 0,0 0 1,1 0-1,2-1-169,-2 2 155,1 2 1,0-1-1,0 1 1,1 0-1,0 1 1,0 0-1,1 1 0,-1 0 1,1 0-1,0 1 1,1 0-1,-1 0 1,1 2-1,-1-1 1,4 1-156,23-3 259,1 2 0,-1 2 1,32 2-260,-44 0 59,53 5-280,-1 4-1,14 5 222,-64-8-3841,-21-1-9429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1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15351,'0'0'827,"0"0"-203,0 0-287,0 0-209,3 18-70,6 59 52,-1 73-110,-8-59 88,0-69-4768,1-33 4694,0 0 1,0 0-1,1 0 0,1 1 0,-1-1 0,2 1 0,0-1 1,0 1-1,1 0 0,0 1 0,0-1 0,1 1 0,1 0 1,-1 0-1,3-1-14,-3 3 12,0 1 1,1-1 0,0 1-1,0 0 1,0 1 0,1 0-1,0 0 1,0 0 0,0 1-1,1 0 1,-1 1 0,1 0-1,0 0 1,0 1-1,0 0 1,0 1 0,0 0-1,4 0-12,-8 0 38,0 1 0,0 0 0,0 0-1,0 0 1,-1 1 0,1 0 0,0 0 0,0 0-1,0 0 1,-1 1 0,1-1 0,0 1-1,-1 1 1,0-1 0,1 0 0,-1 1-1,0 0 1,-1 0 0,1 0 0,0 1-1,-1-1 1,0 1 0,1 0 0,-2 0-1,1 0 1,1 3-38,3 4 109,-1 1-1,0-1 1,-1 1-1,-1 0 1,0 0-1,0 0 1,-1 1-1,-1-1 0,0 2-108,2 26 207,-2-1-1,-2 12-206,0-34 7,0-16-309,-2 26 709,-3-14-2658,-4-8-6368,7-5 3723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2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7315,'0'0'6209,"0"0"-3750,0 0-1162,0 0-633,0 0-418,3 4-166,0 0-76,-1-1-1,0 1 1,0 0 0,0 0 0,-1 0 0,1 0 0,-1 0 0,0 1-1,0-1 1,-1 0 0,1 0 0,-1 1 0,0-1 0,0 0 0,-1 4-4,-1 16 4,-1-1 1,-4 14-5,-3 14-38,7 45-2019,4-95 1970,-1 0 1,0 0-1,0-1 0,1 1 1,-1 0-1,1-1 0,-1 1 0,0-1 1,1 1-1,-1 0 0,1-1 1,-1 1-1,1-1 0,0 1 0,-1-1 1,1 0-1,-1 1 0,1-1 1,0 0-1,-1 1 0,1-1 0,0 0 1,0 0-1,-1 1 0,1-1 1,0 0-1,0 0 0,-1 0 0,1 0 1,0 0-1,-1 0 0,1 0 1,0 0-1,0 0 0,0-1 87,1 1-243,1 0-1,0 0 0,-1 0 1,1-1-1,0 0 1,-1 1-1,1-1 0,-1 0 1,1 0-1,-1 0 0,2-1 244,7-9-387,0 0-1,-1 0 1,0-1-1,-1-1 0,0 0 1,-1 0-1,5-9 388,2-3-195,-2 2 74,5-6 135,1 0 0,1 1-1,10-9-13,-30 36 133,0 1 0,0 0 0,0 0 0,0 0 0,0 0 0,0 0 0,0 0 0,1 0 0,-1-1 0,0 1 0,0 0 0,0 0 0,0 0 0,0 0 0,0 0 0,1 0 0,-1 0 0,0 0 0,0 0 0,0 0 0,0 0 0,0 0 0,1 0 0,-1 0 0,0 0 0,0 0-1,0 0 1,0 0 0,1 0 0,-1 0 0,0 0 0,0 0 0,0 0 0,0 0 0,0 0 0,1 0 0,-1 0 0,0 0 0,0 0 0,0 0 0,0 0 0,0 1 0,0-1 0,1 0 0,-1 0 0,0 0 0,0 0 0,0 0 0,0 0 0,0 0 0,0 1 0,0-1 0,0 0-1,0 0 1,0 0 0,0 0 0,0 1-133,4 15 2163,-4 28-3214,0-37 1749,-1 32-604,0-12-42,1 0-1,3 18-51,-2-38-1,0 0 0,0 0 0,1-1 0,0 1 0,0-1 0,0 1-1,1-1 1,0 0 0,0 1 0,1-2 0,-1 1 0,4 3 1,-4-6-112,0 0 0,1 0 0,-1-1 0,0 1 0,1-1 1,0 0-1,-1 0 0,1 0 0,0-1 0,0 1 0,0-1 0,0 0 0,0 0 1,0-1-1,0 1 0,1-1 0,-1 0 0,0 0 0,0 0 0,4-1 112,-1 1-276,0-2 0,1 1 0,-1-1 0,0 0 0,0 0 0,0-1 0,-1 0 0,1 0 0,0-1-1,-1 0 1,1-1 276,19-16-832,0-1-1,-1-2 0,16-21 833,27-40 3878,-68 84-3705,1 0 1,-1 0 0,1 1 0,-1-1-1,1 0 1,-1 0 0,1 0 0,0 1-1,-1-1 1,1 0 0,0 1 0,0-1-1,-1 1 1,1-1 0,0 1 0,0-1-1,0 1 1,0-1 0,0 1-1,-1 0 1,1-1 0,0 1 0,0 0-1,0 0 1,0 0 0,0 0 0,0 0-1,0 0 1,0 0-174,1 1 64,-1 0 0,0-1 0,0 1-1,0 1 1,0-1 0,-1 0 0,1 0 0,0 0 0,0 0-1,-1 1 1,1-1 0,-1 0 0,1 1 0,-1-1 0,1 0-1,-1 1 1,0 0-64,3 12-95,-1 0 0,-1 0 0,0 9 95,-1-22 138,1 213-2339,3-230 2349,1-1 0,0 1 0,1 0 0,1 1 0,0-1 0,1 1 0,6-7-148,-7 8 63,-2 5-7,30-48 234,-32 53-230,0 0 0,0 0 0,0 1 0,1-1 0,-1 1 0,1-1 0,0 1 0,0 0 0,0 1 0,0-1 0,5-1-60,-8 4 5,-1-1 1,1 1-1,0 0 0,-1 0 1,1 0-1,0 0 1,0 0-1,-1 0 1,1 1-1,0-1 0,-1 0 1,1 0-1,0 0 1,0 1-1,-1-1 0,1 0 1,-1 1-1,1-1 1,0 1-1,-1-1 1,1 1-1,-1-1 0,1 1 1,-1-1-1,1 1 1,-1-1-1,1 1 1,-1 0-1,0-1 0,1 1 1,-1-1-1,0 1 1,0 0-1,1 0 0,-1-1 1,0 1-1,0 0 1,0-1-1,0 1-5,7 37-181,-5-25 44,-2-12 110,1 1-1,-1-1 1,1 0-1,-1 0 1,1 1-1,-1-1 1,1 0-1,0 0 1,-1 0-1,1 0 1,0 0-1,0 0 1,0 0-1,0 0 1,0 0-1,0 0 1,0 0-1,0-1 1,0 1 0,1 0-1,-1-1 1,0 1-1,1-1 28,1 1-123,0 0-1,0-1 1,1 1-1,-1-1 1,0 0 0,1 0-1,-1 0 1,0 0-1,0-1 1,1 0 123,6-1-291,-1 0 0,1-1 0,-1-1 0,0 0 0,0 0 0,3-2 291,-5 1 67,-1 1 0,1 0 1,1 0-1,-1 1 0,1-1 1,-1 2-1,1-1 0,0 1 1,0 0-1,0 1 0,0 0 0,0 0 1,7 0-68,-13 3 65,1-1 1,-1 0 0,0 1 0,0-1-1,0 1 1,0-1 0,0 1-1,0 0 1,0 0 0,-1 0-1,1 0 1,-1 0 0,1 0 0,-1 0-1,0 1 1,0-1 0,1 2-66,9 24-992,-7-6-5160,-4-21-2025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3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89 9572,'0'0'4245,"0"0"-2500,0 0-569,0 0-533,0 0-339,0 0-95,4-20 2640,-2 42-2830,-1-1 0,-1 0-1,-1 11-18,0 17 56,-4 38-472,-4 1 0,-3-1-1,-18 57 417,5-16-1072,22-116 7,1-13-987,2-23 309,0 22 1942,1-47-208,3-1 0,2 1 0,2 0 0,14-43 9,-3 26 31,3 0-1,3 2 1,12-17-31,-28 61 293,1 1-1,1 0 1,1 1 0,6-8-293,-14 21 93,1 0 1,0-1-1,0 2 0,0-1 1,0 1-1,1 0 1,0 0-1,-1 0 0,2 1 1,-1-1-1,0 2 1,1-1-1,-1 1 0,1 0 1,5-1-94,3 1 78,0 0 1,1 2-1,0 0 1,-1 0-1,5 2-78,-18-2 27,0 1 0,0 0 0,0 0-1,0 0 1,0 0 0,-1 0 0,1 0 0,0 1-1,-1-1 1,1 1 0,0-1 0,-1 1 0,0-1 0,1 1-1,-1 0 1,0 0 0,0 0 0,0-1 0,0 1-1,0 0 1,0 0 0,-1 0 0,1 1 0,-1-1 0,1 0-1,-1 0 1,0 0 0,0 0 0,0 0 0,0 2-27,0 2 56,1 1 0,-2-1 1,1 0-1,-1 1 1,1-1-1,-2 0 0,1 0 1,-1 0-1,0 0 1,-1 3-57,-7 4 30,0 0 0,0-1 0,-1 0 0,-1-1 0,0 0 1,-1 0-1,0-2 0,0 0 0,-1 0-30,-27 21 3,0 4 4,-33 23-2948,73-56 545,1-1-1867,0 0-2983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12278,'0'0'3046,"0"0"-821,0 0-1056,0 0-587,3 9-244,-1-2-333,0-1 0,0 1 1,-1 0-1,0-1 0,0 1 0,-1 0 0,0 0 0,0-1 0,-1 1 0,0 4-5,-1-2-86,0 0 1,1 0-1,0 0 0,1 1 1,0-1-1,1 0 0,-1 0 1,2 0-1,0 2 86,-1-9-93,1-1 1,-1 0-1,1 1 0,-1-1 1,1 0-1,0 0 0,0 0 1,0 0-1,0-1 1,-1 1-1,1 0 0,0-1 1,0 1-1,0-1 0,0 0 1,0 0-1,0 0 0,1 0 1,-1 0-1,1 0 93,3 0-216,-1 0-1,1-1 1,-1 1 0,1-1 0,-1 0-1,1 0 1,4-3 216,5-6-119,0-1 0,-1 0 0,0-1 0,-1-1-1,0-1 1,-1 1 0,-1-2 0,0 0 119,21-23-29,-7 8 75,-13 15 90,0 0 1,1 2 0,0-1-1,1 2 1,5-4-137,-14 13 2021,-4 4 1543,-2 7-3942,-14 506 538,15-461-252,1-2-408,-2 0 1,-4 9 499,4-46-235,-1 0 1,-1 1 0,-1-2-1,0 1 1,0 0-1,-1-1 1,-1 0-1,-1 0 1,-7 12 234,13-23-14,0 0 0,-1 0-1,0 0 1,1 0 0,-1 0 0,0 0 0,0-1-1,0 1 1,0-1 0,0 1 0,-1-1-1,1 0 1,0 0 0,-1 1 0,1-2 0,-1 1-1,1 0 1,-1 0 0,1-1 0,-1 0 0,1 1-1,-1-1 1,1 0 0,-1 0 0,0 0 0,1-1-1,-3 0 15,1 0 38,1 0 0,-1 0 0,0-1 0,0 0 0,1 1 0,-1-2 0,1 1 0,0 0 0,0-1 0,0 1 0,0-1 0,0 0 0,0 0 0,1 0 0,-1 0 0,1 0-1,-1-2-37,-2-5 157,0 0-1,1 0 1,0-1 0,0 0-1,1 0 1,1 0-1,-1 0 1,2 0-157,0 3 46,0 0 1,1 1 0,0-1 0,0 0 0,0 0 0,1 0-1,1 1 1,-1-1 0,1 1 0,1-1 0,-1 1 0,3-4-47,1 0 4,1 1 0,0 0 0,1 0 1,0 1-1,0 0 0,1 1 0,4-3-4,74-56-33,-69 54 29,29-22-292,34-23 64,-22 25-6153,-41 27-5081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5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25 9973,'0'0'3161,"0"0"-827,0 0-261,0 0-813,0 0-521,2-4-257,6-12-180,-10 15-269,0 1 1,0-1-1,0 0 1,0 1-1,-1 0 1,1-1-1,0 1 1,0 0-1,0 0 0,0 0 1,0 0-1,-1 0 1,0 1-34,-1 0-4,1 1 0,-1-1 1,1 1-1,-1 0 0,1 0 0,-1 1 1,1-1-1,0 0 0,0 1 0,0 0 0,0 0 1,1 0-1,-1 0 0,1 0 0,0 1 1,0-1-1,0 1 0,-1 1 4,-5 9-85,1 2 0,1-1 0,-5 15 85,6-15-157,1 0-1,0 1 1,1-1-1,1 1 1,0 0 0,1 0-1,1 0 1,1 0-1,0 0 1,1 1 157,-2-16-68,1 1 0,0-1 0,0 1 0,-1-1 0,1 1 0,0-1 0,0 0 0,0 1 0,0-1 0,1 0 1,-1 0-1,0 0 0,0 0 0,1 0 0,-1 0 0,1 0 0,-1 0 0,1-1 0,-1 1 0,1 0 0,-1-1 0,1 1 0,0-1 0,-1 0 0,1 0 0,1 1 68,46-2-1630,-48 1 1607,9-2-165,-1 0 0,1 0 1,-1-1-1,1 0 0,-1-1 1,0 0-1,0-1 0,-1 1 1,1-2-1,-1 1 0,1-2 188,22-18-152,-1-1-1,5-8 153,-1 2-66,52-46 906,-85 77-69,-1 1 350,0 10 874,-1 6-1807,-1-1-1,0 1 0,-3 6-187,-5 46 209,10-9-214,1-58-2,-1 0 0,1 0 0,-1 0 0,1 0-1,-1 0 1,1 0 0,0 0 0,0 0 0,-1 0 0,1 0 0,0 0-1,0 0 1,0 0 0,0-1 0,0 1 0,0 0 0,0-1 0,0 1-1,0-1 1,0 1 0,0-1 0,0 0 0,1 1 0,-1-1 0,0 0-1,0 0 1,0 0 0,1 0 0,-1 0 0,0 0 0,1 0 7,42-3-547,-36 1 393,0 0 0,1 0 0,-1-1 0,-1 0 0,1-1 0,0 0 1,-1 0-1,0 0 0,0-1 0,3-3 154,15-13-182,-1-1-1,3-5 183,16-15 103,-40 40-42,10-6 609,-12 8-203,-1 4 98,-1 81 135,-1-29-772,2 1 0,3 0-1,6 28 73,-9-84 1,1 4-121,0 1 1,0-1 0,1 1-1,0 0 1,0-1-1,1 2 120,-3-7-55,1 1-1,-1 0 0,1 0 0,-1 0 0,1 0 0,0 0 0,0 0 0,-1-1 0,1 1 0,0 0 0,0-1 0,0 1 0,-1 0 0,1-1 1,0 1-1,0-1 0,0 1 0,0-1 0,0 0 0,0 1 0,0-1 0,0 0 0,0 0 0,1 0 0,-1 0 0,0 0 0,0 0 0,0 0 1,0 0-1,0 0 0,0 0 0,0-1 0,0 1 0,0 0 0,0-1 0,0 1 0,0-1 56,3-1-54,-1 0-1,0 0 1,1 0-1,-1-1 1,0 1-1,-1-1 1,1 0-1,0 0 1,-1 0-1,1 0 1,-1-1-1,0 1 1,0-1 54,25-53-230,-17 32 221,13-25-10,1-5 749,11-14-730,-27 54 342,1 1 1,1-1-1,0 2 0,0 0 0,2 0 0,10-9-342,-14 15 161,1 1-1,0 0 1,0 0 0,0 1-1,1 0 1,0 1 0,0 0-1,0 0 1,0 1 0,1 1-1,6-2-160,15 0-390,0 2-1,1 1 0,4 1 391,-12 0-947,-3 1-3783,-18 4-3394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5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12662,'0'0'2366,"0"0"-279,0 0-751,0 0-797,1 24-395,0 9-124,1 17 40,-4 36-60,-2 77-525,4-163 482,0 1 0,0-1 1,0 0-1,0 1 0,0-1 1,0 0-1,0 0 0,0 1 1,0-1-1,0 0 0,0 1 1,1-1-1,-1 0 0,0 0 1,0 1-1,0-1 0,1 0 1,-1 0-1,0 1 0,0-1 1,1 0-1,-1 0 0,0 0 1,0 0-1,1 1 0,-1-1 1,0 0-1,1 0 0,-1 0 1,0 0-1,0 0 0,1 0 1,-1 0-1,0 0 0,1 0 1,-1 0-1,0 0 0,1 0 1,-1 0-1,0 0 0,1 0 1,-1 0-1,0 0 0,0 0 1,1 0-1,-1-1 0,0 1 1,1 0-1,-1 0 0,0 0 1,0 0-1,1-1 0,-1 1 1,0 0-1,0 0 0,1-1 43,16-12-564,-4-8 492,0 0 0,4-12 72,-7 13 308,1 1 0,1 0 0,0 0 0,2 1-308,-10 12 102,1 1 1,0 1-1,0-1 1,0 0-1,0 1 1,1 0-1,0 1 1,0-1-1,0 1 1,0 0-1,0 0 1,1 1-1,-1 0 1,1 0-1,2 0-102,7-1 221,1 1-1,0 1 1,0 1-1,11 0-220,18 9-1322,-41-8 344,0 1 1,-1 0 0,1 0 0,-1 1 0,1-1 0,-1 1 0,2 2 977,0 0-8055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26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19 12134,'0'0'2222,"0"0"48,0 0-642,0 0-785,0 0-336,-5-3-257,1 0-241,0 1 0,0 0 0,0 1 0,0-1 0,-1 1 0,1-1 0,-1 1 0,1 1 0,0-1 0,-1 1 0,0-1 0,1 1 0,-1 1 0,1-1 0,-1 1 0,1-1 0,-1 1 0,1 1 0,0-1 0,-1 1 0,1-1-1,0 1 1,0 0 0,0 1 0,0-1 0,1 1 0,-1-1 0,-3 4-9,-3 7-23,0 1 1,0 0-1,2 0 0,-1 1 0,2 0 1,0 0-1,1 1 0,0 0 0,2 0 1,-1 0-1,2 1 0,0-1 0,2 1 1,-1 0-1,2 0 0,0-1 0,2 7 23,-2-22-35,1 1 0,0 0-1,0-1 1,-1 0-1,1 1 1,0-1 0,0 1-1,1-1 1,-1 0 0,0 0-1,0 0 1,1 1-1,-1-1 1,0-1 0,1 1-1,-1 0 1,1 0-1,-1 0 1,1-1 0,0 1-1,-1-1 1,1 1 0,0-1-1,-1 0 1,1 1-1,0-1 1,-1 0 0,1 0-1,0 0 1,0-1 35,4 2-127,0-1 0,1-1 1,-1 1-1,1-1 0,-1 0 0,0-1 1,0 1-1,1-2 127,8-5-83,-1-1 0,0-1 0,0 0 1,-1-1-1,0-1 0,-1 0 0,0 0 1,3-7 82,15-12 13,40-45 668,-77 85-520,1 1-1,0-1 1,0 1 0,1 0 0,1 1 0,0-1-1,0 1 1,1 0 0,0 0-161,-1 7-33,1 0-1,1 0 1,0 0 0,1 1-1,1 5 34,0-22-1,0-1 0,0 1-1,1-1 1,-1 1-1,0-1 1,1 1 0,-1-1-1,1 0 1,-1 1-1,1-1 1,0 0 0,0 1-1,-1-1 1,1 0-1,0 0 1,0 0 0,0 0-1,0 0 1,1 0-1,-1 0 1,1 1 1,1 0-6,0-1 1,0 1-1,1-1 0,-1 0 1,0 0-1,1 0 0,-1 0 1,1-1-1,2 1 6,7 0-33,0-1 0,1-1 0,-1 0 0,0-1 0,1 0 33,1-1-20,0-1 0,-1-1 0,1-1 0,-1 0 0,0 0 0,0-2 0,3-2 20,30-21-131,16-15 131,-8 5-12,12-4 89,-66 48-11,0 0-1,-1 0 0,1-1 0,-1 1 0,1 0 0,-1 0 0,0 0 0,-1 2-65,1 12 3,-1-11-9,0 0 0,1 0 0,0 0 0,1 0 1,0 5 5,-1-10-7,1 1 0,-1-1 0,0 0 0,1 0 0,-1 0 1,1 0-1,-1 0 0,1 0 0,-1 0 0,1 0 1,0 0-1,0 0 0,-1-1 0,1 1 0,0 0 1,0 0-1,0-1 0,0 1 0,0 0 0,0-1 0,0 1 1,0-1-1,0 1 0,0-1 0,0 0 0,0 1 1,0-1-1,0 0 0,0 0 0,1 0 0,0 0 7,5 1-15,1-2-1,-1 1 0,1-1 1,-1 0-1,0-1 0,1 0 1,-1 0-1,0 0 0,0-1 1,0 0-1,-1 0 0,1-1 1,-1 0-1,0 0 0,0-1 0,3-2 16,1 0 30,-1 0 0,1 1 0,0 1-1,0 0 1,1 0 0,7-2-30,-16 6 6,0 1 1,0-1 0,1 1-1,-1-1 1,0 1-1,0 0 1,1 0 0,-1 0-1,0 0 1,1 0-1,-1 0 1,0 1 0,0-1-1,1 1 1,-1 0 0,0-1-1,0 1 1,0 0-1,0 0 1,0 0 0,0 1-1,0-1 1,0 0-1,-1 1 1,1-1 0,0 1-1,-1 0 1,1 0-1,-1-1 1,0 1 0,1 0-1,-1 0 1,0 0-1,0 0 1,0 0 0,-1 1-7,9 18 66,-2 1 0,-1 0 0,0 1 0,1 19-66,7 99 95,-5-42-6,10 87-279,-7 130 190,-12-312-13,0 1 0,0 0 0,0 0-1,-1 0 1,0-1 0,0 1-1,0 0 14,0-4-7,1 0 0,0-1 0,-1 1 0,1 0 0,0-1-1,-1 1 1,1 0 0,-1-1 0,0 1 0,1 0-1,-1-1 1,1 1 0,-1-1 0,0 1 0,1-1-1,-1 1 1,0-1 0,1 0 0,-1 1 0,0-1 0,0 0-1,0 0 1,1 1 0,-1-1 0,0 0 0,0 0-1,0 0 1,1 0 0,-1 0 0,0 0 0,0 0-1,0 0 1,1-1 0,-1 1 0,0 0 0,0 0 0,0-1-1,1 1 1,-1 0 0,0-1 0,1 1 0,-2-1 7,-1-2-96,0 0 1,0 0 0,0 0 0,0 0 0,0-1 0,1 0 0,0 1-1,0-1 1,0 0 0,0 0 0,0 0 0,1 0 0,-1 0 0,1 0-1,0-2 96,-4-9-122,-3-5 258,1 0 1,1 0-1,1-1 1,1 0-1,-1-15-136,4 29 28,1-1 0,0 1-1,0 0 1,1 0 0,0-1 0,0 1-1,0 0 1,1 0 0,0 0 0,1 0-1,-1 0 1,2 1 0,-1-1-1,0 1 1,1 0 0,0 0 0,1 0-1,1-1-27,13-12 30,1 1-1,1 1 0,0 1 0,1 1 0,1 0 0,4 0-29,17-8 357,1 2 0,43-13-357,-67 27 89,1 1 0,0 1 0,1 1 0,-1 1 0,0 0-1,20 2-88,-41 1 9,0 0-1,0 0 1,0 1-1,-1-1 0,1 0 1,0 1-1,0-1 0,-1 0 1,1 1-1,0-1 1,-1 1-1,1-1 0,0 1 1,-1-1-1,1 1 1,-1 0-1,1-1 0,-1 1 1,1 0-1,-1-1 0,0 1 1,1 0-1,-1 0 1,0 0-1,1-1 0,-1 1 1,0 0-1,0 0 1,0 0-1,0-1 0,0 1-8,2 30-1882,-2-29 1133,0 0-5102,0-2-3860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09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8804,'0'0'1772,"0"0"-193,0 0-280,0 0-349,0 0-190,0 0-178,28 6 1397,91 41-1818,-106-38-58,-12-6-7711,-11-3 1837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5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0 482 9492,'0'0'1177,"0"0"-636,0 0-295,3-17-179,2-12-62,1 0 0,1 0 1,18-43-1,-9 36 3,26-64 64,-39 87-53,2 0 1,-1 1-1,2-1 0,-1 1 1,2 0-1,0 0 0,0 1 1,1 0-1,0 1 0,1-1 1,14-12-1,-4 7 10,-12 16-25,0 1 91,-5 0-31,0 0 1,0 0-1,0 0 0,1 0 0,-1 1 1,0-1-1,-1 0 0,1 1 0,0-1 1,0 1-1,-1 0 0,1 0 0,-1 0 1,3 3-1,21 35 664,-20-25-578,0 0 0,-1 1 0,-1-1 0,-1 1 1,1 23-1,6 33 32,-3-39-201,-1 0 0,0 56 1,-5-24-3208,0-32-591,0-33 3742,0 0 0,0 0 0,0 0 0,0 1 0,0-1 0,0 0 1,0 0-1,0 0 0,0 0 0,0 0 0,0 0 0,0 1 0,0-1 1,0 0-1,0 0 0,0 0 0,0 0 0,0 0 0,0 0 1,0 1-1,0-1 0,0 0 0,0 0 0,0 0 0,0 0 0,0 0 1,0 0-1,0 1 0,0-1 0,0 0 0,0 0 0,0 0 0,0 0 1,0 0-1,-1 0 0,1 0 0,0 0 0,0 1 0,0-1 1,0 0-1,0 0 0,0 0 0,0 0 0,-1 0 0,1 0 0,0 0 1,0 0-1,0 0 0,0 0 0,0 0 0,0 0 0,-1 0 0,1 0 1,-13 0-2552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09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0 1 8356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10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 8356,'-25'14'3764,"27"-13"-3384,-1 1-1,0-1 0,1 1 1,-1-1-1,0 1 0,0 0 0,0 0 1,0 0-1,0-1 0,0 1 1,0 1-380,8 118 1705,-22 113-1248,1 0-39,11-211-398,-2 0 0,0-1 0,-1 1 0,-3 5-20,1-6 20,2 1 0,0-1 0,2 1 0,0 5-20,2-5 13,-2 0 0,0 0 0,-1-1 0,-1 1 0,-1-1-1,-1 0 1,-1 0-13,-3 30-15,9-44 22,1 0-1,-2 0 0,1 0 1,-1 0-1,-1 0 0,1 0 1,-4 5-7,2-10 524,14-3-344,213 16 893,-222-16-1012,-1 0-10,0 0-17,0 0 14,0 0-240,0 0-1206,0 0-2257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41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29 740 9220,'0'0'998,"0"0"32,0 0 232,0 0-219,0 0-371,0 0-240,-5 1-170,-13 2-235,18-3-33,0 0 0,0 0 0,-1 0 0,1 0 0,0 0 0,0 0 0,0 0 0,0 0 0,-1 0 0,1 0 0,0 0 0,0 0 0,0 0 0,-1 0 0,1 0 0,0 0 0,0-1 0,0 1 0,0 0 0,0 0 0,-1 0 0,1 0 0,0 0 0,0 0 0,0 0 0,0 0 0,0-1 0,0 1 1,-1 0-1,1 0 0,0 0 0,0 0 0,0 0 0,0-1 0,0 1 0,0 0 0,0 0 0,0 0 0,0 0 0,0-1 0,0 1 0,0 0 0,0 0 0,0 0 0,0 0 0,0-1 0,0 1 0,0 0 0,0 0 0,0 0 0,0 0 0,0-1 0,0 1 0,0 0 0,0 0 0,0 0 6,1-2-52,-1-4 44,1 0-1,0 0 1,1 0 0,-1 0 0,1 0 0,0 1-1,1-1 1,-1 0 0,1 1 0,0 0 0,1-2 8,45-58 303,-34 46-242,54-72-5,-1 1 521,77-78-577,-121 143 143,2 1-1,0 1 1,2 1 0,0 2-1,2 0 1,0 2 0,1 2 0,14-5-143,-21 13-118,1 1 0,1 2 0,-1 0 1,1 2-1,-1 1 0,1 1 1,0 1-1,4 1 118,0-1-1716,-30 0-199,0-3-1948,0-2 1304,0-1-557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4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7267,'0'0'1820,"0"0"-934,0 0-361,0 0-242,0 0 96,4-7 40,-3 5-370,1-1 0,0 1 0,-1 0 0,1 0 0,0-1 1,0 1-1,0 1 0,0-1 0,1 0 0,-1 0 0,0 1 1,1-1-1,2 0-49,-1 1 113,0-1 0,1 1 0,-1 1 0,1-1 0,-1 0 1,1 1-1,-1 0 0,1 0 0,-1 1 0,1-1 0,0 1-113,6 2 93,0 0-1,1 0 1,-1 1 0,-1 1-1,1 0 1,-1 0 0,1 1-1,-1 0 1,-1 1-1,0 0 1,2 2-93,14 14 136,0 0 0,-2 1 0,7 10-136,-24-26 89,0 0 0,0 0 0,-1 1-1,0 0 1,0 0 0,-1 0 0,0 1-1,-1-1 1,0 1 0,0 0 0,-1 0-1,0 4-88,-1-8 78,-1 0 0,0 0 0,0 0 0,0 0 0,-1 0 0,0 0 0,0 0 0,-1 0 0,1 0 0,-1-1 0,-1 1 0,1-1 0,-1 1 0,0-1 0,0 0 0,0 0 0,-1 0 0,0 0 0,0-1 0,0 0 0,-1 1-78,-15 11 249,0-1 0,-1-2 0,0 0 0,-19 8-249,-20 12 237,59-32-351,-1 0 0,1 0 0,0 0 0,0 0 0,0 1 0,0-1 0,-1 0 0,2 1 0,-1-1 0,0 0 0,0 1 0,0-1 0,1 1 0,-1 0 0,1-1 0,-1 1 0,1-1 0,-1 1 0,1 0 0,0-1 0,0 1 0,0 0 0,0-1 0,0 1 0,1 0 114,-1 7-5314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52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11157,'0'0'1977,"0"0"-1547,0 0-388,0 0-277,0 0 49,12 18 218,0-3 4,-5-5-15,1 0-1,-1 1 1,-1 0 0,0 0-1,-1 1 1,0-1 0,-1 1-1,0 0 1,0 0-1,0 7-20,7 76 158,-4 1 0,-4-1 0,-5 15-158,1-7-425,1-102 352,0-1-31,-9-24 972,-3-20-815,2-2 0,2 1 1,3-1-1,1 0 0,2-1 1,2 0-54,1 40-3,-1 0-1,1 0 1,0 0 0,0 1 0,1-1 0,0 0 0,0 1 0,1-1 0,0 1 0,0 0 0,0-1 0,2-1 3,2-1-17,1-1 1,-1 1-1,1 0 1,1 1-1,0 0 1,0 0-1,1 1 17,20-13 85,1 1 0,0 2 0,2 1-1,13-4-84,-19 9 249,1 2-1,0 1 1,0 1-1,0 1 1,1 2-1,0 0 1,0 2-1,12 2-248,-36 0-50,0 1 0,0 0 0,0 0 0,0 1 0,0-1 0,-1 1 0,1 0 0,0 0 0,3 3 50,22 15-6044,-25-14-729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5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10 14871,'0'0'1032,"0"0"89,0 0-340,0 0-439,-20-1-131,-64-3-62,79 4-128,0 0 0,0 0-1,0 1 1,0-1 0,0 1 0,0 0-1,0 1 1,0-1 0,0 1 0,1 0-1,-1 0 1,0 0 0,1 1 0,0 0 0,0 0-1,-1 0 1,2 0 0,-1 0 0,0 1-1,1 0 1,-1 0 0,1 0 0,0 0-1,1 0 1,-1 1 0,0 0-21,-3 9-34,0 1 0,1 0 0,0 0 0,1 0 0,1 1 0,-1 14 34,-1 19-600,3 1-1,2 8 601,0-51-202,0-6 102,0 0 1,0 0-1,1 1 1,-1-1-1,0 0 1,1 0-1,-1 1 0,1-1 1,0 0-1,-1 0 1,1 0-1,0 0 0,0 0 1,0 0-1,0 0 1,0 0-1,0 0 1,0 0-1,0 0 0,0-1 1,0 1-1,0 0 1,0-1-1,0 1 0,1-1 1,-1 1-1,0-1 1,0 0-1,1 0 1,-1 1-1,0-1 0,1 0 1,-1 0-1,0 0 1,1 0 99,1 0-264,0 0 1,0 0 0,0 0 0,0 0 0,0-1-1,0 1 1,0-1 0,0 0 0,0 0-1,0 0 1,0 0 0,-1-1 0,1 1 0,0-1-1,-1 1 1,2-2 263,5-8-80,-1 0 0,0-1-1,-1 0 1,-1 0 0,1 0 0,-2-1-1,0 0 1,-1 0 0,1-2 80,6-16-89,1-4 59,-7 18 37,1 0-1,1 0 1,1 0-1,0 1 1,1 0 0,0 1-1,7-8-6,-7 17 2624,-5 12-629,-4 18-246,-1-18-1989,1 20 306,-1 8-52,1 1 1,2-1-1,1 1 0,2-1 1,1 0-1,5 12-14,-9-42-9,-1 0 0,0-1 0,1 1 0,0-1 0,0 1 0,0-1 0,0 0 0,0 0 0,1 0 0,-1 0 0,1 0 0,0 0 0,0-1 0,0 1 0,0-1 0,3 1 9,-1 0-135,0-1-1,0 0 0,0-1 1,0 0-1,1 1 1,-1-2-1,0 1 1,1 0-1,-1-1 0,1 0 1,1-1 135,-3 0-28,-1 1 0,1-1 0,-1 0 0,1-1 0,-1 1 0,0-1 1,1 1-1,-1-1 0,0 0 0,0 0 0,0-1 0,-1 1 0,1 0 0,0-1 0,-1 0 0,0 0 1,1 0-1,-1 0 0,0 0 0,-1 0 0,1 0 0,0-2 28,6-11 59,-1 0 1,0 0-1,-2-1 1,1-2-60,5-35 340,7-23 39,-16 71-234,1 0-1,-1 0 1,1 0 0,0 0 0,0 1-1,1-1 1,0 1 0,0 0-1,0 0 1,4-3-145,-8 7 34,1 1 1,-1-1-1,1 0 0,-1 1 0,1-1 1,-1 1-1,1-1 0,0 1 1,-1 0-1,1-1 0,-1 1 0,1 0 1,0-1-1,0 1 0,-1 0 1,1 0-1,0 0 0,0-1 0,-1 1 1,1 0-1,0 0 0,0 0 1,-1 0-1,1 0 0,0 1 0,0-1 1,-1 0-1,1 0 0,0 0 0,-1 1 1,1-1-1,0 0 0,-1 1 1,1-1-1,0 0 0,-1 1 0,1-1 1,-1 1-1,1-1 0,0 1 1,-1-1-1,0 1 0,1 0 0,-1-1 1,1 1-1,-1 0 0,0-1 1,1 1-35,2 5-133,0 1 0,-1-1 0,0 1 0,0-1 1,0 4 132,2 3 325,6 19-424,-1 1 0,3 28 99,-8-5-3822,-3-61 3609,1 0 1,-1 0 0,1 0-1,0 0 1,0 0 0,0 1-1,1-1 1,0 1 0,1-2 212,7-12-39,-11 17 47,19-37 104,2 2 0,1 1 0,7-8-112,-23 35 87,0 0 0,1 0 1,0 0-1,1 1 0,-1 0 0,1 0 0,1 1 0,-1 0 0,1 0 0,0 1 1,1 0-1,-1 1 0,1 0 0,0 0 0,7-1-87,-13 4-15,1 0 0,-1 1 0,0-1 1,0 1-1,1 0 0,-1 0 0,0 0 0,1 1 0,2 0 15,-6 0 38,1-1-1,-1 1 1,1 0-1,-1 0 1,1 0-1,-1 0 1,0 0-1,0 0 0,1 0 1,-1 0-1,0 1 1,0-1-1,0 0 1,0 1-1,0-1 1,-1 1-1,1-1 1,0 1-1,-1-1 1,1 1-1,-1-1 1,1 1-1,-1 0 1,0-1-1,0 1-37,6 38 920,-2 1 0,-1 13-920,-1-17 28,1 1 1,8 31-29,-10-62-352,5 16 76,4-13-3610,-3-9-1261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53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20 7844,'0'0'3569,"0"0"-1178,0 0-625,0 0-875,0 0-32,-10-5-280,8 3-567,0 1 0,0-1 0,0 1 0,0 0 1,-1 0-1,1-1 0,0 2 0,-1-1 0,1 0 0,-1 0 1,1 1-1,-1-1 0,1 1 0,-1 0 0,0 0 0,1 0 0,-1 0 1,1 0-1,-1 1 0,1-1 0,-1 1 0,1-1 0,-1 1 1,1 0-1,-1 0 0,1 0 0,0 0 0,0 1 0,-1-1 0,1 1 1,0-1-1,0 1 0,1 0 0,-1 0 0,0-1 0,0 2-12,-13 13-16,1 2-1,1 0 1,1 0-1,0 1 1,1 1-1,1 0 1,1 0-1,1 1 1,1 0-1,0 1 0,2-1 1,1 1-1,0 0 1,2 0-1,0 22 17,1-43-80,1 0 0,0 0 1,0 0-1,1 0 0,-1 0 0,0 0 0,0 1 0,0-1 0,1 0 0,-1 0 0,0 0 0,1 0 1,-1 0-1,1 0 0,0 0 0,-1 0 0,1 0 0,0-1 0,-1 1 0,1 0 0,0 0 0,0-1 0,0 1 1,-1 0-1,1-1 0,0 1 0,0 0 0,0-1 0,0 0 0,0 1 0,0-1 0,1 0 0,-1 1 1,0-1-1,0 0 0,0 0 0,0 0 0,1 0 80,2 0-213,0 0 0,-1-1 0,1 1 0,0-1 0,0 0 0,-1 0 0,1 0 1,0-1-1,-1 1 0,1-1 0,2-1 213,7-8-178,0-1 1,0 0 0,-1-1-1,0 0 1,-2 0 0,1-2-1,-2 1 1,4-8 177,8-10-102,-3 6 44,-6 7-94,1 1 0,1 0-1,0 0 1,14-11 152,-27 28-20,0 0 1,0 0-1,0 0 0,1 0 1,-1 0-1,0 0 0,1 0 1,-1 0-1,1 0 0,-1 1 0,1-1 1,-1 1-1,1-1 0,0 1 1,-1 0-1,2-1 20,-2 1 25,0 1 0,-1-1 0,1 0 1,0 0-1,0 1 0,-1-1 0,1 0 0,0 1 0,-1-1 1,1 1-1,0-1 0,-1 1 0,1-1 0,-1 1 0,1-1 1,-1 1-1,1-1 0,-1 1 0,1 0 0,-1-1 0,0 1 0,1 0 1,-1-1-1,0 2-25,3 5 295,-2 1-1,1 0 1,-1 0 0,0 0 0,0 0-1,-1 1-294,1 6 163,6 154 2369,-9 41-2532,1-125 96,-1-36-283,-1 1 1,-3-1 0,-2 0 0,-2-1 0,-11 31 186,18-70-210,0 0 0,0 0 0,-1-1 0,-1 1 0,1-1 0,-2 0 210,5-6 57,0-1-1,1 1 0,-1-1 0,0 0 1,0 0-1,0 0 0,-1 1 0,1-1 1,0 0-1,0 0 0,-1 0 0,1-1 1,0 1-1,-1 0 0,1 0 0,-1-1 0,1 1 1,-1-1-1,1 1 0,-1-1 0,1 0 1,-1 0-1,0 1 0,1-1 0,-1 0 1,1 0-1,-1-1 0,0 1 0,1 0 1,-1 0-1,1-1 0,-1 1 0,1-1 1,-1 0-1,1 1 0,-1-1 0,0 0-56,-2-3 85,0 1-1,1-1 1,-1 1-1,1-1 1,0 0-1,0 0 1,0-1 0,1 1-1,0 0 1,-1-1-1,2 0 1,-1 1-1,0-1 1,1 0-1,0-1-84,-3-8 93,2-1-1,-1 0 1,2 0-1,0-11-92,0 19 8,1 0 0,0 0 0,1 0 0,-1 0 0,1 0 0,1 0 0,-1 0 0,1 0 0,0 0 0,1 1 0,-1-1 0,1 1 0,1 0 0,3-6-8,30-38-56,1 1 0,3 3-1,34-31 57,16-8-6071,-75 70-1049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0:54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65 217 13334,'0'0'1371,"0"0"-458,0 0-454,0 0-705,0 0-423,12 0 340,-2 0 292,0-1 0,-1 0 0,1-1 0,-1 1 0,1-2 0,-1 1 0,0-2-1,0 1 1,0-1 0,0 0 0,0-1 0,2-2 37,-6 3 8,1 1 0,-1-2 0,0 1-1,0-1 1,0 0 0,0 0 0,-1 0 0,0 0 0,0-1 0,-1 0 0,1 0 0,-1 0-1,0 0 1,-1 0 0,0-1 0,0 1 0,0-1 0,-1 1 0,0-1 0,0 0 0,0 0-1,-1 0 1,0-1-8,0 7 46,0-1 1,0 1-1,-1 0 0,1-1 0,0 1 0,-1 0 0,1-1 0,-1 1 1,1 0-1,-1-1 0,1 1 0,-1 0 0,0 0 0,0 0 0,1 0 0,-1 0 1,0 0-1,0 0 0,0 0 0,0 0 0,0 0 0,0 0 0,-2 0-46,0-1 110,-1 1 0,0-1 0,0 0 0,0 1 0,0 0 0,0 0 0,-1 0 0,-1 1-110,-12-2 357,1 2 1,-1 0 0,-10 2-358,26-1 17,-3-1-16,-1 1 0,0 0 0,1 0 0,-1 1 0,1-1 0,0 1 0,-1 0 0,1 1 0,0-1 0,0 1 0,0 0 0,1 1 0,-1-1-1,1 1 1,0-1 0,0 1 0,0 1 0,0-1 0,1 1 0,-1-1 0,1 1 0,1 0 0,-1 0 0,1 0 0,-1 0 0,0 4-1,-1 6-59,0 1 1,0 0 0,2 0-1,0 0 1,0 0-1,2 0 1,0 1-1,2 9 59,-1-17-20,0 0-1,1 0 0,0-1 1,0 1-1,1-1 0,0 0 1,0 0-1,1 0 0,0 0 1,1 0-1,0-1 0,0 0 1,0 0-1,1 0 0,0-1 1,0 1-1,1-2 0,0 1 1,3 1 20,2 1 37,0-1 1,0 0 0,1-1-1,0 0 1,0-1-1,0 0 1,1-1 0,-1-1-1,1 0 1,0-1 0,9 0-38,70 0 1379,-90-7-3305,-3 3 979,0-9-4958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2:0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0 13254,'0'0'1390,"0"0"64,0 0-269,0 0-478,0 0-430,0 0-152,-23 18-77,23-18-48,-41 31 30,-14 17-30,49-42 2,0 0 1,1 1-1,0-1 1,0 1-1,0 0 0,1 1 1,0-1-1,0 1 1,1-1-1,0 1 1,0 0-1,-1 8-2,-3 9 8,-11 33 22,3 1-1,3 0 1,2 1 0,1 20-30,0 69 129,7 21-129,2-146 8,1-1-1,1 0 1,1 1-1,1-1 0,6 18-7,-7-31-16,0-1 0,1 0 0,0 0 0,0 0 0,1-1 0,0 1 0,0-1 0,1-1 0,0 1 0,1-1 0,0 0 0,0 0 0,0-1 0,1 1 0,2 0 16,-3-3-183,0-1-1,0 0 0,0 0 0,1-1 0,-1 1 0,1-2 1,6 2 183,-12-3-291,1 1 1,-1-1 0,0 1 0,1-1 0,-1 0 0,1 0 0,-1 0 0,1 0 0,-1 0-1,0-1 1,1 1 0,-1-1 0,1 0 0,-1 1 0,0-1 0,0 0 0,1 0-1,-1-1 1,0 1 0,0 0 0,0-1 0,0 1 0,0-1 0,-1 0 0,2-1 290,8-21-6555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2:06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 10069,'0'0'186,"0"0"289,0 0 1006,24 24 157,-10-11-1429,0 0-78,-1 0 0,0 1 0,0 1 0,-2 0-1,0 1 1,0 0 0,-2 0 0,0 1 0,-1 0 0,0 1 0,-2 0-1,1 1-130,5 42 321,-2 0 0,-2 0 0,-4 1-1,-2-1 1,-5 54-321,0-86 77,-1 0 0,-1-1 0,-1 1 0,-2-1 0,-1 0-1,-1-1 1,-5 8-77,-17 31 97,-3-1-1,-14 16-96,-5-3 41,48-71-253,0 1 0,-1-1 0,0 0 0,-1 0 0,1-1 0,-1 0 0,-7 3 212,14-8-194,0-1 1,0 1 0,1-1-1,-1 1 1,0-1-1,0 0 1,0 1 0,0-1-1,0 0 1,0 0 0,1 0-1,-1 0 1,0 1 0,0-1-1,0 0 1,0-1 0,0 1-1,0 0 1,0 0 193,-13-7-6907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6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6707,'0'0'2081,"0"0"-32,0 0-432,0 0-849,0 0-768,0 0-224,0-31 224,46 15 32,-3 16 0,18-15-32,0 1 0,-2 14-2129,-14 0-1633,-30 0-1680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2:06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12966,'0'0'2257,"0"0"-1040,0 0-225,0 0-880,0 0-112,0 0-176,0 0 176,181 43 48,-63-37 48,4-4-48,-3 0 32,-8-2-48,-7 0 16,-7 0-32,-11 0-16,-14-10-128,-63-2-2209,-9-2-3410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2:07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11893,'0'0'241,"19"27"660,122 172 417,-120-169-971,-2 1 0,-1 1 0,13 33-347,-23-46 177,-1 1 0,-1 0 0,-1 0-1,-1 1 1,-1-1 0,0 1 0,-1 13-177,-2-16 196,-2 53 633,1-65-749,0 0-1,0 1 0,-1-2 1,0 1-1,0 0 1,-1 0-1,0 0 0,0-1 1,0 0-1,-2 3-79,-34 38 183,-3-1 0,-1-2-1,-3-2 1,-24 17-183,63-55-3447,4-3-5117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08:43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3298,'0'0'1277,"0"0"-474,0 0-133,0 0 229,0 0 211,0 0-352,0 0-283,0 22 669,-2 10-878,-1 0 1,-2 0-1,-10 38 0,7-38-284,1 1 0,2-1 0,-1 42 0,6-72 12,0 1 1,0-1-1,1 1 1,-1-1-1,1 1 1,-1-1-1,1 0 1,0 1-1,0-1 1,0 0-1,0 0 1,1 1-1,-1-1 1,0 0-1,1 0 1,0-1-1,-1 1 1,3 2-1,1-1-14,0 1-1,-1-1 1,1 0-1,1 0 1,-1-1-1,0 1 1,9 1-1,6 1 29,0-1 0,0-1-1,30 2 1,309-2 617,-199-5-524,113-14 54,-1 0-110,76 28 3,-47-38-51,-236 18 46,151-5-51,-203 10 6,0 0-1,0-1 1,0 0 0,-1-2 0,1 1-1,-1-1 1,-1-1 0,1 0 0,16-14-1,7-3 282,-34 23-159,0 0 0,1-1 1,-1 1-1,0-1 0,0 1 0,0-1 0,0 1 1,0-1-1,-1 0 0,1 1 0,0-1 1,-1 0-1,1 0 0,-1 0 0,0 1 0,0-1 1,1 0-1,-1-2 0,-2-41 1542,1 26-1331,1-2-1857,0 21-2919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08:50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12710,'0'0'1521,"0"0"-537,0 0-464,0 0-154,0 0-260,0 0-18,24 1 83,346 2 1473,-330-3-1502,610 12 1450,360 39-1056,-857-46-1809,-156-5-2787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1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1 224,'87'157'3314,"-55"-92"-3314,-17-53-128,-11-12 128,-8-46 464,-35-38-464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08:3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3389 325 10053,'0'0'1008,"0"0"-69,0 0-26,0 0-22,0 0-235,-3 0-112,-13-2-184,0 0-1,-1-2 1,1 0-1,0-1 1,1-1-1,-27-12 1,-4-2-73,-176-67 271,172 70-347,0 2-1,-78-13 1,-124-10 200,133 22-344,-153-3 1,-123 21 48,321-1-87,-44 1 36,-393 25-261,433-16 207,0 4-1,2 3 0,0 3 0,-117 50 1,156-54-9,1 1 1,1 1 0,0 3 0,2 0 0,0 2 0,2 2 0,1 1-1,1 1 1,1 1 0,-43 61 0,56-67-8,2 0 0,0 1 0,2 1 0,1 0 0,1 0 0,-9 40 0,10-21-7,1 0-1,3 0 0,1 51 1,4-84 9,0 0 1,1 0 0,0 0 0,1 0 0,0-1-1,0 1 1,1-1 0,1 0 0,0 0 0,0-1-1,1 1 1,0-1 0,1 0 0,0-1 0,0 1 0,13 10-1,4 2-10,0-1 0,2-1-1,0-1 1,45 22 0,-28-20-15,1-1 1,1-3 0,0-2 0,90 17-1,197 8-18,-215-29 63,401 67 86,-292-38-147,234 10 1,-168-44-9,-236-8 37,0-2 0,0-2 0,64-18 0,-28-1 42,-1-3 1,-2-5-1,162-87 1,-209 95-20,0-1 0,-3-3 0,0-1 0,-2-2 0,-1-1 0,-2-2 0,55-76 0,-77 93 0,-1-1 0,-1 0 0,-1 0 1,-1-1-1,0-1 0,-2 1 0,-1-1 1,0 0-1,1-23 0,-2-7 14,-2 1 1,-10-93-1,6 119-15,-2 1 1,-1-1-1,-1 1 1,-1 0-1,-1 0 0,-1 1 1,-1 0-1,-14-22 1,14 28 1,-2 0 0,0 0 0,-1 1 0,-1 1-1,0 0 1,-1 1 0,0 1 0,-1 0 0,-1 1 0,-23-13 0,1 5-25,-1 1-1,0 2 0,-2 1 0,0 3 0,-1 1 1,-45-6-1,58 16-1162,23 2-3282,5 3-6867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08:39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28 256,'0'0'1377,"0"0"1736,0 0-1096,0 0-843,-17-4-67,11 2-1042,-26-5 1222,0 1 1,-59-3-1,86 9-1245,1 1-1,0-1 1,-1 1-1,1-1 1,0 1-1,0 0 1,-1 1-1,1-1 1,0 1 0,0-1-1,-6 5 1,3-1-26,0 1 0,1 0 0,-1 0 0,-10 14 0,-17 22-9,1 3 0,3 0 0,1 2 0,-39 90 0,59-110-39,1 0-1,2 1 1,1 0 0,1 0-1,1 0 1,1 1 0,2-1 0,1 1-1,5 29 1,-4-46 22,0 0 0,1 0 0,0 0 1,1 0-1,1 0 0,0-1 0,0 0 0,1 0 0,1 0 0,0-1 1,0 1-1,1-2 0,0 1 0,1-1 0,0-1 0,0 1 0,1-2 1,0 1-1,0-1 0,1-1 0,15 8 0,-4-4 47,1-1-1,0-2 1,1 0 0,0-1-1,0-1 1,0-2 0,0 0-1,1-2 1,48-2-1,-57-2 23,1 0 0,-1 0 0,1-2-1,-1 0 1,0-1 0,-1 0-1,1-1 1,-1-1 0,-1-1 0,0 0-1,0-1 1,0 0 0,13-14-1,-6 4 139,-1-1-1,-1-1 0,-2-1 0,0 0 1,-1-1-1,24-49 0,-31 53-32,-1-1 0,-1 1 0,-1-1-1,-1-1 1,-1 1 0,0-1 0,0-43 0,-4 49-92,-1 1 0,0-1 1,-2 0-1,1 1 1,-2 0-1,0-1 1,-1 1-1,-1 1 1,0-1-1,0 1 0,-15-21 1,5 11 12,-2 2 0,-1 0 0,-42-39 0,49 51-142,0 1 0,0 0 1,-1 0-1,0 1 0,0 1 1,-1 0-1,0 1 0,0 1 1,-17-5-1,22 9-3059,3 1-5597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15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1 673 1649,'0'0'13577,"0"0"-10552,0 0-3644,0 0 403,23-8 139,-2 2 81,-1-1 0,0-1 0,-1-1 0,0-1 0,0 0 1,-1-2-1,0 0 0,23-21 0,8-19 20,-2-1 1,-2-3-1,-3-2 1,-2-1-1,-3-2 0,44-100 1,-76 150-35,-3 8 10,0-1-1,0 0 0,-1 0 1,0 1-1,1-1 0,-1 0 1,-1 0-1,1-1 0,0-5 1,-4 8 324,-3 8-173,-1 3-62,1 0 1,0 1 0,0-1-1,1 2 1,0-1 0,-3 11-1,-19 74 89,18-63-87,-115 558-181,32-134-3955,84-420 2842,-2 0 1,-20 47 0,28-80 1157,0 1 0,0-1 0,0 1 0,0-1 0,0 0 0,-1 1 0,0-1 0,-3 3 0,5-5 94,0-1 0,1 0 1,-1 1-1,0-1 0,0 1 1,1-1-1,-1 0 0,0 1 1,0-1-1,0 0 0,1 0 0,-1 0 1,0 0-1,0 0 0,0 0 1,0 0-1,0 0 0,1 0 1,-1 0-1,0 0 0,0-1 1,0 1-1,0 0 0,1 0 1,-1-1-1,0 1 0,0-1 1,1 1-1,-1-1 0,0 1 1,1-1-1,-1 1 0,0-1 0,1 1 1,-1-1-1,1 0 0,-1 1 1,1-1-1,-1 0 0,1 0 1,0 1-1,-1-1 0,1 0 1,0 0-1,0 0 0,-1-1 1,-4-10 157,1 0 1,0-1-1,0 1 1,1-1-1,1 0 1,0 0-1,0-14 1,3-101 924,0 108-886,0 4-146,1 0-1,1-1 0,0 1 0,1 0 1,1 0-1,0 1 0,1-1 1,1 1-1,0 1 0,2-1 0,-1 1 1,1 1-1,12-14 0,-7 11-239,0 2 0,1-1 0,0 2 0,1 0 0,0 1 0,1 0 0,1 2 0,0 0 0,34-14 0,-21 17-2814,-6 7-2846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15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61 12566,'0'0'2201,"0"0"-472,-21 13-452,3-2-1064,8-5-149,0-1 0,0 1 0,1 1 0,0 0 0,0 0 1,1 1-1,0 0 0,0 1 0,1-1 0,0 1 0,0 1 0,-8 15 0,11-17-43,0 1 1,1 0-1,0 1 0,0-1 0,1 0 0,0 1 0,0-1 0,1 1 1,1 0-1,0 0 0,0-1 0,2 11 0,-2-18-23,1 0-1,0-1 0,0 1 1,-1 0-1,1-1 1,0 1-1,0-1 1,1 0-1,-1 1 0,0-1 1,0 0-1,1 0 1,-1 0-1,1 0 1,-1 0-1,1 0 0,-1 0 1,1 0-1,-1 0 1,1-1-1,0 1 1,0-1-1,-1 1 0,1-1 1,0 0-1,0 0 1,-1 1-1,1-1 1,0-1-1,0 1 0,0 0 1,-1 0-1,1-1 1,2 0-1,3 0-1,-1 0 0,1-1 0,-1 1 0,0-2 0,0 1 1,0-1-1,0 0 0,7-4 0,-6 1-9,0 0 1,0-1-1,-1 1 1,0-1-1,0 0 1,-1-1-1,0 1 1,0-1-1,-1 0 1,0-1-1,0 1 1,4-17-1,-3 5 13,-1-1 0,-1 0 0,-1 0 0,0-32 0,-2 49-134,-1 0-1,1 0 1,-1 0 0,0-1-1,0 1 1,0 0 0,0 0-1,-1 0 1,0 1-1,1-1 1,-2 0 0,1 1-1,0-1 1,-1 1 0,1-1-1,-1 1 1,0 0 0,0 0-1,0 1 1,-7-6 0,4 3-780,5 5-28,8 0-1691,0-1 2704,-1 1 0,1 0 0,-1 1 1,1-1-1,-1 1 0,1 1 0,-1-1 0,0 1 0,1 0 0,-1 1 1,0-1-1,-1 1 0,1 0 0,0 1 0,-1-1 0,0 1 0,0 0 1,0 1-1,0-1 0,7 10 0,-4-3 99,-1-1 1,0 2 0,0-1-1,-2 1 1,1-1-1,-1 2 1,-1-1-1,0 0 1,2 16-1,0 13 49,1 64 0,-6-65-14,10 59 0,-7-90-239,1-11 38,4-15 50,1-23 97,8-73 1,-2 6 1498,-15 102-1577,1-1-1,0 1 1,0 0-1,1 0 1,0 0-1,0 0 1,0 0 0,0 0-1,1 1 1,0 0-1,0-1 1,0 2-1,0-1 1,1 0 0,-1 1-1,1 0 1,0 0-1,0 0 1,10-4-1,9-2-204,-1 0 0,2 2-1,25-5 1,-27 7-134,2 0-2748,-7 3-3632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6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20 8676,'0'0'2134,"0"0"-813,0 0-707,0 0-220,0 0-124,-8-3 71,-24-11-47,24 12-393,8 5 36,0 0 27,6 243-393,-6-240 401,-1 0 0,0 0 0,0 0 0,0-1 0,-1 1 0,1 0 0,-2-1 0,1 1 0,0-1 0,-1 0 0,0 1 1,0-1-1,-1-1 0,0 1 0,-6 6 0,-17 25 32,26-33-17,-1 0 0,1 0 0,-1 0 0,1 0 0,0 0 0,0 0 0,0 0 1,1 1-1,-1-1 0,1 0 0,-1 0 0,1 1 0,0-1 0,1 4 0,13 43-393,-11-43 386,-1 0-1,1 1 1,-2-1-1,1 1 1,1 13-1,-3-14 96,-1 0 1,1 0-1,-1 0 1,0 0-1,-1 0 0,0 0 1,0 0-1,0-1 1,-1 1-1,0-1 0,0 0 1,-1 0-1,1 0 1,-8 9-1,8-12-12,1 1 0,0 0 0,-1-1 0,1 1 0,1 0 0,-1 1 0,1-1-1,-1 0 1,1 0 0,0 1 0,1-1 0,-1 0 0,1 1 0,0-1 0,0 0 0,0 1 0,1-1 0,1 7-1,1-3-69,0 1-1,0-1 0,1 0 1,1-1-1,-1 1 0,1-1 0,1 1 1,6 6-1,25 29-2460,-31-33-1504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0 768,'0'0'9047,"0"0"-6694,0 0-2009,0 0 230,0 0 122,0 0-434,0 3-214,7 22 79,-6-22-90,1 1 0,-1 0-1,0-1 1,0 1 0,0 0 0,-1 0 0,1 6-1,-1 4-23,1 0 0,0 0 0,1 1 0,0-1 0,5 14 0,-6-23-233,0-1 0,0 1 0,-1-1 0,1 1 0,-1-1 0,0 1 0,0-1 0,-2 7 0,7-11-1166,-5 0 1349,0 0-1,1 0 1,-1 1 0,0-1-1,0 0 1,1 0-1,-1 0 1,0 0 0,1 0-1,-1 0 1,0 0-1,0 0 1,1 0 0,-1 0-1,0 0 1,1 0 0,-1 0-1,0 0 1,1 0-1,-1 0 1,0 0 0,0 0-1,1 0 1,-1-1 0,0 1-1,1 0 1,-1 0-1,0 0 1,0-1 0,1 1-1,-1 0 1,0 0 0,0 0-1,0-1 1,1 1-1,-1 0 1,0 0 0,0-1-1,0 1 1,0 0-1,0-1 1,0 1 0,1-1-1,14-65 54,-15 65-14,0-1-1,0 1 1,0-1-1,0 1 1,0 0-1,0-1 1,1 1-1,-1 0 0,0-1 1,1 1-1,-1 0 1,1 0-1,0-1 1,-1 1-1,2-2 1,0 1 4,-1 0 1,0 0 0,0 0 0,0 0 0,0 0 0,-1-1 0,1 1 0,-1 0 0,1-1-1,-1 1 1,0 0 0,1-1 0,-1 1 0,0 0 0,-1-3 0,1 2 54,0 3-7,2 2-30,0 0 0,-1 0 0,1 1 1,-1-1-1,1 0 0,-1 1 1,0-1-1,0 1 0,0-1 1,0 1-1,1 3 0,-1-2-24,0 0-1,0 0 0,1 0 0,0 0 0,-1-1 0,4 6 0,-3-7 43,5 9-332,0-1 1,1 0-1,17 17 0,-21-24 55,-1 0 0,1 0 0,0-1-1,-1 0 1,1 0 0,1 0 0,-1 0 0,0 0 0,0-1-1,1 0 1,-1 0 0,1 0 0,-1 0 0,1-1 0,4 1-1,9-1-675,22 0-276,-38 0 1173,0 0 0,0-1 0,-1 1 0,1-1 0,0 1 0,0-1 0,-1 0 0,1 0 0,0 1 0,-1-1 0,1-1 0,0 1 0,-1 0 0,0 0 0,1 0 0,-1-1 1,0 1-1,2-2 0,0-2 170,1 0 1,-1 0 0,0 0-1,0-1 1,-1 1 0,0-1-1,0 1 1,0-1-1,0 0 1,-1 0 0,0 0-1,0 0 1,0-9 0,-1 7 133,0 8-165,0-1 1,1 0-1,-1 1 1,0-1-1,0 0 1,0 1-1,0-1 1,0 0-1,0 1 1,0-1-1,0 0 1,0 1 0,0-1-1,0 0 1,0 1-1,0-1 1,0 0-1,-1 1 1,1-1-1,0 0 1,0 1-1,-1-1 1,1 1-1,-1-1 1,1 0-1,0 1 1,-1-1-1,1 1 1,-1-1-1,1 1 1,-1 0-1,1-1 1,-1 1-1,0 0 1,1-1-1,-1 1 1,1 0-1,-1-1 1,0 1 0,1 0-1,-1 0 1,0 0-1,1 0 1,-1 0-1,0 0 1,-1 0-1,-7-1 447,6 1-427,0 0 1,0 0-1,0 0 1,0 0-1,0 1 1,0-1-1,0 1 1,-5 1-1,6-1-99,1 1 0,-1-1-1,1 0 1,-1 1 0,1-1-1,0 1 1,-1-1 0,1 1-1,0 0 1,0-1 0,0 1-1,0 0 1,0 0-1,1 0 1,-1 0 0,0 2-1,-2 7-19,0 0 0,1 1 0,0-1 0,0 1-1,1 17 1,1-28-50,0 0-1,0-1 1,0 1-1,0-1 1,0 1 0,1 0-1,-1-1 1,0 1-1,0-1 1,0 1-1,0-1 1,1 1 0,-1-1-1,0 1 1,0-1-1,1 1 1,-1-1-1,1 1 1,-1-1 0,0 1-1,1-1 1,-1 1-1,1-1 1,-1 0 0,1 1-1,-1-1 1,1 0-1,-1 0 1,1 1-1,-1-1 1,2 0 0,21 1-2284,-11-1 1067,-11-1 1136,0 1-1,0 0 1,0 0-1,0-1 1,1 1-1,-1 0 1,0-1-1,0 1 1,0-1-1,0 0 1,0 1 0,0-1-1,0 0 1,0 0-1,0 1 1,-1-1-1,1 0 1,0 0-1,0 0 1,0-1-1,13-25-824,-5 10 476,-5 13 267,-3 3 165,0 1 0,0-1 0,0 0 0,-1 0 1,1 0-1,0 1 0,-1-1 0,1 0 0,0 0 0,-1 0 0,1 0 0,-1 0 1,1 0-1,-1 0 0,0 0 0,1 0 0,-1 0 0,0 0 0,0-1 0,0 1 0,0 0 1,0 0-1,0-2 0,0 1 798,0 2 1412,0 0-24,0 0-556,0 0-437,0 31-373,0-24-857,1-1 0,0 1 1,0-1-1,1 0 0,0 0 0,4 11 0,14 14-5593,-8-29 708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12390,'0'0'784,"0"0"-699,0 0-154,0 0 2,-1 7 3,-5 30 206,2 0 0,2 0-1,4 70 1,0-26-247,-3-63 56,2 0 0,0 0 0,1-1 0,0 1 0,9 29 0,-9-40 118,0 0 0,-1-1 0,0 1 0,0 0 0,-1 0 0,1 0 0,-2 0 0,1-1 0,-1 1 0,-2 9 0,-2 2 249,-1 1 0,-10 22 0,14-36-510,0 0-1,0 0 1,1 1-1,0-1 1,-1 1 0,2-1-1,-1 7 1,1-9-4245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1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9828,'0'0'1924,"0"0"-449,-16 19-415,-4 2-771,7-7-80,0 1 0,1 0-1,0 1 1,1 1 0,-17 33 0,9-7 45,2 1 0,2 1 0,2 0 0,2 1 0,-10 86 0,7 237 292,14-332-507,2-1 0,2 1 0,1-1 0,13 47 0,-13-65-27,1-1-1,0 0 1,1-1 0,1 1-1,0-2 1,1 1-1,1-1 1,1 0 0,0-1-1,23 23 1,-30-34-300,0 1 0,0-1 1,0 0-1,0 0 1,0 0-1,1-1 0,-1 1 1,1-1-1,-1 0 0,1 0 1,0-1-1,0 1 0,0-1 1,0 0-1,6 0 1,-7-1-5217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18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 11653,'0'0'849,"0"0"-1204,22-19 416,5-3-61,103-92-920,-102 87 439,-15 13 222,0 2 0,2-1-1,15-10 1,-26 21 291,-3 10 1128,-2 45-348,-2 0 0,-10 58 0,1-41-1306,4 0-1,1 80 1,7-144-3167,0-6-2928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1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39 4178,'0'0'2348,"0"0"-985,-18-6-189,-60-19 184,70 23-1132,-1 0-1,1 0 1,0 1 0,-1 0 0,1 1 0,-17 1 0,6 0 103,4 0-201,0 1 1,1 1-1,-1 0 0,1 1 0,0 0 1,0 1-1,0 1 0,0 0 1,1 1-1,0 1 0,1 0 1,-23 18-1,12-6-38,1 0-1,1 2 1,1 0 0,1 1 0,-24 39-1,32-42-34,0 1 0,2 0-1,0 1 1,1 0 0,1 0-1,1 1 1,2-1 0,-5 43-1,8-39-36,0 1 0,2-1-1,0 0 1,2 0-1,1 0 1,1 0-1,14 40 1,-12-47-22,1-1 1,0 1 0,2-1 0,0-1-1,1 0 1,1 0 0,0-1-1,1-1 1,25 23 0,-25-27-18,0-1 1,1 0-1,1-1 0,0 0 1,0-1-1,0-1 1,1-1-1,0 0 0,1-1 1,-1 0-1,31 3 0,-18-5 7,-1 0-1,1-2 1,0-2-1,45-5 0,-57 2 14,1 1 0,-1-2 0,0-1 0,0 0 0,0-1 0,-1 0 0,0-2 0,22-15 0,-21 12 75,-1-1 0,0-1 0,-1 0 0,-1-1-1,0-1 1,-1 0 0,-1-1 0,-1 0 0,0-1 0,16-38 0,-17 32 173,-2-1-1,-1-1 1,-1 1 0,-1-1-1,-1 0 1,-2 0 0,0 0-1,-3-35 1,-1 43-121,-1-1 1,0 0-1,-2 1 0,0-1 1,-1 1-1,-1 1 0,-1-1 1,0 1-1,-1 0 0,-16-22 1,15 25-57,0 1 0,-1 0 0,-1 0 0,0 1 0,0 0 0,-1 2 0,-1-1 0,0 1 0,0 1 0,-1 1 0,-30-14 1,11 16-461,33 7-1963,1 5-3578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14263,'0'0'2145,"0"0"-1953,0 0-80,0 0 64,0 0 176,0 0-352,14 130-416,-16-104-2370,0-4-3216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0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11077,'0'0'3714,"0"0"-2498,0 0-255,0 0-225,-85 116-656,73-59-80,8-35-2337,4 0-11013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76 2993,'0'0'9631,"0"0"-6853,0 0-2383,0 0-265,1-11-87,-1 6-42,0 1-1,0 0 1,0 0-1,0 1 1,1-1-1,-1 0 1,1 1-1,2-7 1,-2 9-2,0-1-1,0 1 1,0 0 0,0-1 0,0 1-1,0 0 1,0 0 0,1 0-1,-1 0 1,0 0 0,1 0 0,-1 0-1,1 0 1,-1 0 0,1 0 0,-1 1-1,1-1 1,-1 1 0,1-1 0,0 1-1,-1 0 1,1 0 0,0 0 0,1 0-1,13-2-37,-5 1 24,0 0 1,1 1-1,-1 0 1,0 1 0,14 3-1,-22-4 15,0 1-1,0 0 0,-1 0 1,1 0-1,-1 1 1,1-1-1,-1 0 0,1 1 1,-1 0-1,0-1 1,1 1-1,-1 0 1,0 0-1,0 1 0,-1-1 1,1 0-1,0 1 1,-1-1-1,1 1 0,-1-1 1,0 1-1,0-1 1,0 1-1,0 0 0,0 4 1,2 5 6,-2 0 1,1 0-1,-2 0 0,0 0 1,0 0-1,-1 0 0,0-1 1,-1 1-1,0 0 0,-1 0 1,-1-1-1,0 1 0,-10 20 1,-5 1 82,-1-1 0,-2-2 1,-27 32-1,-7 10 785,51-66-699,3-4-76,1 0 0,-1 0-1,0 0 1,1 0 0,-1 1 0,1-1 0,0 1 0,0-1 0,0 1-1,0 0 1,0 4 0,2-6-85,1-1-1,0 1 1,-1-1 0,1 1-1,0-1 1,0 1 0,0-1-1,0 0 1,0 0 0,-1 0-1,4 0 1,-2 0-12,39 0-368,67-6 1,-90 3 52,-1 0 0,1-1 0,-1-1 0,0-1 0,-1 0 0,17-9 0,-26 8-4444,-7 2-4372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2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57 9348,'0'0'1321,"-22"-4"186,-3-2-1157,3 1-92,0 0 0,0 2 1,0 1-1,-28 0 0,34 2-98,-1 2 1,0-1-1,1 2 1,0 0-1,-1 1 1,1 1-1,1 1 1,-1 0-1,-24 13 1,19-6-57,1 0 0,1 1 1,1 0-1,0 2 0,0 0 1,-19 25-1,14-12-65,2 1 0,0 1 0,2 1 0,2 1 0,1 1 0,1 0 0,2 1 0,-15 61 1,18-36 17,2 0 0,3 0 1,6 120-1,0-156-47,1 1 0,2-1 0,0 0-1,2 0 1,0-1 0,2 1 0,1-1 0,0-1 0,2 0 0,24 38 0,-25-46-14,0 0 0,2-1 0,-1-1 1,2 0-1,-1 0 0,2-1 1,-1-1-1,1 0 0,1-1 0,0-1 1,0 0-1,1-1 0,0 0 1,0-1-1,1-1 0,21 3 0,-15-3 14,0-2-1,0 0 1,0-2 0,0 0-1,1-2 1,-1 0-1,0-2 1,0 0-1,0-2 1,0 0-1,-1-2 1,0 0-1,0-2 1,-1 0 0,0-2-1,0 0 1,-2-1-1,34-26 1,-27 16 90,-1 0 1,-1-2-1,-2-1 1,0-1-1,-1 0 1,-2-2 0,-1 0-1,-1-1 1,-1-1-1,-2-1 1,-1 0-1,-1-1 1,-2 0-1,-1 0 1,8-63 0,-13 54 115,-2 1 0,-2-1 0,-8-63 0,4 78-59,-1 0 0,-1 0 0,-2 1 0,0 0 0,-2 0 0,-18-34 0,4 21 233,-1 0 1,-2 2-1,-1 1 0,-2 2 0,-1 0 1,-54-42-1,84 74-379,-1-1 13,1 1-1,-1 0 0,0-1 1,1 1-1,-1 0 1,0 0-1,0 0 0,0 0 1,0 1-1,0-1 1,0 0-1,0 1 0,-3-1 1,4 1-22,1 0 0,-1-1 0,1 1 0,-1 0 0,1 0 0,0 0 1,-1-1-1,1 1 0,0 0 0,-1-1 0,1 1 0,0 0 0,-1-1 0,1 1 0,0-1 1,-1 1-1,1 0 0,0-1 0,0 1 0,0-1 0,0 1 0,-1-1 0,1 1 0,0 0 0,0-1 1,0 1-1,0-1 0,0 1 0,0-1 0,0 1 0,0-1 0,0 1 0,0-1 0,0 1 1,1-1-1,-1 1 0,0-1 0,0 1-23,0 0 50,0-1-32,0 0 35,0 1 0,0 0-18,0 0-25,0 0-26,0 0-204,3 2-695,26 24-5686,-11-11-1998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3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18328,'0'0'1361,"0"0"-705,0 0 33,0 0-449,0 0-128,0 0-112,0 0-608,-46 84-1730,40-46-6386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15271,'0'0'1889,"-121"128"-1729,83-75-160,32-39-2145,-2-2-5042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15 8452,'0'0'2142,"0"0"-517,0 0-590,0 0-181,-20-2-267,-62-8-168,80 9-392,0 1 0,-1-1 1,1 1-1,0 0 0,0 0 0,-1 0 1,1 0-1,0 0 0,0 0 1,0 1-1,-1-1 0,1 1 1,0 0-1,0 0 0,0-1 1,0 1-1,-2 2 0,3-2-21,0 0 0,0 0 0,0 0 0,1 1 0,-1-1 0,1 0 0,-1 0 0,1 1 0,-1-1 0,1 0 0,0 1 0,0-1 0,-1 0 0,1 1 0,0 1 0,-1 10 87,-2-5-85,0 0 0,1 1 1,0-1-1,-1 12 0,3-16-42,0-1 0,0 1-1,1-1 1,-1 0 0,1 1 0,0-1-1,0 0 1,0 1 0,0-1 0,0 0 0,1 0-1,0 0 1,-1 0 0,5 5 0,1 1-312,1 1 0,1-1 0,0-1 0,0 0 0,12 9 0,-16-14-130,1 1-1,0-1 1,0 0-1,0 0 1,0 0-1,0-1 1,0 0 0,1 0-1,-1-1 1,1 0-1,10 1 1,-2-2-2827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0 3714,'5'15'1726,"13"52"185,14 107-1,-5 87 429,-20 48-1256,-9-283-993,-1 0 1,0 0-1,-2 0 0,-1 0 0,-1-1 1,-1 0-1,-2-1 0,0 0 0,-15 25 1,1-9-39,-1-1 0,-3-1 0,0-2 0,-42 41 0,21-32-561,47-44 311,1 0 1,-1 0 0,1 0-1,-1 0 1,0 0-1,0 0 1,1 0-1,-1-1 1,0 1 0,0 0-1,0-1 1,-2 1-1,-13-1-5226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13078,'0'0'29,"20"-4"9,5-2-8,-6 2 4,0 1 0,0 0 0,1 1 0,20 1 0,-39 1-29,-1 0 1,1 0 0,0 0 0,0 1-1,-1-1 1,1 0 0,0 0-1,0 0 1,-1 1 0,1-1-1,0 0 1,-1 1 0,1-1-1,0 0 1,-1 1 0,1-1-1,-1 1 1,1-1 0,0 1-1,-1-1 1,1 1 0,-1 0 0,0-1-1,1 1 1,-1 0 0,1-1-1,-1 1 1,0 0 0,1 2 17,0-1 1,-1 1-1,1 0 1,-1-1 0,0 1-1,0-1 1,0 1-1,-1 4 1,0-1 11,0-1 0,0 0 0,0 1 0,-1-1-1,0 0 1,0 0 0,-5 10 0,0-9-17,1 1 0,-1-1 0,0 0 0,0-1 0,-9 6 0,-19 15 18,35-26-41,-1 1 0,1-1 0,0 0 0,0 1 0,0-1 0,0 0 0,0 1-1,0-1 1,0 1 0,0-1 0,0 0 0,0 1 0,0-1 0,0 1 0,0-1 0,0 0 0,0 1 0,0-1 0,1 0 0,-1 1-1,0-1 1,0 0 0,0 1 0,1-1 0,-1 0 0,0 1 0,0-1 0,1 0 0,-1 0 0,0 1 0,1-1 0,-1 0-1,0 0 1,0 1 0,1-1 0,-1 0 0,1 0 0,-1 0 0,1 0 0,16 10-268,-16-9 256,9 3 10,-1 2 1,0-1 0,-1 1 0,1 1 0,12 12 0,-17-16 18,-1 1 0,0 0 0,0 0 0,0 1 0,0-1 0,-1 1 0,0-1 0,0 1 0,0 0 0,0 0-1,-1 0 1,0 0 0,1 9 0,-1-6 31,-1-1-1,0 1 0,0 0 1,-1-1-1,0 1 1,0-1-1,-1 1 0,0-1 1,0 1-1,0-1 1,-5 9-1,1-7 145,0 0 0,-1 0 1,0 0-1,0-1 0,-1 1 0,0-2 0,-11 9 1,11-8-42,0-1 1,-1-1 0,0 0-1,0 0 1,-1 0 0,1-1 0,-1-1-1,0 0 1,-1 0 0,-20 4 0,31-8-303,-1 0 0,1 0 0,-1 0 0,1 0 0,-1 0 0,1 0 0,-1 0 0,1-1 0,-1 1 1,1 0-1,-1 0 0,1 0 0,-1-1 0,1 1 0,-1 0 0,1 0 0,-1-1 0,1 1 0,0 0 1,-1-1-1,1 1 0,0-1 0,-1 1 0,1 0 0,0-1 0,-1 1 0,1-1 0,0 1 0,0-1 0,0 1 1,-1-1-1,1 1 0,0-1 0,0 1 0,0-1 0,0 1 0,0-1 0,0 1 0,0-1 0,0 1 1,0-1-1,0 1 0,0-1 0,0 1 0,1-1 0,-1 0 0,0-1-776,0-16-7026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29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549 3 1697,'-16'0'7360,"-113"-3"-4513,115 4-2719,0 1 0,1 1 0,-1 0 0,1 0 0,-1 1 0,1 1-1,0 0 1,0 1 0,1 1 0,0 0 0,-16 12 0,2 0-22,1 1 0,1 2-1,-39 46 1,52-54-62,1 1 0,0-1-1,2 2 1,0-1 0,0 1-1,2 1 1,0-1 0,0 1-1,2 0 1,-5 30 0,5-11 28,2 0 1,1 0-1,2 1 1,7 42-1,-3-44-56,3-1 0,0 0 0,2 0-1,2-1 1,1 0 0,2-1 0,0 0 0,3-2-1,0 0 1,35 42 0,-41-59-24,0-1 1,1 0-1,0-1 0,1 0 1,1-1-1,-1-1 0,1 0 1,1-1-1,0-1 1,0 0-1,30 8 0,-34-12 2,1 0-1,0-1 0,-1 0 0,1-1 1,0-1-1,0 0 0,-1 0 1,1-2-1,0 1 0,-1-2 1,1 1-1,-1-2 0,0 0 0,1 0 1,-2-1-1,20-11 0,-9 1 105,-1-1 0,0-1-1,-2-1 1,0-1 0,24-30 0,-14 11 273,-2-1 0,26-50 0,-40 64-146,-2 1 1,-1-1 0,-1-1-1,-1 0 1,-1 0-1,-1-1 1,-2 1-1,0-1 1,-1-54-1,-4 61-131,-1 0 0,0 1 0,-1-1 0,-1 1 0,-1 0-1,-1 0 1,-1 0 0,0 1 0,-1 0 0,-1 0 0,-1 1-1,-1 0 1,0 1 0,-16-18 0,12 18-34,-1 0 0,-1 1 0,0 1 0,-1 1 0,-24-14 0,33 22-260,-1 0-1,-1 0 0,1 0 0,-1 1 0,1 1 1,-1 0-1,0 0 0,0 1 0,-1 1 0,1 0 1,-20 1-1,22 2-3395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3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13158,'0'0'1531,"0"0"-1117,0 0-310,0 0 53,0 0 196,-10 26-169,5-12-174,-13 32-5,-1 0 1,-29 48-1,20-49-5,-19 34 0,46-78 0,1 0-1,0 0 1,-1 0-1,1 0 0,-1 0 1,1 0-1,0 0 1,0 0-1,0 0 0,-1 0 1,1 0-1,0 0 1,0 0-1,0 0 1,1 0-1,-1 0 0,0 0 1,0 0-1,0 0 1,1 0-1,-1-1 0,0 1 1,1 0-1,-1 0 1,1 0-1,-1 0 1,1 0-1,0-1 0,-1 1 1,1 0-1,0 0 1,-1-1-1,1 1 0,0 0 1,0-1-1,0 1 1,0-1-1,-1 1 1,1-1-1,0 0 0,0 1 1,0-1-1,0 0 1,0 0-1,0 1 0,0-1 1,0 0-1,2 0 1,9 1 286,0 0 1,-1 0-1,19-2 1,-13 1 100,257-11 1246,-230 9-1626,17-2-570,-26-6-2928,-34 9 3243,-1 1 1,1 0-1,0 0 0,-1 0 1,1-1-1,-1 1 1,1 0-1,-1-1 1,1 1-1,-1 0 1,0-1-1,1 1 1,-1 0-1,1-1 1,-1 1-1,0-1 1,1 1-1,-1-1 1,0 1-1,1-1 1,-1 1-1,0-1 1,0 1-1,0-1 1,0 0-1,1 0 0,-1-4-4356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3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9652,'0'0'3298,"0"0"-1937,0 0-161,0 0 65,0 0-849,-106 152-96,74-66-128,5 6-128,6 0-64,6-8 0,11-63-2801,2-10-10341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34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909 219 6819,'0'0'1860,"-20"-7"-158,-123-41 1008,112 39-1987,-1 1 0,1 2 0,-50-3 0,63 9-510,9-1-114,0 0 0,0 1 0,-1 0 0,1 0 0,0 1 0,-1 1 0,1 0 0,0 0 0,0 0 0,1 1 0,-15 7 0,-5 9-86,1 1-1,1 2 1,0 0-1,2 2 1,1 1-1,-29 39 1,17-14-5,2 1 0,-45 93 0,64-110-20,1-1 1,1 2-1,2-1 0,1 2 0,2-1 1,1 1-1,2 0 0,2 0 0,2 40 1,0-63 2,1 0 0,1-1 0,0 1 0,1-1 0,1 1 1,0-1-1,0 0 0,1 0 0,0 0 0,1-1 0,12 17 0,-8-15-24,1 0-1,1 0 0,0-1 0,1 0 0,0-1 1,0-1-1,30 17 0,-14-12-9,1-2 0,1 0 0,0-2 0,1-2 0,0 0 0,0-3 0,1 0 1,53 1-1,-39-5 50,0-3 1,58-8 0,-75 4 11,-1-1-1,0-2 1,0-1 0,44-19 0,-37 10 4,-1-1 0,0-1 0,-2-2 0,0-2 0,-2 0 0,47-48 0,-63 56 55,0-1 0,0-1-1,-2 0 1,0-1 0,-1 0 0,-1-1 0,-1 0 0,-1-1 0,-1 0 0,-1 0 0,0-1-1,-2 0 1,4-29 0,-6 25 70,-2 0-1,-1 0 1,-1 1-1,-1-1 1,-1 0-1,-2 1 1,0 0 0,-2 0-1,-10-28 1,-8 0 129,-1 0 0,-3 2 1,-2 1-1,-3 2 1,-1 1-1,-2 1 1,-78-72-1,107 109-180,6 7-30,1 0-1,-1 1 1,0-1 0,1 0-1,-1 0 1,0 1-1,0-1 1,0 1 0,0 0-1,0 0 1,0-1 0,-3 0-1,5 2 113,0 0-120,0 0-19,0 0 0,-1 0 5,0 0-42,1 0-97,0 0-482,0 18-6251,0-3 872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3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3650,'0'0'12950,"0"0"-11766,0 0-1184,0 0-96,0 0 96,0 0 128,125 7 64,-58-7-192,1 0 48,-2 0-48,-3 0 0,-12 0-1456,-41 0-1442,-10 0-2928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3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13110,'0'0'1937,"0"0"-1937,0 0 112,0 0 80,0 0 240,0 0-80,140 12-95,-83-2-241,6 2 64,5-3-80,-45-8-1361,-2-1-5282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3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0 13622,'0'0'0,"0"0"-112,0 0 112,0 0 817,85 127 15,-71-52-640,-14 2-32,0 1 96,-19-2-112,-27-8 0,-15-3-80,-14-5-64,-13-6-672,-5-9-945,55-42-4049,4-3-1746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8772,'0'0'816,"0"0"113,-108 119 447,79-51-111,8 9-545,14 2-383,7-4 31,0-10-208,13-10-16,19-9-144,6-9 16,8-4-48,3-11-112,-32-22-3506,-1 0-4194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6515,'0'0'2089,"0"0"-726,0 0-544,0 0-715,10 5-242,33 11-153,-42-16 271,1 0 0,-1 0 0,1 0 0,0 0 0,-1 0 0,0 0 0,1-1 0,-1 1-1,1 0 1,-1-1 0,1 1 0,-1-1 0,0 0 0,1 0 0,-1 1 0,0-1 0,0 0 0,1 0 0,0-1 0,17-21-304,-16 19 243,0 0 63,1 0 0,-1-1 1,0 1-1,0-1 0,0 0 0,-1 0 0,0 1 0,0-2 0,0 1 1,0 0-1,-1 0 0,2-10 0,-4 14 90,1 0 0,0 0 0,0 0 0,-1 0 0,1 0 0,-1 1 0,1-1 0,-1 0 0,1 0 0,-1 0 0,1 1 0,-1-1 0,1 0 0,-1 1 0,0-1 0,0 1 0,1-1 0,-1 0 0,0 1 0,0 0 0,0-1 0,1 1 0,-1-1 0,0 1 0,0 0 1,0 0-1,0-1 0,0 1 0,0 0 0,0 0 0,-1 0 0,-30 0 1326,28 0-1254,0 0 70,0 0 1,-1 1-1,1-2 1,-1 1-1,1 0 0,0-1 1,-1 0-1,1 0 1,0 0-1,0-1 0,0 1 1,0-1-1,-4-2 0,-7 1 848,15 3-808,0 0-217,0 0-98,0 0-22,0 0 74,0-1 0,-1 1 1,1 0-1,0-1 0,0 1 0,0-1 1,0 1-1,0-1 0,0 1 0,0-1 0,0 1 1,0-1-1,1 1 0,-1-1 0,0 1 1,0-1-1,0 1 0,0 0 0,1-1 0,-1 1 1,0-1-1,0 1 0,1-1 0,30-4 33,-14 1-53,0 1 1,1 0-1,-1 1 0,1 1 0,26 1 0,-25 0-99,-17 0 80,0 1 0,0-1 0,0 0 1,0 1-1,0-1 0,0 1 0,-1 0 1,1 0-1,0-1 0,0 1 0,0 0 0,-1 1 1,1-1-1,0 0 0,-1 0 0,1 1 1,-1-1-1,2 2 0,22 39-642,-24-41 645,0 0 0,-1 0 1,1 0-1,0 0 0,-1-1 1,1 1-1,0 0 0,0 0 0,0-1 1,0 1-1,0-1 0,0 1 1,0-1-1,0 1 0,1 0 1,9 5-826,-10-5 856,0 0-222,0 0-1,0 0 0,0 0 0,0 0 0,0-1 0,1 1 0,-1 0 0,0 0 0,1-1 0,-1 1 0,1-1 0,-1 1 0,0-1 0,1 0 0,-1 0 0,1 1 0,-1-1 0,1 0 0,-1 0 0,1 0 1,2-1-1,-3 1 197,0 1 1,-1-1 0,1 0 0,0 0 0,0 0 0,0 0 0,0 0 0,0 0 0,0 0 0,0 0-1,0 0 1,0 0 0,0 0 0,0-1 0,0 1 0,0 0 0,0-1 0,-1 1 0,1-1 0,0 1-1,0-1 1,0 1 0,-1-1 0,1 0 0,0 1 0,0-1 0,-1 0 0,1 0 0,-1 1-1,2-3 1,-1 0-40,2 0 79,4-3 146,0-2 0,0 1 0,-1-1 0,0 0 0,6-12-1,-11 19-120,1 0-1,-1-1 0,0 1 1,1 0-1,-1 0 1,1 0-1,0 0 0,-1 0 1,1 0-1,0 0 0,-1 0 1,1 1-1,0-1 0,0 1 1,0-1-1,0 1 1,-1 0-1,1 0 0,0 0 1,0 0-1,0 0 0,2 0 1,-2 0 124,2 0-20,-4 0-109,1 0-1,-1 0 1,1 0-1,-1 0 1,0 0-1,1 0 1,-1 0-1,1 0 1,-1 0-1,1 0 1,-1 0-1,1 0 1,-1 0 0,0 0-1,1 0 1,-1 0-1,1 0 1,-1 0-1,1 1 1,-1-1-1,0 0 1,1 0-1,-1 1 1,0-1-1,1 0 1,-1 1-1,1 4 120,-1 1 0,1-1 0,0 0-1,1 1 1,-1-1 0,1 0 0,0 0 0,0 0-1,0 0 1,4 5 0,37 47-4203,-32-44-370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3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7107,'0'0'5304,"0"0"-3476,0 0-1178,0 0 266,0 0 36,0-3-749,0 3-204,1-1 0,-1 0 0,0 0 0,0 0 0,0 0 0,1 0 0,-1 0 0,0 1 0,1-1 0,-1 0 0,1 0 0,-1 0 0,1 1 0,-1-1 0,1 0 0,-1 1 0,1-1 0,1 0 0,23-21 64,1 2-1,44-26 0,-27 18-35,-13 7-24,-20 13 12,1 1 1,0 0 0,0 0 0,0 1 0,22-8 0,-33 14-16,1 1-1,-1-1 0,1 1 1,-1 0-1,1 0 0,-1-1 1,1 1-1,-1 0 0,1 0 1,-1-1-1,0 1 0,0 0 1,1 0-1,-1 0 0,0 0 1,0-1-1,0 1 0,0 0 1,0 0-1,0 0 0,0 0 1,0 0-1,0-1 0,0 1 1,-1 0-1,1 1 0,0 2 3,-1 30 36,-1-1-1,-2 1 0,-1-1 1,-2 0-1,-10 33 0,-29 91-4999,42-149 579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13 6595,'-17'-2'1897,"-58"-8"-977,70 10-803,-1 0-1,0 1 1,1-1 0,-1 1-1,1 1 1,-1-1-1,1 1 1,0 0 0,-1 0-1,1 0 1,0 1-1,0 0 1,1 0-1,-1 0 1,1 1 0,-1-1-1,-3 5 1,-4 5 135,1 0-1,0 0 1,-15 26 0,12-13-132,0 0 1,2 0-1,1 1 0,1 1 1,2 0-1,0 0 1,-4 39-1,3 11 107,2 117-1,7-179-221,1 0-1,0 0 0,2 0 0,-1 0 1,2-1-1,0 1 0,1-1 1,1 0-1,11 22 0,-11-26-7,1 0-1,1 0 1,0-1 0,0 0 0,1-1-1,0 0 1,0 0 0,1-1 0,0 0-1,1-1 1,0 0 0,16 8-1,-3-6-32,1-1 0,-1-1 0,1-1 0,0-1 0,0-1 0,1-1-1,-1-2 1,1 0 0,0-2 0,47-7 0,-54 4 53,0-1 0,-1-1 0,0 0 0,0-2 0,0 0 0,-1-1 0,-1-1 0,1 0 0,-2-1 0,1-1 0,16-17 0,-12 10 18,0-2 1,-2 0-1,0-1 1,-1-1 0,-2 0-1,0-1 1,12-29-1,-15 20 228,-1 1-1,-2-2 1,-1 1-1,-1-1 1,-2-1-1,-2 1 1,-1-1-1,-1 1 1,-5-38-1,2 59-113,0 0 0,-1 0 0,-1 0 0,1 0-1,-2 1 1,0-1 0,-1 1 0,0 0 0,0 1 0,-1 0 0,-1 0-1,0 0 1,-1 1 0,0 0 0,-10-9 0,11 12-218,0 0 1,-1 0-1,0 1 0,0 0 1,0 1-1,-1 0 0,1 0 1,-1 1-1,0 0 1,-1 1-1,1 0 0,0 0 1,-1 1-1,0 1 1,1 0-1,-1 0 0,0 1 1,-14 2-1,22-2-366,0 1 0,1 0 0,-1-1 0,0 1 0,0 0-1,1 1 1,-1-1 0,0 0 0,1 1 0,-3 2 0,-25 22-11306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69 14471,'0'0'1093,"0"0"-716,0 0-305,0 0 2,0 0 54,-2 24-34,-14 145 42,13-104-139,3-64-12,0 0-1,1 0 1,-1 0-1,0 0 1,1 0-1,-1 1 1,0-1-1,1 0 1,-1 0-1,1 0 1,0 0-1,-1-1 1,1 1-1,0 0 1,0 0-1,0 0 1,-1 0-1,1-1 1,0 1-1,0 0 1,0-1-1,0 1 1,0-1-1,0 1 1,0-1-1,0 0 1,0 1 0,1-1-1,-1 0 1,0 0-1,0 1 1,0-1-1,0 0 1,2-1-1,2 2-15,0-1 1,0-1-1,-1 1 0,1-1 0,0 1 0,0-1 1,-1-1-1,6-1 0,-1-2 30,-1 0-1,1-1 0,-1 0 1,0 0-1,0-1 0,-1 0 1,13-14-1,-3 0 50,25-41 0,-29 44 108,-11 29 29,-2 14-233,1-12 56,1-1 0,0 1 0,0 0 0,1-1 0,8 21 0,-9-30-14,-1 0-1,1 0 0,-1-1 1,1 1-1,0 0 0,0-1 1,0 0-1,0 1 0,1-1 1,-1 0-1,0 0 0,1 0 1,0 0-1,-1-1 0,1 1 1,0-1-1,0 0 0,0 1 1,0-1-1,0-1 0,0 1 1,0 0-1,0-1 0,0 1 1,0-1-1,1 0 0,-1 0 1,0 0-1,3-1 0,0-1 7,-1 1-1,1-1 0,-1 0 1,0-1-1,0 1 0,0-1 1,0 0-1,0 0 0,0-1 1,-1 0-1,0 1 0,0-1 1,0-1-1,0 1 0,6-9 1,6-11 60,24-45 1,-37 64-52,5-11-201,-1 0 0,0 0 0,-1-1 0,-1 0 0,-1 0 0,0 0 0,-1-1 0,-1 1 0,0-27-1,-2 41-3760,-2 3-2746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11 573 13414,'0'0'294,"21"-19"-174,0 1-95,3-2 57,-1-2 1,-1 0-1,34-46 0,-43 51 22,-1-1-1,0 0 1,-2 0-1,0-1 0,-1-1 1,-1 1-1,-1-1 0,0-1 1,-2 1-1,0-1 0,-2 0 1,0 0-1,-1-1 0,-2-39 1,-1 58 1,1 0 1,0 0 0,-1 0 0,0 0 0,0 0 0,0 0 0,0 0 0,0 0-1,-1 0 1,1 1 0,-1-1 0,0 1 0,0-1 0,0 1 0,0-1 0,0 1 0,0 0-1,0 0 1,-1 0 0,1 0 0,-1 0 0,0 1 0,1-1 0,-1 1 0,0 0-1,0 0 1,0 0 0,0 0 0,0 0 0,0 1 0,-5-1 0,6 1-105,1 1 0,0 0 1,0-1-1,-1 1 0,1 0 0,0 0 1,0 0-1,0 0 0,0 0 0,0 0 1,0 0-1,0 0 0,1 0 1,-1 0-1,0 1 0,0-1 0,1 0 1,-1 1-1,1-1 0,-1 0 0,1 3 1,-5 6-1,-26 52 25,-75 164 2,95-197-114,1 1 1,2 0-1,0 0 0,2 1 0,-3 61 0,9-82 64,-1-2-68,1 0 1,0 0-1,0 0 0,1 0 0,0 0 0,4 14 0,-3-19 42,-1-1 0,0 1 0,1-1 0,0 0 0,-1 1 0,1-1 0,0 0 0,0 0 0,0 0 0,0-1 0,1 1 0,-1 0 0,0-1 0,1 1-1,-1-1 1,1 0 0,0 0 0,-1 0 0,1 0 0,0 0 0,-1-1 0,1 1 0,3-1 0,20 3-174,0-1 1,40-3-1,-19 1 143,-46 0 188,6 0 46,64-1-277,81 2-1880,-151-1 2011,0 1 0,0-1 0,0 0 0,0 1 0,0-1 0,-1 1 0,1 0-1,0-1 1,0 1 0,0 0 0,-1-1 0,1 1 0,0 0 0,-1 0 0,1 0 0,-1 0 0,1-1-1,-1 1 1,1 0 0,-1 0 0,0 0 0,1 0 0,-1 0 0,0 0 0,0 0 0,0 0 0,0 0-1,0 0 1,0 0 0,0 2 0,-2 39 885,2-34-714,-5 28 321,0-5-1237,4-10-4295,1-21-5334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5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14567,'0'0'2241,"0"0"-2241,0 0 0,0 0-96,0 0-1185,0 0-2833,0 0-1841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7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103 609 14519,'17'-16'45,"-5"5"-3,2-2 15,0-1-1,0 0 1,-2-1-1,1 0 1,-2-1-1,18-32 1,-16 20-117,0-1 1,-3 0 0,0-1 0,-2 0 0,-1 0-1,-1-1 1,-2 1 0,-1-1 0,-2-1 0,-2-34 0,0 62 129,1 0 0,-1 0 0,0 0 0,0 0 1,-1 0-1,1 0 0,-1 0 0,0 0 0,0 1 0,0-1 1,0 1-1,-1-1 0,0 1 0,1 0 0,-1 0 1,-6-5-1,7 7-24,-1-1 1,1 1-1,0-1 1,-1 1-1,1 0 1,-1 0-1,1 0 1,-1 0-1,1 0 1,-1 1-1,0-1 0,0 1 1,1 0-1,-1-1 1,0 1-1,0 1 1,1-1-1,-1 0 1,0 1-1,1-1 1,-1 1-1,0 0 1,1 0-1,-1 0 1,1 0-1,-1 0 1,-2 2-1,-2 2-41,1 1 0,0-1 0,0 1 0,0 0 0,1 1 1,0-1-1,0 1 0,-7 12 0,-29 67-25,35-71 18,-13 29 55,3 2-1,1 0 1,2 0 0,3 1 0,1 1-1,3 0 1,-1 59 0,6-97-43,2 0 1,-1 0 0,1-1 0,1 1 0,0 0 0,6 17 0,-6-22-14,1 0 0,0 0 1,0 0-1,0 0 1,0 0-1,1-1 1,0 0-1,-1 0 1,2 0-1,-1 0 0,0-1 1,10 7-1,-3-5-141,-1 0 1,1-1-1,0 0 0,0-1 0,0 0 1,0-1-1,0 0 0,14 0 0,-21-1-325,-1-1 0,1 0 0,-1 0-1,1 0 1,-1 0 0,1-1 0,4 0 0,14-13-7623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7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22 247 8564,'0'0'2257,"0"0"-1510,0 0-91,17-20-168,51-65-266,-63 79-205,-1 1 0,0-1 1,0 0-1,0 0 0,-1 0 0,0-1 0,0 1 0,-1-1 1,1 0-1,-2 0 0,1 1 0,-1-1 0,0 0 1,0-1-1,-1 1 0,0 0 0,-1-10 0,1 16 31,-1 0-1,0 0 0,1 0 1,-1 0-1,0 1 0,0-1 0,1 0 1,-1 0-1,0 1 0,0-1 1,0 0-1,0 1 0,0-1 0,0 1 1,0-1-1,0 1 0,0-1 1,0 1-1,0 0 0,-1 0 0,1-1 1,0 1-1,0 0 0,0 0 1,0 0-1,0 0 0,-1 1 1,1-1-1,0 0 0,-1 1 0,-3-1 53,-1 0 0,1 1 0,0 0 0,0 0 0,-9 3-1,8 0-97,1-1 1,0 1-1,1 0 0,-1 0 0,1 1 0,-1-1 0,1 1 0,1 0 0,-1 0 0,1 1 0,0-1 0,0 1 0,0-1 1,1 1-1,-3 9 0,2-7-6,1 0 1,0 1 0,1-1 0,-1 0 0,2 1-1,-1-1 1,1 1 0,0-1 0,1 1-1,0-1 1,2 10 0,-2-16-40,0 1-1,0 0 1,1-1 0,-1 1-1,1-1 1,-1 0 0,1 1-1,0-1 1,0 0 0,0 0-1,0 0 1,0 0 0,0 0-1,1-1 1,-1 1 0,1-1 0,-1 1-1,1-1 1,-1 0 0,1 0-1,3 1 1,1-1-362,0 1 0,1-1 1,-1 0-1,0 0 0,0-1 0,1 0 1,9-1-1,4-4-4960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8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10965,'0'0'1974,"0"0"-1454,0 0-311,0 0 209,0 0-108,10-9-206,33-27-51,-42 35-47,0 0-1,1 0 0,-1 0 1,0 1-1,0-1 1,1 0-1,-1 1 0,0-1 1,1 1-1,-1-1 0,1 1 1,1-1-1,-2 1-2,-1 1-1,1-1 0,-1 0 1,1 0-1,-1 0 1,1 0-1,-1 0 0,1 0 1,-1 1-1,1-1 1,-1 0-1,1 0 0,-1 1 1,0-1-1,1 0 1,-1 1-1,1-1 0,-1 0 1,0 1-1,1-1 1,-1 1-1,1 0 0,3 25 71,-4-23-68,1 10 61,-1 0 1,0 0-1,-1 0 1,0 0-1,-1 0 0,-1 0 1,0 0-1,-9 22 1,-3-1 20,1-2-27,-11 36 1,21-58-75,2 1 0,0 0 1,0-1-1,1 1 0,0 0 1,1 0-1,1 19 0,0-28 9,-1 0 0,0 0 0,1-1-1,0 1 1,-1 0 0,1 0 0,0-1-1,0 1 1,0 0 0,0-1 0,0 1-1,0-1 1,1 1 0,-1-1 0,0 0-1,1 0 1,-1 1 0,4 1 0,-1-1-3,0 0 0,1 0 0,-1 0 0,1-1 0,-1 0 0,1 1 0,6-1 0,-1 1-176,0-2-1,0 0 1,0 0 0,0 0-1,0-2 1,13-2-1,-2-9-2368,-4-2-1705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8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56 7587,'0'0'553,"-17"1"-126,4-2-290,8 1-68,0-1 1,0 1-1,0 0 0,0 0 1,0 0-1,0 1 0,0-1 0,0 1 1,0 1-1,0-1 0,0 1 1,0 0-1,0 0 0,1 0 0,-1 0 1,1 1-1,0 0 0,0 0 1,-8 7-1,3 2 191,0 1 0,1 0 1,0 1-1,1-1 0,1 2 1,0-1-1,1 0 0,0 1 0,1 0 1,-3 29-1,1 13-143,2 91-1,4-108 29,0 3-115,2-1 0,1 1-1,18 80 1,-18-110-33,0 0 1,2-1-1,-1 1 1,2-1 0,0 0-1,0 0 1,1 0-1,0-1 1,1 0 0,0 0-1,1-1 1,0 0-1,1-1 1,0 0 0,0-1-1,19 12 1,-20-15-21,0-1-1,1 0 1,-1-1 0,1 0 0,0-1 0,-1 0-1,1 0 1,0-1 0,0 0 0,0-1 0,0 0 0,0-1-1,0 0 1,19-5 0,-11 2 26,0-2 0,-1 0-1,1-1 1,-2 0 0,1-2 0,30-20 0,-28 15 132,0 0 0,-2-1 0,0-1 1,0-1-1,-1 0 0,-1-1 0,-1 0 0,-1-2 1,-1 1-1,0-2 0,-1 1 0,-2-2 1,0 1-1,-1-1 0,-1-1 0,-1 1 0,-1-1 1,2-27-1,-4 20 172,-2-1 1,-5-56-1,2 72-189,-1 1 0,0 0 0,-1 0 0,0 0 0,-1 0 1,0 1-1,-2-1 0,-7-11 0,1 5-2,-2 1 0,0 0 0,-1 1 0,-1 1 0,0 0 0,-1 2 0,-1 0 0,-1 1 0,0 1 0,0 0 0,-1 2 0,-1 0 0,0 2 0,-1 0 1,-36-8-1,38 16-2123,8 5-2720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4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72 9796,'0'0'3170,"0"0"-1292,0 0-600,0 0-147,0 0-394,-8-8-391,-22-28-234,23 27-66,7 9 10,46-12 299,-3 8-342,62 2 0,-84 2-10,-19 0-8,0 0 0,0 0-1,0 0 1,-1 1 0,1-1 0,0 1-1,0-1 1,0 1 0,-1 0 0,1 0 0,0 0-1,0 0 1,-1 0 0,1 0 0,-1 0-1,1 0 1,-1 1 0,0-1 0,0 1-1,1-1 1,-1 1 0,0-1 0,0 1 0,0 0-1,0-1 1,-1 1 0,1 0 0,0 0-1,-1 0 1,1-1 0,-1 1 0,0 0-1,0 0 1,0 0 0,1 0 0,-2 0 0,1 2-1,0 2-129,0 1 0,-1 0-1,0-1 1,0 1-1,0-1 1,-1 0 0,0 1-1,0-1 1,-5 10-1,3-10 57,1 0 0,-1 0-1,1 0 1,1 1 0,-1-1 0,1 1-1,0 0 1,1 0 0,0 0 0,0 0-1,0 0 1,1 0 0,0 0-1,0 0 1,1 0 0,0 0 0,0-1-1,0 1 1,1 0 0,5 12 0,-5-14 92,0 0 0,0 0 1,-1 0-1,0 0 0,0 0 1,0 1-1,0-1 0,-1 1 1,0-1-1,0 0 0,0 1 1,-1-1-1,0 0 0,0 1 1,0-1-1,-1 0 0,1 0 1,-1 0-1,0 0 0,-1 0 1,1 0-1,-1-1 0,0 1 1,0-1-1,-1 0 0,1 0 1,-1 0-1,0 0 0,0-1 1,0 1-1,-8 4 0,10-7-7,-60 42 276,56-39-248,-1 0 1,0-1 0,0 0 0,0 0 0,-1 0-1,1-1 1,-13 2 0,19-4-193,1 0 0,0 0 0,-1-1-1,1 1 1,-1 0 0,1 0 0,0 0 0,-1-1 0,1 1 0,0 0-1,0 0 1,-1-1 0,1 1 0,0 0 0,-1-1 0,1 1 0,0 0-1,0-1 1,0 1 0,0-1 0,-1 1 0,1 0 0,0-1 0,0 1 0,0 0-1,0-1 1,0 1 0,0-1 0,0 1 0,0-1 0,0 1 0,0 0-1,0-1 1,0 1 0,0-1 0,0 1 0,0 0 0,1-1 0,-1 1-1,0-1 1,1-2-1460,0-14-6093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90 181 2465,'0'0'5477,"0"0"-2713,0 0-696,0 0-491,0 0-211,5-13-350,14-35-616,-19 48-397,0 0-1,0 0 0,0 0 1,0 0-1,0 0 1,0-1-1,0 1 1,0 0-1,0 0 1,0 0-1,0 0 0,0 0 1,1 0-1,-1 0 1,0 0-1,0 0 1,0-1-1,0 1 1,0 0-1,0 0 0,0 0 1,0 0-1,0 0 1,0 0-1,0 0 1,1 0-1,-1 0 0,0 0 1,0 0-1,0 0 1,0 0-1,0 0 1,0 0-1,0 0 1,0 0-1,0 0 0,1 0 1,-1 0-1,0 0 1,0 0-1,0 0 1,0 0-1,0 0 1,0 0-1,0 0 0,0 0 1,1 0-1,-1 0 1,0 0-1,0 0 1,0 0-1,0 0 0,0 0 1,0 0-1,0 1 1,0-1-1,0 0 1,0 0-1,0 0 1,0 0-1,4 11 77,0 19-9,-4-26-53,11 324-1332,-11-314 872,0-13 289,0 0 0,0 0 0,0 0 0,0 1 0,0-1 0,0 0 0,0 0 0,-1 0 0,1 1 0,0-1 0,-1 0 0,1 0 0,-1 0 0,0 0 0,1 0 0,-1 0 0,0 0 0,1 0 0,-1 0 0,0 0 0,0 0 0,0-1 0,0 1 0,0 0 0,0-1 0,-2 2 0,2-2 23,0 0 0,-1 1-1,1-1 1,-1 0 0,1 0-1,-1 0 1,1-1 0,-1 1-1,1 0 1,0 0 0,-1-1-1,1 1 1,0-1 0,-1 1-1,1-1 1,0 0 0,-1 1-1,1-1 1,0 0 0,0 0-1,0 0 1,0 0 0,0 0-1,-2-2 1,-7-9 243,0-1-1,1-1 1,1 1 0,0-2-1,-6-15 1,-13-43 4191,27 72-3761,20 1-289,9 2 152,-1 0-1,30 8 1,-35-5-399,-1-2 1,1 0-1,0-1 0,36-3 1,-55 1-12,0-1-1,-1 0 1,1 0 0,-1-1 0,1 1-1,-1-1 1,0 0 0,0 1-1,1-1 1,-1-1 0,0 1 0,-1 0-1,1-1 1,0 0 0,-1 1 0,1-1-1,-1 0 1,0 0 0,0-1-1,0 1 1,-1 0 0,1-1 0,-1 1-1,1-1 1,-1 1 0,0-1-1,0-5 1,3-11 63,-1 0 0,-1-1 1,-1-34-1,-1 47-66,0-7 152,-1 0 0,-1-1 1,0 1-1,-1 1 0,-1-1 0,0 0 0,-1 1 0,-1 0 0,-13-25 0,19 38-51,0 1 0,0 0 0,-1-1 0,1 1 1,0-1-1,-1 1 0,1 0 0,0 0 0,-1-1 0,1 1 0,-1 0 0,1 0 1,0-1-1,-1 1 0,1 0 0,-1 0 0,1 0 0,-1 0 0,1 0 0,0-1 0,-1 1 1,1 0-1,-1 0 0,1 0 0,-1 0 0,1 0 0,-1 1 0,1-1 0,-1 0 0,1 0 1,0 0-1,-1 0 0,1 0 0,-1 1 0,1-1 0,-1 0 0,1 0 0,0 1 0,-1-1 1,0 1-98,0 0 1,0-1 0,0 1-1,0 0 1,1 0 0,-1-1-1,0 1 1,0 0 0,1 0 0,-1 0-1,1 0 1,-1 0 0,1 0-1,-1 0 1,1 0 0,-1 2-1,4 359-23,3-135-18,-6-227 34,0 0-1,0 1 0,0-1 1,0 1-1,0-1 1,0 0-1,1 1 0,-1-1 1,0 1-1,0-1 0,0 0 1,0 1-1,0-1 1,0 0-1,1 1 0,-1-1 1,0 0-1,0 1 0,1-1 1,-1 0-1,0 0 1,0 1-1,1-1 0,-1 0 1,0 0-1,1 1 0,-1-1 1,0 0-1,1 0 1,-1 0-1,0 0 0,1 0 1,-1 0-1,0 1 0,1-1 1,-1 0-1,1 0 1,-1 0-1,0 0 0,1 0 1,-1 0-1,1 0 0,-1 0 1,0-1-1,1 1 1,-1 0-1,0 0 0,1 0 1,-1 0-1,0 0 0,1-1 1,-1 1-1,0 0 1,1 0-1,-1-1 0,0 1 1,0 0-1,1 0 0,-1-1 1,0 1-1,0 0 1,1-1-1,19-17-696,12-25 728,-19 25-6,1 0-1,15-16 1,-28 33-30,-1 1-1,1-1 1,-1 0-1,1 1 1,-1-1-1,1 1 1,-1-1-1,1 1 1,0-1 0,-1 1-1,1 0 1,0-1-1,-1 1 1,1 0-1,0 0 1,-1-1-1,1 1 1,0 0-1,0 0 1,-1 0 0,1 0-1,0 0 1,0 0-1,-1 0 1,1 0-1,0 0 1,0 0-1,-1 0 1,1 0 0,0 1-1,0-1 1,-1 0-1,1 0 1,0 1-1,-1-1 1,1 1-1,-1-1 1,1 1-1,0-1 1,-1 1 0,1-1-1,-1 1 1,1 0-1,3 4-18,-1 0-1,-1 0 1,1 0-1,-1 1 1,2 5-1,3 6 61,-4-12-85,0 0 1,0 0 0,1 0 0,0-1-1,0 0 1,0 0 0,0 0 0,0 0-1,1 0 1,0-1 0,0 0 0,0 0-1,0 0 1,0-1 0,1 1 0,8 1-1,6 1-280,1-1-1,0-1 0,27 1 0,25 4-407,-60-5 717,1 0 0,0-2 1,0 1-1,0-2 0,0 1 1,0-2-1,17-2 0,-30 2 55,1-1 0,0 1 0,-1 0 0,1 0 0,-1-1 1,0 1-1,1-1 0,-1 1 0,0-1 0,0 0 0,0 1 0,0-1 0,0 0 0,0 0 0,-1 0 0,1 1 0,0-1 0,-1 0 0,0 0 0,1 0 0,-1 0 0,0 0 0,0-4 0,0 0 82,0 1 0,0-1 0,0 0 0,-1 1 0,0-1 0,0 0 0,-3-7 0,3 10-52,-1 1 1,1-1-1,-1 1 1,0-1-1,1 1 0,-1 0 1,0 0-1,-1 0 0,1 0 1,0 0-1,-1 0 0,1 1 1,-1-1-1,1 1 0,-1 0 1,0 0-1,1-1 1,-1 2-1,0-1 0,0 0 1,0 1-1,0-1 0,0 1 1,0 0-1,0 0 0,1 0 1,-1 0-1,0 0 0,0 1 1,0 0-1,0-1 1,-3 2-1,-3 1-32,-1 0 1,1 0-1,0 1 1,0 0-1,0 1 0,0 0 1,1 0-1,-9 7 1,6-3-259,0 0 1,1 0-1,0 1 1,0 1-1,1 0 1,0 0 0,-13 23-1,19-23-3080,3-9-5240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8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151 392 6227,'0'0'2348,"0"0"-476,0 0-169,0 0-220,0 0-379,-15-7-151,-47-23-262,60 29-658,0 0 0,0 0 0,-1 0 1,1 0-1,-1 1 0,1-1 0,0 0 0,-1 1 0,1 0 1,-1 0-1,1 0 0,-1 0 0,1 0 0,-1 0 0,1 1 1,-1-1-1,1 1 0,-5 1 0,5-1-18,1 1 0,-1-1 0,1 0-1,-1 1 1,1-1 0,-1 0 0,1 1-1,0 0 1,0-1 0,0 1 0,0 0 0,0 0-1,0 0 1,0-1 0,0 1 0,1 0-1,-1 4 1,0-2-18,0 1 0,1-1-1,-1 1 1,1-1 0,1 0-1,-1 1 1,0-1 0,1 1 0,0-1-1,0 0 1,0 0 0,1 1-1,-1-1 1,1 0 0,0 0 0,5 7-1,-2-7-173,-1-1 0,1 1 0,1-1 0,-1 0 0,0 0 0,1-1 0,0 0 0,-1 0-1,1 0 1,0 0 0,7 0 0,-10-1-39,0-1-1,0 1 1,0-1 0,1 1-1,-1-1 1,0 0-1,0-1 1,1 1 0,-1 0-1,0-1 1,0 0 0,0 0-1,1 0 1,-1 0-1,0 0 1,0-1 0,-1 1-1,1-1 1,0 0-1,0 0 1,-1 0 0,4-3-1,0-4 46,0-1 0,-1 0 0,0 0 0,0-1-1,-1 1 1,0-1 0,3-18 0,9-83 262,-13 91-112,0-32 776,-3-64 0,-1 44 5082,-6 93-5564,1-10-241,4 4 22,0-1 1,1 0-1,0 1 1,1-1 0,2 16-1,0 11-43,-2-2 14,2 0-1,8 50 0,-7-73-483,0-1 0,1 1 0,1-1 0,0 0 0,1 0 0,1-1 0,0 0 0,17 24 1,2-10-2840,-8-22-827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50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793 122 11525,'0'0'2794,"0"0"-1098,-19-14-471,-66-45-318,74 52-799,-1 1-1,0 0 1,0 1-1,-1 0 1,1 0-1,-1 2 1,-19-4 0,5 4-18,0 1 1,-28 2 0,24 0-42,14 0-55,1 1 1,-1 1-1,1 0 1,-1 1-1,1 0 1,0 2 0,0 0-1,1 0 1,-1 2-1,1 0 1,0 0-1,1 2 1,0 0-1,0 0 1,1 1-1,0 1 1,1 0-1,-11 14 1,8-6 1,1 0 0,0 1 0,2 0 0,0 1 0,2 1 0,0 0 0,2 0 0,0 1 0,2 0 0,-6 31 0,5-4-5,1 0 0,3 0 0,6 95 0,-1-124 2,0 0 0,2-1 0,0 1 0,1 0 0,1-1 0,1 0 0,1-1 0,20 36 0,-20-42-9,1-1 0,0 0 0,1 0 0,0-1 0,0 0 0,1-1 0,1-1 1,0 1-1,0-2 0,1 0 0,0 0 0,0-1 0,19 7 0,-10-7 8,0 0-1,0-1 0,0-2 1,1 0-1,0-1 0,0-2 0,0 0 1,0-1-1,0-2 0,-1 0 1,1-1-1,0-1 0,-1-2 1,0 0-1,0-1 0,-1-1 0,0-1 1,0-1-1,-1-1 0,0-1 1,-1 0-1,28-24 0,-30 20 49,-1 0 0,-1-1-1,0-1 1,-1 0 0,0-1-1,-2-1 1,-1 0 0,0-1 0,-1 0-1,-1 0 1,-2-1 0,0 0-1,-1 0 1,-1-1 0,-1 0-1,1-25 1,-2 2 144,-5-89 0,1 118-171,-2 0 1,0 1-1,-1-1 0,0 1 1,-1 0-1,-1 0 1,-1 1-1,-14-26 0,18 36-68,1 1 0,-2 0-1,1 0 1,0 0 0,-1 0-1,0 0 1,0 0 0,0 1-1,0 0 1,0 0-1,-1 0 1,1 1 0,-1-1-1,0 1 1,-6-2 0,10 4-145,0-1 0,-1 1 0,1 0 0,0 0 0,-1-1 0,1 1 0,0 0 0,-1 0 0,1 0 0,-1 1 0,1-1 0,0 0 1,-1 0-1,1 1 0,0-1 0,-2 2 0,-23 17-8055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5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11701,'0'0'2465,"0"0"-1344,0 0 432,0 0-785,0 0-704,0 0 16,13 61-80,10-37 96,5 0-48,4-3 16,6-1-64,2-6 0,2-6-48,4-6 48,-5-2-1520,-14 0-2530,-25-5-5667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5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7972,'0'0'6467,"0"0"-5747,0 0-720,0 0 272,0 0-80,-91 145-176,77-84-16,5 4-64,3-8-1072,2-10-3170,4-38-4098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5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663 209 9124,'0'0'2612,"-18"-8"-774,-4-2-1433,-8-4 307,-61-18-1,51 22-437,0 1 0,0 3 0,-1 1 1,-69 0-1,102 6-263,1-1 0,-1 1 0,1 0 0,-1 1 0,1 0-1,0 0 1,0 0 0,0 1 0,0 0 0,0 0 0,0 1 0,-10 8 0,9-5-11,0 0 0,0 1 1,0 0-1,1 0 0,1 1 1,-1 0-1,1 0 0,-5 11 1,1 2-7,1 1 0,1 0 0,1 0 1,1 0-1,1 1 0,1 0 0,-1 33 1,2-19-2,2 0 0,2 0 0,1 0 1,13 69-1,-13-97-13,1 0 0,0-1 0,0 1 0,1-1 0,0 0-1,1 0 1,0 0 0,0 0 0,1-1 0,0 0 0,1 0 0,-1-1 0,1 0 0,1 0 0,-1 0 0,1-1 0,1 0 0,-1-1 0,1 0 0,0 0 0,0-1 0,0 0 0,16 4 0,-10-4-18,1 0 1,-1-2-1,1 0 0,0-1 1,0 0-1,0-2 0,0 1 1,0-2-1,-1 0 0,25-7 1,-20 2 14,0 0-1,0-1 1,-1-1 0,-1-1 0,1-1 0,-1 0 0,23-20-1,-20 13 107,0-2-1,-2 0 0,0 0 0,-2-2 1,0 0-1,-1-1 0,-2-1 0,0-1 0,-2 1 1,0-2-1,-2 0 0,11-40 0,-15 37 146,-1 0 0,-1 0-1,-2-1 1,-1 1 0,-4-51-1,1 64-215,0 0 0,-1-1 0,-1 1-1,-1 0 1,0 1 0,-1-1 0,0 1 0,-2 0-1,1 1 1,-2-1 0,-10-12 0,17 25-129,0-1-1,0 1 1,0 0 0,0 0 0,-1 0 0,1 0 0,-1 0 0,1 1-1,-1-1 1,-3-1 0,-21-7-3690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53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79 7892,'0'0'1536,"0"0"-570,0 0 613,0 0 140,0 0-543,-13-13-429,-45-38-261,57 49-460,0 1 0,-1 0-1,1 0 1,0 0 0,-1 0 0,1 0 0,-1 0 0,1 0 0,-1 0 0,0 0 0,1 1 0,-1-1 0,0 1 0,0-1 0,0 1 0,1 0-1,-1 0 1,0-1 0,0 1 0,0 1 0,-2-1 0,-4 1 73,8 0-101,-1 0 0,1 0-1,-1 0 1,1 0 0,0 0-1,-1 0 1,1 0-1,0 0 1,0 0 0,0 0-1,0 0 1,0 0 0,0 0-1,0 0 1,0 1 0,0 0-1,1 1-10,0 52 55,0-17-423,-4 52-1,2-80 223,0 0 1,-1 0-1,0 0 1,-1 0-1,0 0 1,0-1-1,-1 1 0,-1-1 1,1 0-1,-7 9 1,5-11 169,0-1-1,0 0 1,0 0 0,-8 5-1,10-8-6,0 0-1,0 0 0,0 0 1,1 0-1,-1 0 0,1 1 1,0 0-1,0 0 0,0 0 1,0 0-1,1 0 0,0 0 1,0 1-1,0-1 0,-2 7 1,4-7-5,-77 307 271,75-305-250,-12 30 94,3 1 1,1 0-1,1 0 1,-3 40-1,11-60-210,-1-1-898,2 0-4543,0-7-3056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8:5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35 5811,'0'0'4823,"0"0"-2307,0 0-899,0 0-219,0 0-673,-11-5-290,-29-17-120,30 17-208,10 5-94,10-2 31,-9 2-40,1 0 0,-1-1 0,0 1 0,1 0-1,-1 0 1,0 0 0,1 0 0,-1 0 0,0 0 0,1 1 0,-1-1 0,0 0 0,0 1 0,1-1 0,-1 1 0,0-1 0,0 1 0,0 0 0,1-1 0,-1 1 0,1 1 0,-1-2 12,-1 1 0,1 0 0,0-1 1,-1 1-1,1 0 0,-1-1 0,1 1 0,-1 0 1,1 0-1,-1-1 0,0 1 0,1 0 1,-1 0-1,0 0 0,0-1 0,1 1 0,-1 0 1,0 0-1,0 0 0,0 0 0,0 0 0,0-1 1,0 1-1,0 0 0,-1 0 0,1 0 0,0 0 1,0 0-1,-1-1 0,0 2 0,-16 26 85,9-16-53,5-6-58,0 1 0,1 0 0,-1 0 0,1 0 0,1 0 0,-1 0 0,0 15 0,3 56-126,0-21 141,-2-18-7,-3 0-1,-8 41 1,9-63 2,-1-1 0,-1 0 1,-1 0-1,0-1 0,-1 1 0,-1-1 0,-13 20 1,-13 16-69,-30 38 175,58-82-514,-1 0-1,0 0 1,0 0-1,0-1 1,-1 0-1,0 0 0,0-1 1,-14 6-1,11-8-3895,2-3-4186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30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1962 407 8564,'0'0'1593,"0"0"-430,0 0-424,-14-17-78,-18-21 84,-74-66-1,70 75-656,-1 2-1,-1 2 0,-1 1 1,-1 2-1,-1 2 1,0 2-1,-2 1 1,0 2-1,-1 3 0,0 1 1,-1 2-1,-77-5 1,39 10 95,-109 8 0,146 0-200,1 3 1,-1 1-1,2 3 0,-45 15 0,48-10 25,0 2-1,1 1 0,1 3 0,1 0 0,1 3 0,1 1 0,1 2 0,-54 55 1,62-54-6,2 2 0,1 0 1,1 1-1,2 2 1,1 0-1,2 1 1,2 0-1,0 2 0,3 0 1,-11 45-1,12-14-18,3 0-1,3 1 0,4 105 1,3-141 14,2 0 0,0 0 0,3-1 0,0 1 0,2-1 0,2-1 0,1 0 0,1 0 0,1-1 0,26 42 0,-15-35-10,2-1 0,1-2 1,2 0-1,1-2 0,1-1 0,2-1 0,1-2 0,2-1 0,0-2 1,52 26-1,-41-27 17,2-3 0,0-1 1,1-3-1,1-2 0,0-2 1,1-3-1,0-2 0,69 3 0,-59-11 12,1-1-1,-1-4 1,0-2-1,0-3 0,-1-3 1,0-2-1,-1-3 0,-1-3 1,-1-2-1,-1-3 0,-1-2 1,-2-2-1,-1-3 1,55-45-1,-79 55 4,-2-2 0,-1-1 0,-1-1 0,-1-1 0,-2-1 0,0-1 0,-3-1 1,33-67-1,-35 55 4,-1 0 0,-3-2 0,-1 0 0,-2 0 0,-3-1 0,4-80 0,-8 59 62,-3 0-1,-3-1 0,-16-93 0,13 131 5,-2 0 0,0 1-1,-2 0 1,-1 1 0,-2 0 0,0 1 0,-2 1 0,-1 0-1,-1 1 1,-21-24 0,18 26 38,-2 2 1,0 0-1,-1 2 1,-42-27-1,-107-50 437,136 78-542,23 9-745,9 5-528,6 3-903,14 2-4981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3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11317,'0'0'408,"0"0"-7,0 0-97,0 0 349,0 0 556,0 0-558,-7 3-343,3-2-243,6 0 277,1229-6 3814,-1141 10-4057,151 27 0,-88-9-19,226 17 138,56 7 9,-18-19-43,-90-10 318,-277-13-301,147 9 1660,-196-14-1701,-1 0 54,0 0-33,0 0 43,0 0-82,0 0 2,0 0 59,0 0-54,0 0-10,6-1 985,1 4-4305,-6-2 2801,10 9-1530,-4-1-2526,-3 1-6019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33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1350 574 10421,'0'0'1918,"-2"-15"-1227,2 2-462,0 8-131,0 1 0,0-1 0,0 1 0,-1-1 1,1 1-1,-1-1 0,0 1 0,0-1 0,-1 1 1,0 0-1,1 0 0,-1 0 0,-1 0 0,1 0 0,0 0 1,-1 0-1,0 1 0,-4-5 0,-15-11 239,-1 1-1,-1 2 0,-1 0 0,0 1 1,-1 2-1,0 0 0,-50-15 1,-1 6 228,-127-20 0,128 32-473,0 3 1,-103 5-1,161 3-84,-1 1 0,1 1 0,0 1 0,0 1-1,0 0 1,1 1 0,-1 1 0,1 0 0,1 1 0,0 1 0,0 1 0,1 0-1,0 1 1,0 1 0,-16 18 0,14-13-2,1 2 0,0 0 1,2 1-1,0 0 0,1 1 0,2 0 0,0 1 0,1 1 1,1 0-1,1 0 0,-6 28 0,6 2 9,2 0 0,2 0 0,3 1 0,7 78 0,-1-93-8,1 0 0,2-1 0,2 0-1,1 0 1,2-1 0,2-1 0,1 0 0,1-1 0,3-1 0,0 0-1,3-2 1,0 0 0,45 45 0,-45-57-8,1-1 1,1-1-1,0-1 0,2-2 0,0 0 1,0-2-1,1-1 0,1-1 0,0-1 1,44 8-1,-15-7-1,1-3 1,0-3-1,0-2 1,87-7-1,-116 1 9,-1-1 0,1-1 1,-1-1-1,0-2 0,0-1 0,-1-2 1,0 0-1,-1-2 0,0-1 0,-1-1 1,-1-1-1,28-23 0,-26 15 5,0-1 0,-2-1 1,-1-1-1,-1-1 0,-2-1 0,-1-1 0,-1-1 1,-1-1-1,24-62 0,-21 34 93,-2-1 1,-3-1-1,-3-1 1,-3 0-1,-3-1 0,-2 0 1,-5-78-1,-2 116-23,-1 0-1,-1 0 1,-2 0 0,-1 1-1,0 0 1,-2 0 0,-1 1-1,-1 0 1,-1 1 0,-1 0-1,-27-35 1,10 20 169,-1 1 0,-2 2 0,-2 1 0,-1 2 0,-57-40 1,75 59-191,0 1 0,-1 1 1,0 1-1,-1 0 0,-23-7 1,42 18-349,1 0-1,-1 0 1,1 0 0,-1 0 0,1 0-1,0 0 1,0 0 0,-1 0 0,1 0 0,0 1-1,0-1 1,0 0 0,0 0 0,0 0 0,0 0-1,1 2 1,-1 0-985,0 18-7724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47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11013,'0'0'2273,"0"0"-2017,0 0-240,0 0-16,0 0 240,0 0-64,0 0 129,0 0-145,110 15-112,-87-10 32,-2 1-32,-4 0-48,0 0 48,0-1-48,-8-2-1729,-5-1-2049,-4-2-2016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31 3314,'0'0'1907,"0"0"83,0 0 387,0 0 339,0 0-544,0 0-867,-5-7-430,2 2-772,2 4-64,0-1 0,0 1 0,0-1 1,0 1-1,0 0 0,0-1 0,0 1 1,0 0-1,-1 0 0,1 0 1,0 0-1,-1 0 0,1 0 0,-2-1 1,1 2-26,0 0 0,1 1 0,-1-1 0,0 0 0,0 1 0,1-1 0,-1 1 0,1 0 0,-1-1 1,0 1-1,1 0 0,-1 0 0,1 0 0,0 0 0,-1 0 0,1 0 0,0 1 0,0-1 0,-2 2 0,1 1-7,-1-1 0,1 0 0,0 1 0,0 0 0,0-1-1,1 1 1,0 0 0,-1 0 0,1 0 0,1 0-1,-1 0 1,0 0 0,1 1 0,0-1 0,0 0-1,0 0 1,1 0 0,-1 0 0,1 0 0,0 0 0,1 4-1,-1-6-91,-1 1-1,1-1 0,0 0 0,-1 0 0,1 1 1,0-1-1,0 0 0,0 0 0,1 0 0,-1 0 1,0 0-1,1-1 0,0 1 0,-1 0 0,1-1 1,0 1-1,-1-1 0,1 1 0,0-1 0,0 0 1,0 0-1,1 0 0,-1 0 0,0 0 0,0 0 1,0-1-1,1 1 0,-1-1 0,0 1 0,1-1 1,-1 0-1,0 0 0,1 0 0,-1 0 0,0-1 1,1 1-1,-1 0 0,3-2 0,-2 1-95,1-1-1,-1 1 1,-1-1-1,1 0 1,0 0-1,0 0 1,-1 0-1,1 0 1,-1-1-1,0 1 1,1-1-1,-1 0 1,2-4-1,18-38-399,-19 38 547,11-18 9,-12 22 33,0 1 0,0-1 0,-1 0 0,1 1 0,-1-1-1,1 0 1,-1 0 0,0 0 0,0 0 0,0-3 0,-1 3 226,0 3 297,0 0-104,1 0-406,0 0-1,0 1 0,0-1 1,0 0-1,-1 1 1,1-1-1,0 0 1,0 1-1,0-1 0,-1 1 1,1-1-1,0 1 1,0 0-1,-1-1 1,1 1-1,0 0 1,-1 0-1,1-1 0,-1 1 1,1 0-1,-1 0 1,0 0-1,1-1 1,-1 1-1,0 0 1,1 0-1,-1 0 0,0 0 1,0 0-1,0 1 1,1 0 19,0 1 0,0-1-1,-1 0 1,2 1 0,-1-1 0,0 0 0,0 0 0,3 4 0,-1-3-29,0 0 1,1-1 0,-1 1 0,0 0 0,1-1 0,-1 0 0,1 0-1,0 0 1,0 0 0,0 0 0,7 1 0,-10-3-108,1 0 0,0 0 0,-1 0 0,1 0 0,-1 0 0,1 0 1,0-1-1,-1 1 0,1 0 0,-1-1 0,1 0 0,-1 1 0,1-1 0,-1 0 0,1 1 0,-1-1 0,1 0 0,-1 0 1,0 0-1,0-1 0,0 1 0,0 0 0,1 0 0,-1-1 0,-1 1 0,1 0 0,0-1 0,0 1 0,0-1 0,-1 1 0,1-1 1,-1 1-1,1-4 0,12-22-3586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4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1169,'0'0'4823,"0"0"-3564,0 0-1136,0 0-88,-13 17-19,-41 58-14,43-58 9,1 1 0,0 0 0,1 0 0,-8 27 0,7-18 38,8-22 88,0 1 0,1-1 0,-1 1 0,1 0 0,1 0-1,-1-1 1,1 1 0,0 0 0,0 0 0,1 0-1,-1-1 1,1 1 0,1 0 0,-1-1 0,1 1 0,0-1-1,0 1 1,1-1 0,-1 0 0,1 0 0,0 0-1,1 0 1,-1-1 0,1 1 0,0-1 0,7 6 0,-3-2-191,1-1 1,0 0 0,1-1-1,-1 0 1,1 0 0,1-1 0,-1 0-1,1-1 1,-1 0 0,1-1-1,1 0 1,12 1 0,-8-3-2877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11893,'0'0'1388,"0"0"-724,0 0-416,0 0-152,10-3-240,30-15 172,40-24 1,37-16-507,-113 56 424,-2 1 22,1 0 0,-1 0 1,1 0-1,-1 0 0,1 1 0,0-1 1,-1 1-1,1 0 0,0-1 0,3 2 1,-7 16 295,-2-3-134,0-1 1,-1 1-1,-1-1 1,0 0-1,-10 17 1,9-20-549,1 1 0,0 0 0,0 1 0,1-1 1,0 1-1,1 0 0,1 0 0,-2 15 1,4-20-4540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50 8500,'0'0'4426,"0"0"-2825,0 0-1332,0 0-162,14-6-62,-6 1-66,4-1 11,1 0-1,0 1 0,0 0 0,0 1 1,0 0-1,1 1 0,23-2 0,-41 16-1507,-5-2 1339,0 0-1,0-1 0,-1 0 0,0 0 0,-1-1 0,-13 6 1,12-6 193,0 0 1,0 1-1,1 0 1,0 1 0,-19 18-1,28-23 22,0-1 0,0 1 0,0-1-1,1 1 1,-1 0 0,1-1 0,0 1-1,0 0 1,0 0 0,0 0 0,1 7 0,1 49 218,0-30-172,-1-14-115,1-9 143,-1 0-1,0 0 1,-1 0-1,-2 12 1,2-17-51,0 1 1,0-1 0,0 1-1,0-1 1,-1 1 0,1-1 0,-1 0-1,1 0 1,-1 0 0,0 0-1,0 0 1,0 0 0,0 0 0,0-1-1,-4 3 1,2-2-50,1 1 0,-1-1 0,0-1 1,0 1-1,0 0 0,0-1 0,0 0 0,0 0 1,0 0-1,-7 1 0,10-2-1253,1 0-1849,0 0-1438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11493,'0'0'1521,"0"0"-1265,0 0 144,-57 106 273,26-70-673,22-24 0,1-4-3554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11621,'0'0'3004,"0"0"-1179,0 0-659,0 0-590,-2-5-512,2 5-64,0-1 0,0 1-1,-1-1 1,1 1 0,0-1 0,0 0-1,0 1 1,0-1 0,0 1-1,0-1 1,0 0 0,0 1-1,0-1 1,0 0 0,0 1 0,0-1-1,0 1 1,1-1 0,-1 1-1,0-1 1,0 0 0,1 1-1,-1-1 1,0 1 0,1-1 0,-1 1-1,0-1 1,1 1 0,-1 0-1,1-1 1,-1 1 0,1-1-1,-1 1 1,1-1 0,2 0 2,1-1 0,-1 1 0,0 0 1,0 0-1,1 0 0,-1 0 0,5 0 0,18-1 26,34 2 1,-38 1-21,-8-1 0,-7-1-7,1 1 0,-1 0 0,1 1-1,0 0 1,-1 0 0,10 3 0,-15-3 1,0 0 1,0 0-1,0 0 1,0 0-1,0 1 0,0-1 1,0 1-1,-1-1 1,1 1-1,0 0 1,-1 0-1,1-1 1,-1 1-1,0 0 1,0 0-1,1 1 0,-1-1 1,-1 0-1,1 0 1,0 0-1,0 1 1,-1-1-1,0 0 1,1 4-1,1 10 19,-2 0 0,0 0 0,0 0 0,-1 0 0,-1 0 0,-1-1 0,0 1 0,-9 24 0,-7 10-55,-32 60 0,2-5-1231,42-86 425,-12 27-1531,19-45 1875,-2 1 0,1 0 0,0 0 0,0-1 0,-1 1 0,1 0 0,-1-1 1,1 0-1,-1 1 0,1-1 0,-3 1 0,3-1 367,1-1 0,0 0 0,0 0 0,-1 0 1,1 0-1,0 0 0,0 0 0,-1 0 0,1 0 0,0 1 0,-1-1 0,1 0 0,0 0 0,-1 0 1,1-1-1,0 1 0,0 0 0,-1 0 0,1 0 0,0 0 0,-1 0 0,1 0 0,0 0 1,0 0-1,-1-1 0,1 1 0,0 0 0,0 0 0,-1 0 0,1 0 0,0-1 0,0 1 0,0 0 1,-1 0-1,1-1 0,0 1 0,0 0 0,0 0 0,0-1 0,0 1 0,0 0 0,-1-1 1,1 1-1,0 0 0,0-1 0,-2-18 355,2 17-275,-1-5 269,-1-19 1241,2 1 0,0 0 0,1 0 0,7-35 0,-6 53-1221,0-1 1,0 1-1,1-1 0,0 1 0,0 0 0,1 0 0,0 0 1,0 1-1,1-1 0,-1 1 0,1 0 0,1 0 0,-1 1 1,1-1-1,0 1 0,0 1 0,1-1 0,13-6 0,-6 5-163,0 0 0,0 1 0,0 1-1,1 0 1,-1 1 0,23-2 0,-26 4-334,-1 1 0,0 0 0,0 0 1,0 1-1,0 0 0,0 0 0,0 1 1,0 1-1,18 6 0,-27-8-44,1 0 0,-1 0 0,0-1 0,0 1-1,1 0 1,-1 0 0,0 0 0,0 0 0,0 0 0,0 0 0,0 1 0,-1-1 0,1 0-1,1 2 1,4 14-7281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7059,'0'0'5667,"0"0"-5139,0 0 625,0 0 1104,0 0-1057,0 0-1088,-6 113-48,-20-65-48,3-1-16,11-31-1809,5-6-5282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10773,'0'0'1926,"0"0"-597,0 0 322,0 0-365,0 0-776,4 3-119,-3 14-363,-4 1-2,-1-2 1,-1 1-1,-11 26 1,11-30-30,-1 1 0,2 0 0,0 0 0,0 0 0,2 0 0,-3 26 0,5-38 1,0 1 1,0 0 0,0-1-1,0 1 1,1 0-1,-1-1 1,1 1 0,0-1-1,0 1 1,0-1-1,0 1 1,0-1 0,0 1-1,2 2 1,0-3-3,0 1 0,0-1 0,0 0 0,0 1 0,0-1 0,0-1 0,1 1 0,-1 0 0,6 1 0,4 1-30,0-1 0,0 0 0,0-1 0,0-1 0,0 0 0,23-1 1,-26 0-72,-8 0-93,0 0 0,0 1 0,0-1 0,-1 0 0,1-1 0,0 1 0,0 0 0,0-1 0,0 1 0,-1-1 0,1 1 0,0-1 0,0 0 0,-1 1 0,1-1 0,-1 0 0,1 0 0,-1-1-1,1 1 1,-1 0 0,3-3 0,-1-8-5193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4450,'0'0'7475,"0"0"-4929,0 0-1266,0 0 177,0 0-881,-26 104-560,7-41 96,4 2-112,7-1-48,8-47-2273,0-7-5026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14727,'0'0'1200,"0"0"-1200,0 0-16,0 0 16,0 0 48,125-10 32,-70 8-80,-5-3-112,-35 1-3169,-9 3-5027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6099,'0'0'509,"0"0"-47,0 0 1011,0 0 15,0 0-498,18-9 2374,31 8-3349,-20 0 114,47 4-1,-74-3-113,0 1-1,0 0 0,0 0 0,0-1 0,0 1 0,0 0 0,0 1 0,0-1 1,-1 0-1,1 0 0,0 1 0,-1-1 0,1 1 0,-1 0 0,0-1 1,1 1-1,-1 0 0,0 0 0,0 0 0,0 0 0,0 0 0,0 0 1,-1 0-1,1 0 0,-1 0 0,1 0 0,-1 0 0,0 0 0,0 0 1,0 1-1,0-1 0,0 2 0,0 4 28,-1 0 1,1 0-1,-1-1 1,0 1-1,-1 0 0,0-1 1,-6 15-1,3-12-169,0-1-390,0 1 0,1 0 0,0 0 0,0 0-1,1 0 1,0 0 0,1 1 0,0-1 0,0 15 0,1-10 787,0-1 1,-1 1-1,-1-1 0,0 1 1,-1-1-1,-1 0 1,-10 22-1,5-16 166,0 0 0,-2-1 0,-1 0 0,-19 23 0,26-34-625,-11 10 220,-1-12-3091,5-5-4820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2977,'0'0'3570,"0"0"-1801,0 0-646,0 0 160,0 0-173,0 0-24,-11 5-224,-29 16-508,30-16-201,10-5-113,0 0-19,0 0 22,0 0 21,0 1-30,-1 0 1,1-1-1,0 1 1,-1 0-1,1 0 1,-1-1-1,1 1 1,-1 0-1,1 0 1,-1-1-1,0 1 1,1-1-1,-1 1 1,0 0-1,1-1 1,-1 1-1,0-1 1,0 0-1,1 1 1,-1-1-1,0 0 1,0 1-1,0-1 1,0 0-1,0 0 1,1 0-1,-1 0 1,-1 0-1,-24 1 3061,26 4-3025,0-4-72,0-1-1,0 0 1,0 1 0,0-1-1,0 0 1,0 1-1,0-1 1,0 0 0,0 1-1,0-1 1,0 0 0,0 1-1,0-1 1,0 0 0,0 1-1,0-1 1,0 0 0,0 1-1,0-1 1,0 0-1,0 1 1,0-1 0,1 0-1,-1 1 1,0-1 0,0 0-1,0 0 1,1 1 0,-1-1-1,0 0 1,1 1-1,343-1 60,-200 0-4542,-139 0 819,-5 0-1117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14134,'0'0'1153,"0"0"-1105,0 0 0,0 0 48,-84 122-96,56-68-208,16-35-2929,3-7-4259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19:5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25 12486,'0'0'2158,"0"0"-1035,0 0-112,0 0-418,3-2-553,8-2-35,0 0 0,0 0 1,1 1-1,-1 1 0,1 0 1,-1 0-1,23 1 0,-34 1-2,1 1-1,0-1 1,-1 0-1,1 1 1,-1-1-1,1 1 0,0 0 1,-1-1-1,1 1 1,-1-1-1,1 1 1,-1 0-1,0-1 0,1 1 1,-1 0-1,0 0 1,1-1-1,-1 1 1,0 0-1,0 0 1,0 0-1,0-1 0,0 1 1,0 0-1,0 0 1,0-1-1,0 2 1,1 31 26,-2-27-4,0 16-1,-1-1-1,-1 0 1,0 0-1,-2 0 1,-14 40-1,-48 206-144,10-28-272,36-170 381,-49 148 48,69-214-21,0 0 1,0-1 0,-1 1 0,1-1 0,-1 1-1,1-1 1,-1 1 0,0-1 0,0 0 0,0 0-1,0 0 1,0 0 0,0 0 0,-1 0 0,1-1-1,0 1 1,-1-1 0,-3 2 0,-1-1 177,1-1 1,-1 1-1,-1-1 0,1 0 1,0-1-1,-9 0 1,-70 0 219,85 0-2256,1-2-2290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27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246 699 10117,'0'0'2451,"0"0"-1664,0 0-117,0 0 467,0 0 10,1-14-603,-1 2-413,0 0 0,-1 0-1,0 1 1,0-2-131,0 11 34,0 1 1,0-1-1,1 0 0,-1 0 1,0 1-1,0-1 0,-1 0 1,1 1-1,0-1 0,-1 1 1,1-1-1,0 1 0,-1 0 1,0 0-1,1 0 0,-1 0 1,0 0-1,1 0 0,-1 0 1,0 0-1,0 1 0,0-1 1,-1 0-35,-45-5 479,41 6-387,-4-1-20,-1 0-26,0 0 0,0 1 0,-1 1 1,1 0-1,-11 2-46,20-3-11,1 1 0,-1 0 0,0 0 0,0 0 0,1 0 0,-1 1 0,0-1 0,1 1 0,0-1 0,-1 1 0,1 0 0,0 0 0,0 0 1,0 0-1,0 1 0,0-1 0,0 0 0,1 1 0,-1-1 0,1 1 0,0 0 0,-1-1 0,1 1 0,0 0 0,1 0 0,-1 2 11,-1 2-63,1 1 1,0-1-1,0 1 0,1 0 0,0 0 1,0-1-1,1 7 63,0-11-63,0 0 1,-1 1-1,1-1 0,1 0 1,-1 0-1,0 0 0,1 1 1,0-2-1,-1 1 0,1 0 1,1 0-1,-1 0 0,0-1 1,0 0-1,1 1 0,0-1 1,2 2 62,3 1-315,1 0 1,1 0 0,-1-1 0,0-1 0,1 1 0,0-2 0,0 1 0,0-1 0,0-1 0,0 0-1,0 0 1,0-1 0,3 0 314,-5 0-244,1-1-1,-1 0 1,0 0-1,1-1 1,-1 0-1,0 0 1,0-1 0,0 0-1,0-1 1,0 0-1,-1 0 1,0 0-1,0-1 1,0 0-1,5-5 245,4-8-63,-1 0 0,-1-2 0,0 0-1,-2 0 1,0-1 0,-2 0 0,0-1-1,-1-1 1,-1 1 0,-1-1 0,-2-1 0,0 1-1,-1-5 64,7-58 1207,-4-1 0,-5-83-1207,-2 151 231,1 0 20,0 15-84,0 0 1,-1 0 0,0 0-1,0 0 1,0 0 0,0 0-1,-1 0 1,0 0 0,1 0-1,-1 0 1,-1 0 0,1 1-1,0-1 1,-1 0-168,-7-2 1945,5 12-1012,3 21-841,1-17-282,-13 142 121,-6-1 0,-22 72 69,13-68 95,21-112-125,2 0-1,0 28 31,9-6-2652,2-50-1534,3-12-1555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28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8788,'0'0'-59,"23"1"-23,77-4 63,-92 1-29,-1 1 1,1-2-1,0 1 0,-1-1 1,0 0-1,0-1 1,0 1-1,0-1 0,0-1 1,-1 1-1,0-1 0,0-1 1,0 1-1,-1-1 1,1 0-1,-1 0 0,-1 0 1,1-1-1,-1 0 1,1-2 47,-2 2 217,0-1 1,0 1 0,-1-1 0,0 1 0,0-1-1,-1 1 1,0-1 0,-1 0 0,1 0 0,-1 0-1,-1 0 1,0 1 0,0-1 0,-2-6-218,2 12 116,0 0 0,-1 0 0,1 0 0,-1 0 0,0 0 0,0 1 0,0-1 0,0 0 1,0 1-1,0 0 0,0-1 0,0 1 0,0 0 0,-1 0 0,1 0 0,0 1 0,-1-1 0,1 0 0,-1 1 0,1-1 0,-1 1 1,1 0-1,-1 0 0,-1 0-116,-7 0 321,-1 0 0,1 0 1,-1 1-1,-8 2-321,16-2 25,1 0 0,0 0 0,0 0 0,0 1 0,0-1 0,0 1 0,0-1 0,1 1 0,-1 0 0,1 0 0,-1 1 0,1-1 0,0 0 0,-1 1 0,1-1 0,0 1 0,1 0 0,-1 0 0,0 0 0,1 0 0,0 0 0,0 0 0,0 0 0,0 0 0,0 0 0,0 2-25,-2 12-36,1-1 0,0 1 1,2 0-1,0 12 36,0-12 3,1-7 22,0 0 1,0-1-1,1 1 1,0 0-1,1-1 1,0 1-1,1-1 1,-1 0-1,2 0 1,-1 0-1,1-1 1,2 2-26,-4-6-219,0 1 1,0 0-1,1-1 1,0 1-1,0-1 1,0 0 0,1 0-1,-1-1 1,1 0-1,0 1 1,0-1-1,0-1 1,0 1-1,0-1 1,1 0-1,-1 0 1,1-1-1,0 1 1,-1-1-1,1 0 1,2-1 218,15 0-5598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2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0 662 14551,'0'0'-280,"0"0"-123,0 0-22,20 3-380,-5 1 654,-6-2 43,1 1 0,0-1 0,-1-1 0,1 0 0,0 0 0,0-1 0,-1 0 0,1-1 0,0 0 0,0 0 0,-1-1 1,1 0-1,-1-1 0,5-2 108,4-5-203,0-1-1,-1 0 1,-1-2 0,0 0 0,-1-1 0,0 0-1,-1-1 1,7-9 203,10-17-169,-1-1 0,20-38 169,-34 53 31,-2-1-1,0 0 1,-2-1-1,-1 0 1,-2-1-1,5-22-30,-10 28 839,-1 0 0,-1 1 0,-1-12-839,-1 33 148,0 1 0,0-1 0,0 0 0,0 0 0,0 0 0,0 0 0,-1 0 0,1 1 0,-1-1 0,1 0 0,-1 0 0,0 1 0,0-1 0,0 0 0,0 1 0,0-1 0,0 1 0,0-1 0,0 1 0,-1-1 0,1 1-148,-2 0 171,1-1 1,-1 1-1,0 0 1,0 0 0,1 0-1,-1 0 1,0 1-1,0-1 1,0 1 0,0 0-1,0 0 1,0 0-1,0 0-171,1 0 31,0 0-1,1 0 1,-1 1-1,0-1 1,1 1-1,-1-1 1,1 1-1,-1-1 1,0 1-1,1 0 1,0 0-1,-1 0 1,1 0-1,-1 0 1,1 0-1,0 0 1,0 0-1,0 0 0,-1 1 1,1-1-1,1 0 1,-1 1-1,0-1 1,-1 2-31,-14 44-41,12-33 60,-20 78-91,4 2 0,-4 60 72,-8 195 80,16-155-101,10-129-999,-13 52 1020,15-97-327,-1 1 1,-2-1-1,0 0 1,-1-1-1,0 0 1,-2 0-1,-5 8 327,11-22-38,1 0-1,-1 0 1,0-1-1,0 1 1,0-1-1,-1 0 1,0 0-1,-2 1 39,5-3 89,-1-1-1,0 1 0,0-1 0,0 0 1,0 0-1,0 0 0,0 0 1,0-1-1,0 1 0,0-1 0,0 1 1,0-1-1,0 0 0,-1-1 0,1 1 1,-2-1-89,3 1 55,0-1-1,0 0 1,0 0 0,0 0 0,0 0 0,1 0 0,-1-1 0,0 1 0,1 0-1,-1-1 1,1 1 0,-1-1 0,1 0 0,0 1 0,-1-1 0,1 0 0,0 0-1,0 0 1,0 0 0,1 0 0,-2-1-55,-10-47 59,9 35-69,2 1 0,0-1 0,0 1 0,2-1 0,-1 1 0,3-11 10,-1 18-6,0-1 0,0 0 0,0 1 0,1 0 0,0-1 1,0 1-1,1 1 0,0-1 0,0 0 0,0 1 1,1 0-1,0 0 0,2-2 6,13-10-18,2 0 1,0 2 0,0 0-1,2 1 1,14-6 17,43-19-111,4 3 111,-57 26 8,16-6 100,27-5-108,-35 11-730,-1-1 0,17-9 730,-47 18-3935,-5 0-3311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2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14647,'0'0'1376,"0"0"-682,0 0-142,0 0-173,0 0-93,7 1-281,-6-1-8,1 0 0,-1 1 0,1-1 0,-1 0 1,1 1-1,-1-1 0,0 1 0,1-1 0,-1 1 0,0 0 0,1-1 0,-1 1 1,0 0-1,0 0 0,0 0 0,0 0 0,0 0 0,0 0 0,0 0 1,0 0-1,0 1 0,0-1 0,-1 0 0,1 0 0,0 1 0,-1-1 1,1 1-1,-1-1 0,1 2 3,0 6-16,0 0 1,0 0-1,-1 0 1,0 0-1,-1 2 16,1 15 6,1 14-71,0-20-159,-1-1 0,0 0 0,-1 1 0,-1-1 0,-1 0 0,-1 0 0,0 0 0,-2 1 224,3-15-1324,2-6-1611,0-9-677,1 8 4149,0-24-1254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2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25 365 3666,'-3'-20'2377,"-2"-3"-1508,-8-45 848,9 11 2580,5 55-4265,-1 0 0,0-1 0,1 1 0,-1 0 0,1 0 0,0 0 0,0 0 0,0 0 0,0 0 0,0 0 0,0 0 0,1 0 0,-1 0 0,1 0 0,-1 1 0,1-1 0,-1 1 0,1-1 0,0 1 1,0-1-33,44-24 300,-31 18-99,30-16 53,0 3 1,2 1-1,23-5-254,-44 17-285,1 1-1,0 1 1,0 1-1,0 2 1,0 1-1,1 1 1,5 1 285,-32 0-119,0 0 0,0 1 1,0-1-1,-1 0 0,1 0 1,0 1-1,0-1 0,-1 1 1,1-1-1,0 1 0,0-1 1,-1 1-1,1-1 0,-1 1 1,1 0-1,-1-1 0,1 1 0,-1 0 1,1-1-1,-1 1 0,1 0 1,-1 0-1,0-1 0,1 1 1,-1 0-1,0 0 0,0 0 1,0 0-1,1-1 0,-1 1 1,0 0-1,0 0 0,0 0 1,0 0-1,-1-1 0,1 1 1,0 0-1,0 0 0,0 0 1,-1 0 118,1 4-696,0 18-2228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3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12358,'0'0'3889,"0"0"-3889,0 0-240,0 0-64,0 0 112,0 0 192,181 14 0,-109-14 0,-4 0-32,-4 0-64,-6 0-2465,-49 0-2209,-6 2-3282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3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15063,'0'0'173,"0"0"-237,4 19-141,3 30 114,16 86 297,-18-114-402,0 0-1,1 0 1,1-1-1,2 0 1,2 6 196,-8-22-272,-1-1 1,0 1-1,1-1 1,0 1-1,0-1 1,0 0-1,0 0 0,0 0 1,0 0-1,1-1 1,0 1-1,0-1 272,-2-1-194,0 0 0,0 0 1,0 0-1,0-1 0,0 1 0,0-1 0,0 1 0,1-1 0,-1 0 0,0 0 0,0 0 1,0 0-1,0 0 0,1 0 0,-1-1 0,0 1 0,0-1 0,0 0 0,0 1 0,0-1 0,0 0 1,0 0-1,0 0 0,-1 0 0,1-1 0,0 1 194,6-6-319,0 0-1,-1-1 1,0 0 0,0 0-1,-1 0 1,0-1 0,-1 0 0,0 0-1,0-1 1,1-4 319,9-24 2310,-2-2-1,0-2-2309,-7 19 2285,-6 23-2152,1-1-1,-1 0 1,0 1 0,0-1 0,0 0-1,0 1 1,1-1 0,-1 1-1,0-1 1,1 1 0,-1-1 0,0 0-1,1 1 1,-1-1 0,1 1-1,-1-1 1,0 1 0,1 0 0,0-1-1,-1 1 1,1-1 0,-1 1-133,9 7 853,8 36-1658,-10-22 1100,0-2-417,-2 0-1,0 1 1,2 13 122,-4-14-1568,1 0-1,2 0 1,2 5 1568,-5-20-3508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3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 2705,'0'0'2049,"0"0"-256,0 0-672,0 0 351,118-104-527,-91 98-305,0 6 80,-2 0-224,-1 0 225,-1 0-305,-7 16 128,-3 4-368,-4 5-64,1 9 64,-4 1-176,3 2-464,-9-27-2993,0-6-3042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5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8276,'0'0'3183,"0"0"-1567,7-2-1135,0 0-425,-1 1 0,1 0 0,0 1 0,-1-1 0,1 2 0,0-1 0,-1 0 0,1 1 0,0 0 0,-1 1 0,12 3 1,8 5 57,45 22 0,-68-31-67,-1 0 0,0 0 0,1 0 0,-1 0 0,0 1 0,0-1 0,0 1 0,0-1 0,0 1 0,0 0 0,0 0 0,-1 0 0,1 0-1,-1 0 1,1 0 0,-1 0 0,0 1 0,0-1 0,0 0 0,0 1 0,0-1 0,0 1 0,-1-1 0,1 1 0,-1-1 0,0 1 0,1-1 0,-1 1 0,-1 0 0,1-1-1,0 1 1,-1-1 0,1 1 0,-1-1 0,1 1 0,-1-1 0,0 1 0,0-1 0,-1 0 0,1 1 0,-3 3 0,-16 21 180,-1 0 0,-1-2 0,-44 41 0,17-19-185,38-36-166,8-9-31,0 0 0,0 0 0,0 1 0,1-1 0,-1 1 0,1 0 0,0 0 0,-1 0 0,1 0 0,1 0-1,-1 1 1,0-1 0,-1 7 0,5-7-5255,11-3-150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4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25 2849,'0'0'8943,"0"0"-6312,0 0-1410,0 0-68,0 0-353,-20-5-263,-64-12-183,82 16-344,-1 1-1,0-1 0,1 1 0,-1 0 0,0-1 1,1 1-1,-1 0 0,0 0 0,1 1 0,-1-1 1,1 1-1,-1-1 0,0 1 0,1 0 0,-1 0 0,1 0 1,0 0-1,-1 0 0,1 1 0,0-1 0,0 1 1,-1-1-1,1 1 0,1 0 0,-1 0 0,0 0 1,0 0-1,1 0 0,-1 0 0,1 0 0,-1 1 1,1-1-1,0 0 0,0 1-9,-1 6-24,-1 1 1,2 0-1,0-1 1,0 1-1,0 0 1,1 0 0,1 7 23,0 2-71,-1-10 71,1 0 1,-1 0 0,2 0-1,-1 0 1,1 0-1,1-1 1,0 1-1,0-1 1,1 1 0,-1-1-1,2 0 1,3 6-1,-4-8-99,0-1 0,1 0 0,-1 0 0,1-1 0,0 1 0,0-1 0,0 0 0,1 0 0,-1-1 0,1 1 0,0-1 0,0-1 0,0 1 1,1-1-1,-1 0 0,0 0 0,1-1 0,1 0 99,2 1-547,26 1-840,-11-8-2455,-7-11-1123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4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 12870,'0'0'2561,"0"0"-1665,0 0 97,0 0-321,0 0-304,0 0-368,0 0-48,12 118 48,-28-25 80,0 1-80,0-3-16,3-5-16,-1-7-288,0-14-432,3-12-593,0-15-960,9-38-2273,-1 0-2225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8356,'0'0'3489,"0"0"-303,0 0-2098,0 0-463,0 0-609,0 0-16,23-53-64,24 53 64,16 10 256,10 6-256,-5 5-1313,-48-13-2865,-9 4-5954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6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13590,'0'0'1313,"0"0"-1185,0 0 64,0 0-192,-34 106-208,9-47-176,7-4 240,2-10 112,5-3-497,4-9-239,3-11-1089,4-22-1552,0 0-4451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6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14439,'0'0'1296,"0"0"-431,0 0-177,0 0-560,0 0-128,0 0-1249,11-59-3233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6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52 10053,'0'0'3185,"0"0"-2393,0 0-439,0 0 60,0 0-71,3 10-185,2 3-178,-2 0-1,0 1 1,0 0 0,-1-1-1,-1 1 1,0 0 0,-1 0-1,-1 0 1,0 0 0,-2 7 21,-9-17 4422,-17-5-4859,24 1 827,4 0-403,0 1 0,0-1 0,1 1 0,-1 0 0,0-1-1,1 1 1,-1-1 0,1 1 0,-1 0 0,1-1 0,-1 1 0,1 0 0,-1 0 0,1-1 0,0 1 0,0 0 0,-1 0 0,1 0 0,0-1-1,0 1 1,0 0 0,0 0 0,0 0 0,0 0 0,0-1 0,0 1 0,0 0 0,0 0 0,0 0 0,0 0 0,1-1 0,-1 1 0,0 0-1,1 0 1,-1 0 13,10 34-148,-5-26 35,0-1-1,1 1 1,0-1-1,0-1 0,1 1 1,0-1-1,0-1 1,1 1-1,0-1 1,0 0-1,0-1 0,1 0 1,0 0-1,0-1 1,0 0-1,0-1 0,0 0 1,1 0-1,0-1 1,-1 0-1,1-1 1,0 0-1,0 0 0,0-1 1,0-1-1,0 1 1,0-2-1,9-1 114,-15 1-22,0 0 0,-1 0 0,1 0 0,0 0 0,-1-1 0,1 1 0,-1-1 0,0 0-1,0 0 1,0 0 0,0 0 0,-1 0 0,1-1 0,-1 0 0,0 1 0,0-1 0,0 0 0,0 0 0,-1 0 0,1 0 0,-1 0 0,0 0-1,-1 0 1,1-1 22,2-15 76,-1 0 0,0-1 0,-2 1 0,0-9-76,-1 22 10,1 0 37,-1 0-1,0 0 1,0-1-1,-1 1 1,0 0-1,0 0 1,0 0-1,-1 1 1,0-1-1,-1 1 1,0-1-1,0 1 0,0 0 1,0 0-1,-1 1 1,0 0-1,-1-1-46,-12-10 462,0 1-1,-1 1 1,-1 0-1,-14-6-461,41 17-466,9 2 353,20 1 122,-4-1 23,1 2 0,23 4-32,-45-4 15,-1 2 0,1-1 0,0 1-1,-1 1 1,0 0 0,0 0 0,0 1 0,0 0 0,-1 1-1,2 1-14,2 3 37,0 1-1,-1 0 0,-1 1 0,0 0 1,0 1-1,-1 0 0,-1 1 0,0 0 1,-1 0-1,-1 1 0,0 0 0,1 5-36,3 13-870,-1 1-1,-2-1 0,-1 1 0,-2 1 0,0 10 871,-3-29-3249,-2-13-721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7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7908,'0'0'1648,"0"0"289,0 0-752,0 0-545,118-83-208,-89 83-96,-2 22-15,-4 13 95,-5 10-112,-9 4-304,-4 3-96,-5-1-528,0-35-1938,0-7-4497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8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0 9780,'0'0'3151,"0"0"-987,0 0-865,0 0-552,0 0-451,0 0-48,-5 11-128,-10 23-50,2 1-1,1 0 1,1 0-1,3 1 1,0 6-70,-4 29-1156,4 0 1,1 29 1155,7-88-761,-1 6-187,2-5-4904,-1-13 1813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8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10341,'0'0'3585,"0"0"-3264,0 0-81,0 0-240,0 0-128,0 0 128,120 65 432,-73-14-416,3 8 256,0 2-208,-5-4-64,-5-2-32,-1-10-496,-5-11-737,-5-14-1328,-24-20-593,-3 0-1648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39 7491,'0'0'6419,"0"0"-5170,0 0-97,0 0-319,0 0-337,0 0-464,12-38-32,-12 91-96,-2 20 96,-14 16 208,0 7-208,5-15 0,4-4-368,5-7-544,2-11-481,0-11-928,0-46-1425,15-2-880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1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75 4274,'0'0'595,"0"0"675,0 0-270,0 0-317,0 0-181,13-12-230,50-51 616,-71 65 2788,-2-1-3048,-14 10-460,0 2 0,1 0 0,0 2 0,1 0 0,-22 21 0,39-32-134,-1 0-1,1 1 0,0 0 1,1 0-1,-1 0 1,1 1-1,0-1 1,1 1-1,-1 0 0,1 0 1,0 0-1,0 0 1,1 1-1,0-1 1,0 1-1,-1 8 0,4-11-34,0 0-1,1 0 1,-1 0-1,1 0 1,0 0-1,0 0 1,0-1 0,1 1-1,-1-1 1,1 0-1,0 0 1,0 0-1,0 0 1,0 0-1,0-1 1,4 3-1,11 11-5,56 44 47,-59-48-18,-14-12-16,-1 0 0,0 0 1,1 0-1,-1 0 0,1 0 0,-1 1 1,1-1-1,-1 0 0,1 0 1,-1 0-1,0 0 0,1 1 0,-1-1 1,1 0-1,-1 0 0,0 1 1,1-1-1,-1 0 0,0 1 0,1-1 1,-1 0-1,0 1 0,0-1 1,1 0-1,-1 1 0,0-1 0,0 1 1,0-1-1,0 0 0,1 1 1,-1-1-1,0 1 0,0-1 0,0 1 1,0-1-1,0 1 0,0-1 1,0 0-1,0 1 0,0-1 0,0 1 1,0-1-1,-1 1 0,1-1 1,0 1-1,0-1 0,0 0 0,0 1 1,-1-1-1,1 0 0,0 1 1,0-1-1,-1 1 0,1-1 0,0 0 1,-1 0-1,1 1 0,0-1 1,-1 0-1,1 1 0,-1-1 1,1 0-1,0 0 0,-1 0 0,1 0 1,-1 1-1,0-1 0,-28 10 53,28-10-41,-32 5 25,25-1-46,-10 3-357,16-7-1409,2 0-2313,2 0-448,9 0 598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39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160 102 4194,'0'0'3297,"0"0"489,0 0-1017,0 0-1544,0 0-395,-7-16-94,-22-50-256,28 65-453,-1-1 0,1 0 0,-1 1 0,0-1 0,1 1 0,-1 0 0,0 0-1,0-1 1,0 1 0,0 0 0,0 0 0,0 1 0,0-1 0,0 0 0,0 1 0,-1-1-1,1 1 1,0 0 0,0 0 0,0 0 0,-1 0 0,1 0 0,0 0 0,0 0 0,0 1-1,-1-1 1,1 1 0,0 0-27,-6 0 29,6-1-33,-1 1 1,1 0-1,0 0 0,0 0 1,0 0-1,0 0 1,-1 0-1,2 1 0,-1-1 1,0 1-1,0-1 0,0 1 1,1 0-1,-1 0 1,1 0-1,-1 0 0,1 0 1,0 0-1,0 0 0,0 0 1,0 0-1,0 0 0,0 1 1,0-1-1,1 1 4,-4 9-38,1 0-1,1 0 0,0 1 1,1 3 38,-2 10-299,2 1 0,0 0 0,4 18 299,-3-42-138,1-1 1,-1 1-1,1-1 0,0 0 1,0 1-1,0-1 1,1 0-1,-1 0 0,0 0 1,1 0-1,-1 0 0,1 0 1,0 0-1,0 0 0,0-1 1,0 1-1,0-1 0,0 1 1,0-1-1,0 0 0,0 0 1,1 0-1,-1 0 0,0 0 1,1 0-1,-1-1 1,1 1-1,1-1 138,-1 1-153,0-1 0,0 1-1,0-1 1,0 0 0,0 0 0,0 0 0,0 0 0,0-1 0,1 1-1,-1-1 1,0 0 0,-1 0 0,1 0 0,0 0 0,0-1-1,0 1 1,-1-1 0,1 1 0,0-1 0,-1 0 0,0 0 0,1 0-1,0-2 154,7-11 209,-1-1 0,-1 0 0,-1-1-1,0 1 1,-1-1 0,0-1 0,-2 1-1,0-1 1,-1 0 0,-1 0 0,0 0 0,-2-15-209,0 32 1088,0 1-301,-1 3-825,1 1 0,-1-1 0,1 1 0,-1-1-1,1 1 1,0 0 0,0-1 0,1 1 0,-1-1 0,1 2 38,0 11-299,-1 5 261,2 0 0,0-1 0,3 14 38,-4-26 3,1 1 0,1-1 0,0 1 0,0-1 0,0 0 1,1-1-1,0 1 0,1 0 0,0-1 0,1 1-3,-5-6-57,0 0-1,1-1 1,-1 1-1,1-1 1,-1 1-1,1-1 1,0 0 0,-1 1-1,1-1 1,0 0-1,0 0 1,0 0-1,0-1 1,0 1-1,0 0 1,0-1 0,0 1-1,0-1 1,0 0-1,0 1 1,0-1-1,0 0 1,1 0 0,-1-1-1,0 1 1,0 0-1,0-1 1,0 1-1,0-1 1,0 0-1,0 1 1,0-1 0,1-1 57,3-2-14,-1 0 0,1 0 0,-1 0 0,0 0 1,0-1-1,-1 0 0,0 0 0,0 0 0,3-5 14,64-107 3178,-71 116-3147,1 1 0,-1-1 0,0 0 0,1 1 0,-1-1 0,1 0 0,-1 1 0,1-1 0,-1 1 0,1-1 0,-1 1 0,1-1 0,0 1 0,-1 0 0,1-1 0,0 1 0,-1 0 0,1-1 0,0 1 0,-1 0 0,1 0 0,0 0 0,0-1 0,-1 1 0,1 0 0,0 0 0,0 0 0,-1 0 0,1 1 0,0-1 0,0 0 0,-1 0 0,1 0 0,0 0 0,-1 1 0,1-1 0,0 0 0,0 1 0,-1-1 0,1 1 0,-1-1 0,2 1-31,-1 1 1,1-1 0,0 1 1,0 0-1,-1 0 0,1 0 0,-1 0 0,0 0 0,1 1 0,-1-1 0,0 0 0,0 0 0,-1 1-1,7 25-122,-1 0 0,-2 0 0,-1 2 122,5 32-1451,-9-61 1303,1-1 0,0 1-1,0-1 1,0 1 0,1 0-1,-1-1 1,0 1 0,0 0-1,0-1 1,0 1 0,0-1-1,1 1 1,-1 0 0,0-1-1,1 1 1,-1-1-1,0 1 1,1-1 0,-1 1-1,1-1 1,-1 1 0,0-1-1,1 0 1,-1 1 0,1-1-1,0 1 1,-1-1 0,1 0-1,-1 0 149,1 0-33,0 0 1,0 0-1,0-1 0,0 1 0,-1 0 0,1-1 0,0 1 0,0-1 0,-1 1 0,1-1 0,0 0 1,-1 1-1,1-1 0,-1 0 0,1 1 0,-1-1 0,1-1 33,22-37 2237,-22 36-2251,3-5 236,-1 0 173,1 0 0,0 0-1,1 0 1,0 1 0,5-6-395,-9 11 10,1 1 0,0-1 1,-1 1-1,1-1 0,0 1 0,0 0 0,0-1 0,0 1 0,0 0 0,1 0 0,-1 1 0,0-1 0,0 0 0,1 1 0,-1-1 0,0 1 0,1 0 0,-1 0 0,0 0 0,1 0 0,-1 0 1,1 0-1,0 1-10,-1 0-105,-1-1 0,1 1 0,-1 0 0,1 0 0,-1 0 0,0 0 0,1 0 0,-1 0 0,0 0 0,0 1 0,0-1 0,0 0 0,0 1 0,0-1 0,0 0 0,0 1 0,0-1 0,-1 1 0,1 0 0,-1-1 0,1 1 0,-1 0 105,10 42-1709,-9-37 1107,-1-4 479,1-1-1,-1 0 1,1 0 0,-1 0 0,1 0-1,0 1 1,0-1 0,0 0 0,0 0-1,0 0 1,0-1 0,0 1-1,1 0 1,-1 0 0,1-1 0,0 1-1,1 1 124,-2-3-55,1 1 0,-1-1 0,1 1-1,0-1 1,-1 1 0,1-1 0,-1 0-1,1 0 1,0 0 0,-1 0 0,1 0-1,0 0 1,-1 0 0,1-1-1,-1 1 1,1 0 0,0-1 0,-1 0-1,1 1 1,-1-1 0,0 0 0,1 0-1,-1 1 1,1-1 0,-1 0 0,0-1 55,43-35 1611,-34 27-907,1 0 1,0 1-1,11-7-704,-19 14 122,1 0-1,1 0 0,-1 0 1,0 0-1,0 1 0,1-1 1,-1 1-1,0 0 1,1 0-1,0 1 0,-1 0 1,1-1-1,-1 1 0,2 1-121,-4-1 67,-1 1 0,0-1 0,0 1 0,1-1 0,-1 1 0,0 0 0,0-1 0,0 1 0,0 0 0,0 0 0,1 0 0,-2 0 0,1 0 0,0 0 0,0 0 0,0 0 0,0 0 0,-1 0 0,1 0 0,-1 1 0,1-1 0,0 1-67,9 31 361,-9-30-323,12 63-307,-10-17-4520,-3-32-2380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0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13718,'20'5'-456,"-2"0"402,2 1 32,0-1 0,1-1 1,-1-1-1,1-1 0,8 0 22,-10-1-415,0-1 0,0-1 0,15-3 415,-27 2-90,0 0 0,1 0 0,-1 0 0,0-1 0,0 0 0,-1-1 0,1 1 0,-1-1 0,1 0 0,-1-1 0,0 0 90,-1 1 113,0-1 0,0 1 0,0-1 0,-1 0 0,1 0 1,-1-1-1,0 1 0,-1-1 0,1 0 0,-1 0 0,-1 0 0,1 0 1,-1 0-1,0-1 0,0 1 0,-1-1 0,0 0 0,0 1 0,0-1 1,-1 0-1,0 1 0,-1-8-113,1 12 64,0 1 0,-1-1 0,1 0 1,0 0-1,-1 0 0,0 0 0,1 0 1,-1 0-1,0 1 0,0-1 0,0 0 0,0 1 1,0-1-1,0 0 0,0 1 0,-1-1 1,1 1-1,0 0 0,-1 0 0,0-1 0,0 1-64,-2-2 114,0 1-1,0 0 0,-1 0 0,1 1 0,-1-1 0,0 1 0,1 0 0,-1 0 0,-1 0-113,-11 0 171,0 0 1,-1 1-1,1 0 1,-14 4-172,26-4-9,-1 1 0,1 0 1,-1 1-1,1 0 0,-1 0 1,1 0-1,0 0 0,0 1 1,0-1-1,0 2 0,1-1 1,-1 0-1,1 1 0,0 0 0,0 0 1,0 0-1,0 0 0,1 1 1,-1-1-1,1 1 0,0 0 1,1 0-1,-1 0 0,1 0 0,0 3 9,-3 8-59,0 0 0,2 1 0,0-1 0,1 1-1,1 0 1,0 0 0,1 0 0,1 0 59,-1-10-15,1 0 1,0 0-1,0-1 1,1 1-1,-1-1 1,1 1-1,1-1 1,-1 1-1,1-1 0,1 0 1,-1 0-1,1-1 1,0 1-1,0-1 1,0 1-1,2 0 15,2 2-5,1-1 0,0 0 0,0-1 1,0 0-1,1 0 0,0-1 0,0-1 0,0 1 0,7 1 5,9 1-58,1-1 1,-1 0-1,1-2 0,0-2 1,0 0-1,0-2 1,13-1 57,-33 1-233,-1-1 0,1 0 0,-1 0 0,0 0 0,1-1 0,-1 0 0,3-1 233,29-21-3847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 0 10677,'0'0'1513,"0"0"42,0 0-525,0 0-505,-20 14-175,17-13-343,-10 7-6,0 0 0,1 1 0,0 0 0,0 1 0,1 0 0,1 1 0,-1 0 0,2 1 0,0 0 0,0 0 0,1 1 0,-5 10-1,-25 65-34,3 1 0,5 1 0,2 6 34,12-32 76,3 1 0,3 1 0,3-1 0,1 56-76,7-100 25,1-1 0,0 1-1,1-1 1,1 0 0,1 0-1,1 0 1,1-1 0,0 0 0,2 0-1,4 6-24,-8-15-138,1 0 0,0 0 0,1-1 0,0 0 0,0 0 0,1 0 0,0-1 0,1-1 0,-1 1 0,2-1-1,-1-1 1,1 1 0,0-2 0,0 1 0,0-2 0,1 1 0,0-1 0,3 0 138,-12-3-382,0-1 0,1 1 0,-1-1 0,0 0 0,0 0 0,1 0 0,-1 0 0,0 0 0,1 0 0,-1 0 0,1-1 382,16-9-6582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2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10789,'0'0'1438,"0"0"-2041,27 2 299,370 6 549,373 12 2247,-733-17-2369,3 1 85,-12-4-3359,-28 0-2660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3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0 13974,'0'0'1489,"0"0"-1489,0 0-240,0 0 80,0 0-16,0 0 176,52 118 16,-52-57-16,-23 13-400,-18 1-865,-8-12-2048,28-49-1298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3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8356,'0'0'3356,"0"0"-3017,29-2-603,7-1 282,1-1 111,1 2 0,-1 1 0,31 4-129,42 7 240,94 7 409,15-9-649,203-8 370,-416 1-2541,-5 3-3314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3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11509,'0'0'2273,"0"0"-1168,0 0-65,0 0-624,0 0-335,21 108 31,-37-37-112,-25 6-481,16-49-2528,-2-7-8404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4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8708,'0'0'4776,"0"0"-4110,33 1-860,220 2 314,478-18 790,-600 13-833,-73 2-200,0-2 0,16-5 123,-65 3-2222,-9 0-3922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17448,'0'0'1553,"0"0"-1329,0 0-192,0 0-32,0 0-2353,0 0-32,129-12-4867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5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8404,'0'0'256,"0"0"-256,0 0-2353</inkml:trace>
  <inkml:trace contextRef="#ctx0" brushRef="#br0" timeOffset="1">522 51 8436,'0'0'7315,"0"0"-6258,0 0-1057,124 0-176,-99 0 64,7 0-5123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31 9492,'0'0'931,"0"0"-437,3 15 149,10 191 1248,-14-9-2219,1-166-998,-1-48 959,-1 0-1,-1 1 0,-6-24 0,-4-16 71,11 36 266,2 16 30,-1-1 1,1 0-1,-1 0 0,0 0 1,0 1-1,0-1 0,-1 0 1,0 1-1,-4-9 0,3 9 7,1-1 0,0 0-1,0 0 1,0 0 0,1 0-1,-1 0 1,1 0 0,1 0-1,-1 0 1,1-1 0,0 1-1,0 0 1,0 0 0,1-1-1,0 1 1,0 0 0,0 0 0,0 0-1,1 0 1,0 0 0,0 0-1,5-7 1,-6 11-10,-1 0 0,1 0 0,0 0 1,-1 0-1,1 0 0,0 0 0,0 1 0,0-1 0,-1 0 0,1 1 0,0-1 1,0 1-1,0-1 0,0 1 0,2-1 0,7-5-17,-5 0 18,-4 5 5,-1 1-1,0 0 0,0-1 1,0 1-1,1 0 1,-1-1-1,0 1 0,1 0 1,-1 0-1,0-1 1,0 1-1,1 0 0,-1 0 1,1-1-1,-1 1 1,0 0-1,1 0 0,-1 0 1,0 0-1,1 0 0,-1-1 1,1 1-1,-1 0 1,0 0-1,1 0 0,-1 0 1,1 0-1,0 0 1,-1 0 50,0-1 1,1 1-1,-1-1 1,1 0-1,-1 1 1,0-1-1,0 0 1,0 1-1,1-1 1,-1 0-1,0 0 1,0 1-1,0-1 1,0 0-1,0 1 1,0-1-1,0 0 1,0 0-1,0 1 1,-1-2-1,1 1 50,0 1-1,0-1 1,0 0-1,-1 1 1,1-1-1,0 0 1,0 0-1,0 1 0,0-1 1,1 0-1,-1 0 1,0 1-1,0-1 1,0 0-1,0 1 1,1-1-1,-1 0 1,0 1-1,1-1 1,0 0-1,-1 1-93,1 0 1,-1 0-1,0 0 0,1 0 0,-1 0 1,1 0-1,-1 0 0,1 0 1,-1 0-1,1 0 0,-1 0 0,0 0 1,1 0-1,-1 0 0,1-1 1,-1 1-1,0 0 0,1 0 0,-1 0 1,1-1-1,-1 1 0,0 0 0,1 0 1,-1-1-1,0 1 0,1 0 1,-1-1-1,0 1 0,0 0 0,1-1 1,-1 1-1,0-1 0,0 1 0,0 0 1,0-1-1,1 1 0,-1-1 1,0 1-1,0-1 0,0 1 0,0 0 1,0-1-1,0 1 0,0-1 1,0 1-1,0-1 0,0 1 0,-1-1 1,1-2 119,0 3 61,1 0-181,0 0 1,-1 0-1,1 0 0,0 0 0,-1 0 1,1 0-1,0 0 0,-1 0 0,1 0 1,-1 0-1,1-1 0,0 1 0,-1 0 1,1-1-1,-1 1 0,1 0 0,-1-1 1,1 1-1,-1-1 0,1 1 0,-1 0 1,1-1-1,-1 1 0,0-1 0,1 0 1,-1 1-1,0-1 0,1 1 0,-1-1 1,0 1-1,1-2 0,-1 1-8,0 0-1,1 0 0,-1 0 1,1 0-1,-1 0 1,1 1-1,-1-1 1,1 0-1,0 0 1,-1 1-1,1-1 1,0 0-1,0 1 1,0-1-1,-1 0 1,1 1-1,0-1 1,0 1-1,2-1 1,15-6 54,1 1 1,0 0 0,0 2 0,0 0 0,0 1 0,29 0 0,-45 3 102,-3 18 230,0-7-228,0-7-137,1 0 0,-1 0-1,0 0 1,-1 0 0,1 0 0,-1 0 0,0 0 0,0 0 0,0 0 0,0 0 0,-1 0 0,0 0 0,1-1 0,-4 5 0,-38 50 112,33-44-137,9-14-1,0 1-1,1-1 1,-1 1 0,0 0-1,1-1 1,-1 1 0,1 0-1,-1 0 1,1-1 0,0 1 0,-1 0-1,1 0 1,0 0 0,0 0-1,-1-1 1,1 1 0,0 1 0,0 1-482,0-3-1147,0 0-1958,0 0-1051,0 0 1331,0 0 1585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5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3474,'16'20'1237,"18"23"-85,-1 1 0,-3 1-1,6 17-1151,3 12 1575,-4 2 0,-3 2 0,3 22-1575,-19-46 652,-2 2 0,-3-1 0,-2 2 0,-2-1 0,-3 17-652,-2-6 1179,-4 27-1179,0-73 140,-1 1 0,0-1-1,-2 0 1,0-1 0,-2 1-1,-2 5-139,-9 13 140,-1-1 0,-3-1 0,0-1 0,-18 21-140,0-7-51,-1-1 1,-26 21 50,65-68-139,0 0 0,0 0 0,0 0 0,0-1 0,-1 1 0,1 0 0,0-1 0,-1 0 0,1 0 0,-1 1 139,-13 2-4271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7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17560,'0'0'1297,"0"0"-785,0 0-480,0 0-32,0 0-480,0 0-4643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2:47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18056,'0'0'657,"0"0"-609,0 0-48,0 0-1937,0 0-2449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2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20 13270,'0'0'1158,"0"0"-230,0 0 118,0 0-400,-8-3-641,-17-9-232,25 12 221,0 0-1,0 0 1,0 0 0,0-1 0,0 1-1,0 0 1,1 0 0,-1-1-1,0 1 1,0 0 0,0 0 0,0 0-1,0 0 1,0-1 0,0 1 0,1 0-1,-1 0 1,0 0 0,0 0-1,0-1 1,0 1 0,1 0 0,-1 0-1,0 0 1,0 0 0,0 0 0,1 0-1,-1 0 1,0 0 0,0 0-1,1-1 1,-1 1 0,0 0 0,0 0-1,0 0 1,1 0 0,-1 0 0,0 0-1,0 1 1,1-1 0,-1 0-1,0 0 1,0 0 0,0 0 0,1 0-1,-1 0 1,0 0 0,0 0 0,0 0-1,1 1 1,-1-1 6,70 5-315,-57-3 366,336 29-6,26-15-45,82-12 240,681 22 94,-1092-25-361,-24-1-195,1 1 0,-1 1 0,0 1 0,21 6 222,-28 0-2218,-15-9 2132,0 1 0,0-1 0,0 0 0,0 1 1,0-1-1,0 0 0,0 1 0,0-1 0,0 1 0,0-1 1,0 0-1,0 1 0,0-1 0,0 1 0,0-1 1,0 0-1,0 1 0,0-1 0,-1 0 0,1 1 0,0-1 1,0 0-1,0 1 0,-1-1 0,1 0 0,0 1 86,-2 1-374,0-1-1,0 1 0,0 0 0,0-1 0,-1 1 0,1-1 0,0 0 0,-1 0 0,1 0 1,-2 0 374,-40 11-6179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2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13014,'30'7'219,"420"57"253,1017 29 1262,-1320-89-1706,-1 6 0,39 11-28,-183-20 6,38 9-403,-39-10 310,0 1-1,-1-1 1,1 0-1,0 1 1,0-1-1,0 1 1,0 0 0,-1-1-1,1 1 1,0-1-1,-1 1 1,1 0-1,0 0 1,-1-1-1,1 1 1,-1 0-1,1 0 1,-1 0-1,1 0 1,-1 0-1,0 0 1,1-1-1,-1 1 1,0 0 0,0 0-1,0 0 1,0 0-1,1 0 1,-2 0-1,1 0 1,0 0-1,0 0 1,0 0-1,0 0 1,-1 0 87,1 0-143,0 0 0,-1 0 0,1 0 0,0-1 0,-1 1 0,1 0 0,-1 0 0,0-1 0,1 1 0,-1-1 0,1 1 1,-1 0-1,0-1 0,0 1 0,1-1 0,-1 1 0,0-1 0,0 0 0,0 1 143,-33 12-3772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2977,'41'5'7929,"504"39"-4826,218 3-1283,-2 35-700,-120 10 91,-638-92-95,-2 0-3053,0 0-7265,-1 0 1433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7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4226,'0'0'7547,"0"0"-5732,0 0-1429,0 0 12,0 0-225,2 2-189,0 0 17,0 0 0,0 0 0,-1 1-1,1-1 1,-1 0 0,1 1 0,-1-1-1,0 1 1,0-1 0,0 1 0,0 0-1,-1 0 1,1-1 0,-1 2-1,7 47 36,-5-30-13,7 93-234,-4 106 211,-5-188-467,0-62 441,2 1 0,0 0 1,3 0-1,0 1 0,2-1 0,8-22 26,-11 44 52,0-1 0,0 1-1,1 0 1,0 1 0,1-1 0,-1 1-1,1 0 1,0 0 0,1 0 0,-1 1-1,1 0 1,0 1 0,1-1 0,-1 1-1,1 1 1,0-1 0,0 1-1,0 1 1,4-1-52,6-2-225,0 0-1,1 2 0,-1 0 1,1 1-1,0 1 1,-1 1-1,1 1 1,6 1 225,-13 2-3066,-10 2-1050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8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13430,'0'0'587,"0"0"-688,0 0-444,19 0 199,65 0 92,-79-1 219,1 1 0,0-1 0,-1 0-1,1 0 1,-1 0 0,1-1 0,-1 0 0,0 0-1,1 0 1,-1-1 0,0 0 0,0 0 0,-1 0 0,1 0-1,-1-1 1,1 0 0,-1 0 0,-1 0 0,1 0-1,0 0 1,1-5 35,-3 8 75,-1-1 1,-1 1-1,1-1 0,0 1 1,0-1-1,0 1 0,-1-1 0,1 0 1,-1 0-1,1 1 0,-1-1 1,0 0-1,0 0 0,0 1 0,0-1 1,0 0-1,0 0 0,0 1 1,-1-2-76,1 2 52,-1 0 1,0 0-1,1 0 0,-1 0 1,0 0-1,0 0 1,0 0-1,0 0 1,0 0-1,0 0 1,0 0-1,0 0 1,0 1-1,0-1 1,0 0-1,-1 1 1,1-1-1,0 1 1,-1-1-53,-8-1 129,1 0-1,-1 1 1,0 0 0,0 1 0,1-1-1,-3 2-128,3-1-22,5 0 5,0 0 0,0 0 0,1 1 0,-1-1 0,0 1 0,0 0 0,0 0 0,1 0 0,-1 0 1,1 1-1,-1 0 0,1-1 0,-1 1 0,1 1 0,0-1 0,0 0 0,0 1 0,0-1 0,1 1 0,-1 0 0,1 0 1,-1 0-1,1 0 0,0 1 0,0-1 0,0 1 0,1-1 0,-1 1 0,1-1 0,0 1 0,0 1 17,-3 13-11,1 1-1,0 0 0,2 0 1,0 0-1,2 17 12,-1-12-7,0-15 6,1 1 0,0 0 0,1-1 0,0 1 0,0-1 0,1 0 0,0 0 0,1 0 0,0 0 0,0 0 0,1-1-1,0 1 1,0-1 0,1-1 0,0 1 0,1-1 0,0 0 0,0 0 0,0-1 0,1 0 0,-1 0 0,2-1 0,-1 0 0,2 0 1,4 3-315,1-2 1,0 0-1,0 0 1,0-1-1,0-1 1,1-1-1,0 0 1,0-1-1,-1 0 0,1-2 1,0 0-1,0-1 1,0 0-1,1-1 315,-15 2-258,0-1-1,0 1 1,0-1 0,0 1-1,-1-1 1,1 0-1,0 0 1,0 0-1,0 0 1,-1 0 0,1 0-1,-1 0 1,1 0-1,0-1 1,0 0 258,15-23-5291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23 736,'0'0'10728,"0"0"-7660,0 0-1897,0 0-282,0 0-695,1-8-130,1-6-44,-3 22-44,-2 27-41,-24 79-405,-4 0-1,-5-2 1,-15 24 470,48-128-65,0 0-433,0-1 1,0 0-1,0 1 0,-1-1 0,-2 3 498,5-9-81,0 0 0,0 0 0,1 0 0,-1 0 0,0 0 0,0 0 0,0 0 0,0 0 0,0 0 0,0-1 0,0 1 0,0 0 0,-1-1 0,1 1 0,0-1 0,0 1 0,0-1 0,-1 0 0,1 1 0,0-1 0,-1 0 0,1 0 0,0 0 0,-1 0 0,1 0 0,0 0 0,0 0 0,-1 0 0,1-1 0,0 1 0,0-1 0,-1 1 0,1 0 0,0-1 0,-1 0 81,-5-4-131,1-1-1,-1 0 1,1 0 0,0 0 0,0-1 0,1 0 0,0 0 0,0-1 0,0 1 0,-1-6 131,-6-6 65,-4-10 409,10 18 239,0 1 0,0 0 1,-1 0-1,0 0 0,-1 1 1,-1-1-714,64 7 357,200-7-307,3 1 36,-257 10-80,-1 0 0,1-1 0,0 1-1,-1 0 1,1 0 0,-1-1 0,1 1-1,-1 0 1,0 0 0,1 0 0,-1 0-1,0 0 1,1 0 0,-1 0 0,0 0-1,0 0 1,0-1 0,0 1 0,0 0-1,0 0 1,0 0 0,0 0 0,0 0-1,-1 0 1,1 0 0,0 0-6,-1 5 16,1 186 152,0-189-211,1 0 0,-1 1 0,1-1 0,0 1 0,-1-1 1,1 0-1,1 1 0,-1-1 0,0 0 0,1 0 0,0 0 0,0 0 0,0 0 0,0 0 0,0-1 1,0 1-1,1 0 0,-1-1 0,1 0 0,0 0 0,-1 0 0,1 0 0,3 1 43,-1 0-155,0-1 1,0 1-1,1-1 0,-1-1 0,0 1 1,1-1-1,-1 0 0,1 0 0,0 0 1,-1-1-1,1 0 0,0 0 0,-1-1 0,4 0 155,-7 1-33,0-1-1,0 0 0,0 0 0,0 0 0,-1 0 1,1 0-1,0 0 0,0 0 0,-1-1 0,1 1 0,0-1 1,-1 1-1,0-1 0,1 1 0,-1-1 0,1-2 34,18-33 82,-15 25-95,1 0 48,6-9 50,-2-1 0,-1 0 0,-1 0-1,0-1 1,2-19-85,-12 80 3927,3 38-3790,1-15-23,-3-52-137,2 0 0,-1 0 0,1 0 0,1 0 0,-1 0 0,2-1 0,1 7 23,-3-12-232,0-1-1,0 1 1,1-1-1,-1 0 1,1 1-1,-1-1 1,1 0-1,0 0 1,0 0-1,0 0 1,0 0 0,0 0-1,0-1 1,0 1-1,1-1 1,-1 1-1,0-1 1,1 0-1,0 0 1,-1 0-1,1 0 1,-1-1-1,1 1 1,0-1-1,0 1 1,-1-1-1,1 0 233,2 0-324,-1 0-1,1 0 1,-1 0 0,1-1-1,-1 1 1,0-1-1,1 0 1,-1-1-1,0 1 1,0-1-1,0 0 1,0 0-1,0 0 1,0 0-1,1-1 325,1-2 154,-1-1 0,0 1 0,0-1 0,0 0 0,0 0 0,-1 0 0,0 0 0,0-1 0,-1 0-154,17-34 2090,18-31 886,-37 80 2009,4 31-5034,-4-32 87,3 32 35,2-1 0,2 1 0,1-1 1,7 13-74,-16-50-34,0-1 1,0 1 0,0-1 0,0 0 0,0 1 0,0-1 0,1 1 0,-1-1 0,0 1 0,0-1 0,0 0 0,1 1 0,-1-1 0,0 0 0,0 1 0,1-1 0,-1 0-1,0 1 1,1-1 0,-1 0 0,1 1 0,-1-1 0,0 0 0,1 0 0,-1 0 0,0 1 0,1-1 0,-1 0 0,1 0 0,-1 0 0,1 0 0,-1 0 0,1 0 0,-1 0-1,0 0 1,1 0 0,-1 0 0,1 0 0,-1 0 0,1 0 0,-1 0 33,1-1-54,0 0 0,0 0-1,0 0 1,0 0 0,0 0-1,0 0 1,0 0 0,0-1-1,0 1 1,-1 0 0,1 0 0,-1-1-1,1 1 1,0-2 54,11-37 119,6-36-119,-11 43 31,1 1 0,2 0 0,0 1 0,8-13-31,-15 40 56,-1 0 0,1-1 1,0 1-1,0 1 1,0-1-1,1 0 0,-1 1 1,1 0-1,0 0 1,0 0-1,0 0 0,1 0 1,-1 1-1,0 0 0,1 0 1,0 0-1,-1 1 1,1-1-1,3 0-56,13-1 167,-1 0 0,1 1 1,-1 1-1,6 1-167,11-1 93,105-3 213,-141 4-279,-1 0-550,-7 0-5832,-9 0-1008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09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8740,'0'0'1022,"0"0"-433,0 0 567,0 0-372,0 0-112,0 0 73,4 0-377,-2 1-342,0 0 0,0 1 0,0-1 0,0 0 0,-1 1 0,1-1 0,0 1 0,-1-1 0,1 1 0,-1 0 0,1-1 0,-1 1 0,0 0 0,1 0 0,-1 0 0,0 0 0,-1 0 0,1 1 0,0-1 0,-1 0 0,1 0 0,-1 0 0,1 1-26,12 69 369,-10-47-357,0-7-5,-3-11-62,1-1 0,0 1 0,0 0-1,1-1 1,0 1 0,0-1 0,0 1-1,1-1 1,0 0 0,0 0 0,2 2 55,-5-8-55,1 1 0,0 0 0,0-1 0,-1 1 0,1 0 0,0-1 0,0 0 0,0 1-1,0-1 1,0 1 0,0-1 0,0 0 0,0 0 0,0 1 0,0-1 0,0 0 0,0 0 0,0 0 0,0 0 0,0 0 0,0 0 0,0 0 0,0-1 0,0 1 0,0 0 0,0 0 0,-1-1 0,1 1 0,0-1 0,0 1 0,0-1 0,0 1 0,0-1 0,-1 0 0,1 1 0,0-1 0,0 0 0,-1 1 0,1-1 0,0-1 55,24-34-23,-23 33 16,2-4 17,9-16 195,1 1-1,1 0 1,0 1-1,12-11-204,-22 27 61,1 0 1,0-1-1,0 2 1,0-1-1,0 1 1,1 0-1,-1 0 1,1 1-1,0 0 1,0 0-1,1 0 1,-1 1-1,0 0 1,1 1-1,-1 0 1,1 0-1,7 0-61,-8 1 41,-1 0 1,1 1-1,0 0 0,-1 0 0,1 0 1,-1 1-1,1 0 0,-1 0 0,0 0 1,0 1-1,0 0 0,0 1 0,0-1 0,-1 1 1,0 0-1,0 0 0,0 1 0,0-1 1,0 1-1,-1 0 0,0 1 0,0-1 1,0 1-1,2 5-41,-1-3 87,-1 1 1,0 0-1,-1-1 1,0 1-1,0 1 1,-1-1-1,0 0 0,1 7-87,1 71 149,-4-83-175,-1 7-1591,-1-7-3071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9812,'0'0'1532,"0"0"-470,0 0 5,0 0-443,0 0-314,0 0-222,2 3-43,6 5-61,-6-5-19,0-1 1,1 1-1,-1-1 1,1 1 0,-1-1-1,1 0 1,0 0-1,0 0 1,0 0 0,0 0-1,0-1 1,0 1-1,1-1 1,-1 0 0,0 0-1,1 0 1,-1-1-1,1 1 1,3 0 0,-3-2-106,0 1 0,0 0 0,0-1 0,0 0-1,-1 0 1,1 0 0,0 0 0,0-1 0,-1 0 0,7-3 0,19-7-595,-11 7 589,-3 2 119,0-1 1,0 2 0,28-2 0,-41 4 35,0 1-1,-1-1 1,1 1-1,0-1 1,-1 1-1,1 0 1,0 0-1,-1 0 1,1-1-1,-1 2 1,1-1-1,-1 0 1,0 0-1,0 0 1,1 1-1,-1-1 1,0 0-1,0 1 0,0-1 1,0 1-1,0-1 1,-1 1-1,1 0 1,0-1-1,-1 1 1,2 3-1,9 55 359,-9-49-331,8 71-254,-9-48-3272,-1-29-2934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4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1 320,'0'0'11501,"0"0"-8094,0 0-2974,0 0-311,0 0-132,6 24-183,12 46 176,67 242-232,-81-299 86,1 0 1,1 0-1,0 0 1,1-1-1,0 0 1,1 0 0,6 7 162,-12-17-42,-1 0 0,1 1 1,0-1-1,1 0 1,-1 0-1,0 0 1,0 0-1,1-1 0,-1 1 1,1-1-1,0 1 1,-1-1-1,1 0 0,0 0 1,0 0-1,0 0 1,0 0-1,0-1 1,0 0-1,0 1 0,0-1 1,0 0-1,0 0 1,0-1-1,0 1 1,0-1-1,0 1 0,-1-1 1,1 0-1,0 0 1,0 0-1,0-1 1,-1 1-1,1 0 0,-1-1 1,1 0-1,-1 0 1,1 0-1,0-1 42,21-21 406,-1-1 1,-2-1-1,0-1 1,-2-1-1,0-1 1,8-20-407,-6 8 182,-9 18 193,0 1 1,11-15-376,-19 31-325,0 1 1,0 0 0,0 1-1,1-1 1,-1 1 0,1 0-1,0 0 1,1 0 0,-1 1-1,0 0 1,1 0 0,4-2 324,0 3-5544,-7 2 622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5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72 4610,'0'0'7606,"0"0"-5445,0 0-845,0 0-433,0 0-195,-17-5-336,-55-15-307,69 19-55,1 1 0,0 0-1,-1 0 1,1-1-1,-1 2 1,1-1-1,-1 0 1,1 0 0,-1 1-1,1-1 1,0 1-1,-1 0 1,1 0-1,0 0 1,0 0-1,-1 0 1,1 0 0,0 1-1,0-1 1,0 1 10,-3 3-58,1-1 1,1 0 0,-1 1-1,1 0 1,-1 0-1,0 3 58,-2 2-76,0 1-110,1 0 0,0 1 0,1-1-1,0 1 1,0 0 0,2 0 0,-1 1 0,2-1 0,0 0 0,0 1 0,1-1 0,1 11 186,-1-22-141,0 1 0,1-1-1,-1 1 1,0-1 0,1 1 0,-1-1 0,1 1 0,0-1 0,-1 1 0,1-1-1,0 0 1,0 1 0,0-1 0,0 0 0,0 0 0,0 1 0,0-1 0,0 0-1,0 0 1,1 0 0,-1-1 0,0 1 0,1 0 0,-1 0 0,1-1 0,-1 1-1,0-1 1,1 1 0,0-1 0,-1 0 141,2 1-158,0 0-1,0-1 1,0 1-1,0-1 0,0 0 1,0 0-1,0 0 1,0-1-1,0 1 1,0-1-1,0 1 1,0-1-1,-1 0 1,1 0-1,0-1 1,0 1-1,0 0 159,3-5-101,1 1-1,-1 0 1,0-1-1,0-1 1,0 1-1,-1-1 1,3-4 101,34-58-674,-26 41 217,53-84-743,-69 112 3350,0 0-546,0 11-673,-1 34-715,-1-16 48,2 0 1,2 11-265,-2-33 6,1 0 1,0 0-1,1 0 1,-1 0-1,1 0 1,1 0-1,-1 0 1,1-1-1,1 1 1,-1-1-1,4 5-6,-3-8-128,-1 0 0,0 0-1,1 0 1,0 0 0,0 0 0,0-1-1,0 0 1,0 0 0,1 0 0,-1 0-1,0-1 1,1 1 0,-1-1-1,1 0 1,0-1 0,-1 1 0,1-1-1,0 0 1,-1 0 0,1 0 0,0-1-1,-1 0 1,1 0 0,-1 0 0,1 0-1,-1-1 1,3 0 128,1-5-8,0 1 0,-1-1 0,0 0 0,0 0 0,0-1 0,-1 0 0,0 0-1,-1 0 1,0-1 0,0 0 0,1-4 8,27-43 3104,-32 55-1426,-1 1-413,0 0-542,0 0-390,0 10-130,1 5-365,10 98-219,-9-97 348,1 0-1,1-1 0,0 1 1,1-1-1,1 0 0,1 1 34,-5-13-134,0 0-1,-1 0 1,1-1-1,0 1 1,0-1-1,1 1 0,-1-1 1,0 0-1,1 0 1,0 0-1,-1 0 1,2 0 134,-3-1-85,0-1-1,0 1 1,1-1 0,-1 1 0,0-1 0,0 0 0,0 0 0,0 0 0,1 1 0,-1-1 0,0 0 0,0 0 0,0-1 0,0 1 0,1 0-1,-1 0 1,0-1 0,0 1 0,0 0 0,0-1 0,0 1 0,0-1 0,0 1 0,0-1 0,0 0 0,0 1 0,0-1 0,0 0 0,0 0-1,0 0 1,-1 0 0,1 0 0,0 0 0,-1 0 0,1 0 0,-1 0 0,1 0 0,0 0 85,12-26 15,-1-1 0,-1 0 0,6-29-15,-10 31 560,2 1 0,0 0 1,1 0-1,2 1 0,0 0 1,4-2-561,-11 19 160,1 1 1,1 0-1,-1 0 1,1 0-1,0 1 1,0 0 0,1 1-1,0-1 1,-1 1-1,1 1 1,1 0-1,-1 0 1,0 0-1,7 0-160,20-5 262,0 2 0,33-1-262,-63 7 49,169-5 478,-151 5-579,-21 0-2427,-2 0-4185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0 433 816,'0'0'10747,"0"0"-8928,0 0-2288,24-12 434,-13 6 44,11-4 27,0-2 0,-2 0 0,1-1 0,-1-2 0,-1 0 0,-1-1 0,4-4-36,47-59 153,1-9-153,31-35 39,-98 119-31,6-4 48,-8 28-18,0 46 311,-2 1-1,-4-1 1,-2 0 0,-13 48-349,-50 141 427,67-238-1110,2-13-3794,1-4 1073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6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12118,'0'0'32,"0"0"1728,0 0-735,0 0-401,56 148-208,-54-95-240,-2 0-96,0 2-160,-29-3 64,-9-3-960,-1-12-49,21-33-2304,2-4-2450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7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13430,'0'0'691,"0"0"-24,0 0-395,4 18-186,10 67 3,-4 1 0,-3 21-89,-6-71-3,-1-8-202,1 1 0,1-1-1,2 0 1,1 0 0,5 14 205,-9-38-77,0 0 0,1-1 0,0 1 0,-1-1 0,1 1 0,1-1 0,-1 0 0,0 0 0,1 0 0,0 0 0,0 0 0,-1 0 0,2-1-1,-1 1 1,0-1 0,0 0 77,-1-1-15,1 0-1,-1 0 0,0 0 0,0-1 0,0 1 0,0-1 1,0 1-1,1-1 0,-1 0 0,0 0 0,0 0 0,1 0 1,-1 0-1,0 0 0,0-1 0,1 1 0,-1-1 0,0 0 1,0 1-1,0-1 0,0 0 0,0 0 0,0 0 0,0 0 0,0-1 1,0 1-1,-1-1 0,1 1 0,1-2 16,8-9 125,0-1 0,0-1 0,-1 1 0,-1-2 0,0 1 0,5-14-125,14-33 1365,-1-6-1365,-21 52 134,1-3-320,-3 6 368,0 1 0,1 0 0,0 1 0,1-1 0,1-1-182,-5 10-194,0-1-1,0 1 1,0 0 0,0-1-1,0 1 1,1 0-1,-1 0 1,1 1-1,-1-1 1,1 0 0,0 1-1,-1-1 1,1 1-1,0 0 1,0 0-1,0 0 1,0 1 0,0-1-1,0 1 1,0-1-1,3 1 195,3 0-4498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27 6899,'0'0'5021,"0"0"-2905,0 0-868,0 0-514,0 0-126,-17-5-170,-52-14-166,66 18-257,0 1 1,0-1-1,0 1 1,-1-1-1,1 1 1,0 0-1,0 0 1,0 1-1,-1-1 0,1 1 1,0-1-1,0 1 1,0 0-1,0 0 1,0 0-1,0 1 1,0-1-1,0 1 1,1-1-1,-1 1 0,1 0 1,-1 0-1,1 1-15,-4 3-2,1 0-1,-1 1 1,2 0-1,-1 0 1,1 1-1,0-1 1,1 2 2,-2 0-21,-2 7-243,1 2 0,0-1-1,2 1 1,0 0-1,1 0 1,0 0 0,2 1-1,0-1 1,1 0 0,1 3 264,-1-20-101,0 1 0,0-1 0,0 1 0,1 0 1,-1-1-1,0 1 0,1-1 0,-1 1 0,1-1 1,-1 1-1,1-1 0,0 0 0,0 1 0,0-1 1,0 0-1,0 0 0,0 1 0,0-1 0,0 0 1,0 0-1,0 0 0,0 0 0,1 0 1,-1-1-1,1 1 0,-1 0 0,0-1 0,1 1 1,-1-1-1,1 1 0,-1-1 0,2 1 101,1-1-138,-1 1-1,1-1 1,0 0-1,-1 0 0,1 0 1,0 0-1,-1-1 1,1 0-1,0 1 1,-1-1-1,1-1 1,-1 1-1,1 0 1,0-1 138,9-8-5,0 0-1,0 0 1,-2-1 0,1 0 0,-1-1 0,-1-1 0,0 0 5,9-9 105,4-4 106,-5 7 644,-2-1 0,6-9-855,-23 38 4199,2 17-3856,0-6-291,-2-4 36,2-1 0,-1 0 1,2 0-1,0 0 0,1 0 1,1 0-1,1 4-88,-3-15-120,-1 0 1,1 0-1,1 0 1,-1-1-1,0 1 1,1 0-1,0-1 0,0 0 1,0 0-1,0 1 1,0-2-1,1 1 120,0 0-507,-1-1-1,1 0 1,0 0 0,1 0 0,-1-1-1,0 1 1,1-1 0,-1 0 0,0 0-1,1 0 1,-1-1 0,1 0-1,2 0 508,10 0-6008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7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10661,'0'0'2750,"0"0"-967,0 0-572,0 0-534,0 0-428,3 2-156,-1 0-85,-1-1 0,1 1-1,-1-1 1,0 1 0,0-1 0,0 1 0,0 0-1,0 0 1,0 0 0,0-1 0,0 1-1,-1 0 1,1 0 0,-1 0 0,1 0 0,-1 0-1,0 0 1,0 1-8,0 46 73,-1-27-27,2 142-172,5-143-551,-6-21 650,1 1-1,-1-1 1,0 0-1,1 0 1,-1 1-1,0-1 0,0 0 1,1 1-1,-1-1 1,0 0-1,1 0 1,-1 0-1,0 0 1,1 1-1,-1-1 1,1 0-1,-1 0 1,0 0-1,1 0 1,-1 0-1,1 0 1,-1 0-1,0 0 0,1 0 1,-1 0-1,1 0 1,-1 0-1,0 0 1,1 0-1,-1 0 1,0-1-1,1 1 1,-1 0-1,1 0 1,-1 0-1,0-1 1,1 1-1,-1 0 1,0 0-1,0-1 0,1 1 1,-1 0-1,0-1 1,0 1-1,1 0 1,-1-1-1,0 1 1,0 0-1,0-1 1,0 1-1,1 0 1,-1-1-1,0 1 1,0-1-1,0 1 1,0 0-1,0-1 28,13-24-210,-1-1 0,2-7 210,-4 7 266,2 0 0,0 1 0,3-2-266,-10 20 162,0-1 0,0 1 0,1 1 0,0-1-1,0 1 1,1 0 0,-1 0 0,1 1 0,1-1 0,-1 2-1,8-5-161,1 2 113,1 1-1,-1 1 0,1 0 0,0 1 1,0 1-1,13-1-112,25 0-4169,25 3 4169,-72 1-5570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8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9 117 9396,'0'0'2516,"0"0"-219,0 0-789,-2-14-769,0 6-692,1 4-43,0-1 0,0 0-1,0 0 1,1 0 0,0 1-1,0-1 1,0-2-4,0 6-1,1-1 0,-1 0 0,1 1 0,-1-1 0,1 1 0,-1-1 0,1 0 0,0 1 0,0 0 0,0-1 0,0 1 0,0-1 0,0 1 0,0 0 0,0 0 0,1-1 0,-1 1 0,0 0 0,1 0 0,-1 1 0,1-1 0,-1 0 0,1 0 0,-1 1 1,1-1-1,1 0 1,16-5 22,1 2 1,0-1 0,0 2 0,0 1 0,0 1 0,1 0-1,-1 2 1,0 0 0,12 3-23,-28-4 4,0 1-1,-1 0 1,1 1-1,0-1 1,0 1 0,-1 0-1,1 0 1,-1 0 0,0 0-1,1 0 1,-1 1-1,0 0 1,0-1 0,-1 1-1,1 0 1,0 0-1,0 3-3,1 0-38,-1-1 0,0 2 0,-1-1 0,1 0 1,-1 0-1,-1 1 0,1-1 0,-1 1 0,0 0 0,0 2 38,-1 4-72,0 1 0,0-1 0,-1 1 0,-1-1 0,0 1 0,-1-1 0,-1 0 0,0 0 0,0 0 0,-4 4 72,-25 44-254,-3-2 0,-3 0 254,-28 43 129,66-99-89,-1-1-1,1 1 1,-1-1-1,1 1 1,0 0-1,0 0 0,0-1 1,1 1-1,-1 0 1,1 0-1,-1 0 1,1 0-1,0-1 0,0 1 1,0 0-1,1 0 1,-1 1-40,1-2 17,0 0 1,-1 0-1,1 0 1,1 0-1,-1 0 0,0 0 1,0 0-1,1-1 1,-1 1-1,1 0 1,-1-1-1,1 1 0,0-1 1,-1 1-1,1-1 1,0 0-1,0 0 1,0 0-1,0 0 0,2 1-17,18 4-23,1 0 0,-1-1 0,1-1 0,0-2 0,0 0 0,1-1 0,-1-1 0,14-3 23,-26 3-484,23-3-845,-14-9-4149,-12 1-3214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8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13798,'0'0'288,"0"0"1,0 0-81,0 0-16,33 130 144,-33-71-128,-24 4-208,-13-4-1297,17-40-3857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9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16824,'0'0'1552,"0"0"-1520,0 0-16,0 0-16,0 0-256,174 4 64,-136-4-2721,-2-8-4258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11 7107,'0'0'2663,"0"0"-665,0 0-360,0 0-195,0 0-263,0 0-244,-13-2-392,-37-6-237,49 8-303,1 0 0,-1 0 1,1 0-1,-1 0 0,1 0 0,-1 0 0,1 0 1,-1 0-1,0 0 0,1 0 0,-1 0 0,1 1 0,-1-1 1,1 0-1,0 0 0,-1 1 0,1-1 0,-1 0 0,1 0 1,-1 1-1,1-1 0,0 1 0,-1-1 0,1 0 0,0 1 1,-1-1-1,1 1 0,0-1 0,-1 1 0,1-1 0,0 1 1,0-1-1,0 1 0,0-1 0,-1 1 0,1-1 0,0 1 1,0-1-1,0 2 0,0 0 5,-15 42 25,8-27 4,2 0 0,0-1 1,-4 25-1,-7 397-900,16-357-853,0-79 1716,0-1 0,-1 1 1,1 0-1,-1 0 0,1-1 1,-1 1-1,0 0 0,0-1 1,0 1-1,0-1 0,0 1 0,0-1 1,0 1-1,0-1 0,-1 0 1,1 1-1,0-1 0,-1 0 1,1 0-1,-1 0 0,1 0 1,-1 0-1,0-1 0,1 1 0,-1 0 1,0-1-1,0 1 0,1-1 1,-1 0-1,0 1 0,0-1 1,0 0-1,-2 0 0,1 0 2,0 0-1,0 0 1,0 0-1,-1 0 0,1 0 1,0-1-1,0 1 1,0-1-1,1 0 1,-1 0-1,0 0 1,0 0-1,0 0 1,1-1-1,-1 1 0,0-1 1,1 0-1,0 0 1,-5-4-1,3-1-6,0 0 1,0 0-1,1-1 0,0 1 0,1-1 0,0 0 1,0 1-1,-1-12 0,0-64-28,3 68 26,0 8 2,0-1 0,1 0 0,0 1 1,0-1-1,1 1 0,0-1 0,1 1 0,-1 0 0,1 0 0,1 0 0,-1 0 0,1 0 1,0 1-1,1 0 0,0 0 0,5-6 0,13-18-29,-13 15-53,1 0-1,0 1 0,1 0 1,1 1-1,22-18 0,-13 15-841,1 1 0,0 0 0,1 2 0,0 1 0,1 1-1,0 1 1,1 2 0,46-11 0,-34 17-2425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43:19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8660,'0'0'8388,"0"0"-7956,0 0 48,0 0-480,0 0-896,156 16-785,-129-16-3633</inkml:trace>
  <inkml:trace contextRef="#ctx0" brushRef="#br0" timeOffset="1">579 16 8132,'0'0'416,"0"0"-416,0 0-913</inkml:trace>
  <inkml:trace contextRef="#ctx0" brushRef="#br0" timeOffset="2">1108 59 14118,'0'0'5619,"0"0"-5251,0 0-368,0 0-2657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2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371 23 2961,'0'0'1284,"0"0"-465,0 0-214,0 0-10,0 0-53,0 0-294,-12-2-51,-38-6-53,37 3 583,14 1-933,-1 4 285,0 0 0,0 0 0,0 0 0,-1 0 0,1 0 0,0 0 0,0 0 0,0 0 0,0 0 0,0 0 0,0 0 0,0 0 0,0 0 0,0 0 0,0 0-1,-1 0 1,1 0 0,0 0 0,0 0 0,0 0 0,0 0 0,0 0 0,0 0 0,0 0 0,0 0 0,0 0 0,0 0 0,0 0 0,-1 0 0,1 0 0,0 0 0,0 0 0,0 0 0,0 0 0,0-1 0,0 1-1,0 0 1,0 0 0,0 0 0,0 0 0,0 0 0,0 0 0,0 0 0,0 0 0,0 0 0,0 0 0,0 0 0,0-1 0,0 1 0,0 0 0,0 0 0,0 0 0,0 0 0,0 0 0,0 0 0,0 0 0,0 0-1,0 0 1,0 0 0,0-1 0,0 1 0,0 0 0,0 0 0,0 0 0,0 0 0,0 0 0,0 0-79,-3 1 143,0-1 0,0 1 0,0 0-1,0 0 1,0 1 0,0-1 0,0 1 0,0-1 0,0 1 0,1 0-1,-1 0 1,1 0 0,-1 0 0,1 1 0,0-1 0,-2 3-143,-36 49 37,31-41 81,-26 42-36,2 2-1,2 2 0,3 0 1,-15 48-82,36-85-52,1 1 1,2-1-1,0 1 1,1 0-1,1 0 1,2 0-1,0 3 52,0-21-319,0 0-1,1-1 1,-1 1-1,1 0 0,0-1 1,1 1-1,-1-1 0,1 0 1,0 1-1,0-1 320,-1-2-276,0 0 0,0-1 1,0 1-1,0 0 0,0-1 0,1 1 1,-1-1-1,0 0 0,1 1 0,-1-1 0,1 0 1,0 0-1,-1 0 0,1 0 0,0 0 1,0 0-1,-1 0 0,1-1 0,0 1 0,0-1 1,0 1-1,0-1 0,0 0 0,1 0 276,10 0-4676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2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14 7764,'0'0'997,"0"0"41,0 0 470,0 0-332,-23-3-605,-73-7-366,93 10-201,0 0-1,0 0 0,0 0 0,0 0 0,0 0 0,1 0 0,-1 1 0,0-1 0,0 1 0,0 0 1,1 0-1,-1 0 0,0 0 0,1 0 0,-1 1 0,1-1 0,-1 1 0,1 0 0,0 0 0,0-1 1,0 1-1,0 1 0,0-1 0,0 0 0,0 1-3,-4 4 16,0 0-39,1-1 0,0 1 0,0 0 0,1 0-1,0 0 1,0 1 0,1-1 0,0 1 0,0 0 0,1 0 0,0 0 0,0 0 0,1 1 0,0-1 0,0 0 0,1 1 0,1 6 23,-1-13-100,0-1 1,0 1 0,1-1 0,-1 1 0,0-1-1,1 1 1,-1-1 0,1 0 0,0 1 0,-1-1-1,1 0 1,0 1 0,0-1 0,0 0 0,0 0-1,0 0 1,0 0 0,0 0 0,0 0 0,2 1 99,0 0-195,0 0 1,1 0 0,-1-1 0,1 0 0,0 1-1,0-1 1,-1 0 0,4 0 194,9 1-751,0-1 0,0-1-1,14-1 752,-30 1-19,5 0-127,0 0-89,0 0 1,0 0 0,0-1-1,0 1 1,0-1 0,0 0 0,-1-1-1,1 1 1,0-1 0,-1 0-1,1 0 1,-1 0 0,1 0-1,-1-1 1,0 0 0,2-2 234,16-20-3047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2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89 3442,'0'0'2363,"0"0"89,0 0-104,0 0-345,0 0-559,4-15-572,15-43-432,-17 42-34,-6 21-313,-6 10-81,1-1-1,0 1 0,2 1 0,0 0 0,0 0 1,-1 8-12,-6 14-4,-81 225-858,78-205-4583,-9 57 5445,24-99-3657,2-12-1794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 7299,'0'0'777,"0"0"-593,0 0-78,0 0 68,0 0 34,24 0-19,78-1-20,-91 1-132,0-1 1,-1 0-1,1-1 1,0 0-1,-1-1 1,0 0-1,1-1 1,-1 0 0,-1 0-1,1-1 1,-1 0-1,1-1 1,-2 0-1,1 0 1,-1-1-1,0-1 1,0 1 0,0-1-1,-1 0 1,-1-1-1,0 1 1,0-1-1,0-1 1,-1 1-1,0-1 1,0-2-38,-4 10 88,0 0 1,0 0-1,0 0 0,-1 0 1,1-1-1,0 1 0,-1 0 1,0 0-1,1-1 0,-1 1 1,0-1-1,0 1 0,0 0 1,0-1-1,-1 1 0,0-2-88,1 3 79,-1 0 0,0 0 0,0 0 1,0 0-1,0 0 0,0 0 0,-1 0 0,1 0 0,0 0 0,0 1 0,0-1 0,-1 0 1,1 1-1,0-1 0,-1 1 0,1 0 0,-1-1 0,1 1 0,0 0 0,-1 0 0,1 0 1,-1 0-1,1 0 0,-1 0 0,0 0-79,-6 1 43,0 0 0,0 1-1,0-1 1,0 1 0,0 1 0,0 0 0,1 0-1,-1 0 1,1 1 0,0 0 0,0 0 0,0 1 0,0 0-1,1 0 1,0 1 0,0-1 0,-1 3-43,1-1 3,-1 0 1,1 1-1,0 0 1,1 0-1,0 0 1,0 1-1,1 0 1,0 0-1,0 0 0,1 0 1,1 1-1,-1-1 1,1 1-1,0 4-3,2-9-1,-1 0-1,1 0 1,0 0 0,0 0-1,1 0 1,-1 0-1,1-1 1,0 1-1,1 0 1,-1 0 0,1-1-1,0 1 1,0-1-1,0 1 1,0-1 0,1 1 1,1-1-23,0-1 1,1 1 0,-1-1 0,0 0 0,1 0-1,0 0 1,0-1 0,0 1 0,0-1 0,0 0-1,0-1 1,0 1 0,1-1 0,4 0 22,23 4-581,0-2 1,0-2-1,9-1 581,-29 0-302,33-4-2048,-11-13-1329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3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140 375 11653,'0'0'222,"0"0"-380,26-4 198,1 1-15,-14 2-22,1 0 1,-1-1-1,1-1 1,-1 0 0,0-1-1,0 0 1,0-1 0,0 0-1,-1-1 1,0-1-1,1-1-3,3-3-111,0-1 0,-1 0-1,0-1 1,-2 0-1,1-1 1,-1-1 0,2-5 111,-8 11 17,-1-1 1,0 1-1,-1-1 1,0 0-1,-1 0 1,0-1-1,0 0 1,-1 1-1,-1-1 1,0 0-1,0 0 1,-1 0-1,0-4-17,-1 11 227,0-1 0,0 1-1,0-1 1,-1 0 0,0 1-1,1-1 1,-2 1 0,1-2-227,0 4 63,0 1 0,0 0 0,0 0 0,0 0 0,0 0 0,0 0 0,0 0 0,0 0 0,0 0 0,-1 0 0,1 0 1,0 0-1,0 1 0,-1-1 0,1 0 0,-1 1 0,1-1 0,0 1 0,-1 0 0,1 0 0,-1-1 0,1 1 0,-1 0 0,1 0 0,-1 0 0,1 0 0,-1 1-63,0-1 30,-1 0 0,1 1 0,-1-1 0,1 1 0,-1 0-1,1 0 1,-1 0 0,1 0 0,0 0 0,0 0-1,0 1 1,0-1 0,0 1 0,0 0 0,0-1-1,0 1 1,0 0 0,1 0 0,-1 0 0,0 1-30,-27 48 7,24-39 0,-38 84-49,5 1 0,-6 36 42,18-49 17,-4-1-1,-4-2 1,-30 53-17,60-128-5,-3 7 0,-1 0 1,-1 0-1,-8 9 5,15-19 1,0 0-1,-1-1 1,0 1 0,1-1 0,-1 0-1,0 0 1,0 0 0,0 0 0,0 0-1,0-1 1,0 1 0,-1-1 0,1 0-1,0 0 1,-1 0 0,1-1 0,-1 1-1,-2-1 0,5 0-11,1 0 0,-1-1-1,0 1 1,0 0 0,1-1-1,-1 1 1,0-1 0,1 1-1,-1-1 1,0 0 0,1 1-1,-1-1 1,1 0 0,-1 1-1,1-1 1,-1 0-1,1 1 1,0-1 0,-1 0-1,1 0 1,0 0 0,-1 1-1,1-1 1,0 0 0,0 0-1,0 0 1,0 0 0,0 0-1,0 1 1,0-2 11,-1-35-339,1 28 165,1 1 9,-1-1 0,1 0 0,1 1 0,0-1 0,0 1 0,0-1 0,1 1-1,1 0 1,-1 0 0,5-7 165,1 2-357,-1 0-1,1 1 0,1 1 0,0-1 1,1 1-1,4-2 358,6-5-692,1 2 0,0 0 0,2 1 0,-1 2-1,2 0 1,0 2 0,3-1 692,10 0-1616,1 2-1,1 1 0,32-3 1617,-13 4-1011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4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24 352,'0'0'1553,"0"0"901,0 0 620,0 0-374,0 0-670,-5-4-1123,0 1-860,0 1-1,0-1 1,0 1 0,-1 0 0,1 0-1,-1 1 1,1 0 0,-1 0 0,1 0-1,-1 0 1,0 1 0,1 0-1,-1 0 1,0 1 0,1-1 0,-1 1-1,0 0 1,1 1 0,0 0 0,-1-1-1,1 2 1,0-1 0,0 1 0,0-1-1,0 1 1,0 1 0,1-1-1,-1 1 1,1-1 0,0 1 0,-2 3-47,0 0-18,1 0 0,-1 1 0,1-1 0,0 1 0,1 1 1,0-1-1,0 0 0,1 1 0,0 0 0,1 0 0,0 0 1,0 0-1,1 0 0,0 0 0,0 0 0,1 0 0,0 1 1,1-1-1,1 4 18,-1-10-89,0-1 1,0 1-1,0-1 0,0 1 1,1-1-1,0 0 1,-1 1-1,1-1 0,0 0 1,0 0-1,0 0 1,0-1-1,0 1 1,0 0-1,1-1 0,-1 0 1,1 1-1,-1-1 1,1 0-1,-1 0 0,1 0 1,0-1-1,-1 1 1,1 0-1,0-1 0,-1 0 1,3 0 88,7 2-249,0-2-1,-1 1 1,1-2 0,0 1 0,0-2 0,0 1 249,-1-2-127,-1 0 0,0-1 0,0 0 0,0-1 0,-1 0 0,0 0 1,1-1-1,-2 0 0,8-6 127,-4 2-78,-1 0 1,0-1 0,0-1-1,-1 0 1,0 0 0,4-8 77,-12 16 144,0 0 1,0 0-1,0-1 1,-1 1-1,1-1 1,-1 1-1,0-1 1,0 0-1,-1 1 1,0-1-1,1 0 1,-2-3-145,1 7 491,0 1 266,0 0 148,0 0-428,-4 5-357,-2 16-153,2 1 0,0 0-1,1 0 1,2 0 0,0 0-1,2 11 34,-1-31-19,0-1 0,0 1-1,0-1 1,0 1 0,0-1-1,1 0 1,-1 1 0,0-1-1,1 1 1,-1-1 0,1 0-1,0 0 1,-1 1 0,1-1-1,0 0 1,0 0 0,0 0-1,0 0 1,0 0 0,0 0-1,0 0 1,0 0 0,0 0-1,1 0 1,-1 0 0,0-1-1,0 1 1,1-1 0,-1 1-1,1-1 1,-1 1 0,0-1-1,1 0 20,6 2-203,1-2 0,-1 1-1,0-1 1,1 0-1,5-1 204,5 0-76,-7-1 71,1 0 0,-1 0 0,0-1 0,0-1 0,0 0 1,0-1-1,-1 0 0,0 0 0,0-2 0,10-6 5,41-20-45,-62 33 83,0 0-1,-1 1 1,1-1-1,0 0 0,0 1 1,0-1-1,0 0 1,0 1-1,0-1 0,0 0 1,0 1-1,0-1 1,0 0-1,0 1 0,0-1 1,0 0-1,0 1 1,0-1-1,0 0 0,0 1 1,0-1-1,0 0 0,0 1 1,0-1-1,1 0 1,-1 1-1,0-1 0,0 0 1,0 0-1,1 1 1,-1-1-1,0 0 0,0 0 1,1 1-1,-1-1 1,0 0-1,0 0 0,1 0 1,-1 0-1,0 1 1,1-1-1,-1 0 0,0 0 1,1 0-1,-1 0 1,0 0-1,1 0 0,-1 0 1,0 0-1,1 0 0,-1 0 1,0 0-1,1 0 1,-1 0-1,0 0 0,1 0 1,-1 0-1,0 0 1,1-1-1,-1 1 0,0 0 1,1 0-1,-1 0 1,0 0-1,0-1 0,1 1 1,-1 0-1,0 0 1,1-1-38,-2 4 253,0 25-229,0 26 30,1-50-232,0-1 0,0 0 0,1 1 0,-1-1 0,1 1 0,0-1 0,0 0 1,0 0-1,0 0 0,1 1 0,-1-1 0,2 1 178,-2-3-199,-1-1 0,1 1 0,0 0 0,0-1 1,-1 1-1,1-1 0,0 1 0,0-1 0,-1 0 0,1 1 1,0-1-1,0 0 0,0 1 0,0-1 0,0 0 0,0 0 1,0 0 198,17 1-5133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6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2 2465,'0'0'6296,"0"0"-4538,0 0-960,0 0 672,0 0-720,0 0-740,0 0 0,1-1-1,-1 1 1,1 0 0,-1 0 0,0 0 0,1 0 0,-1 0 0,1 0-1,-1 0 1,1 0 0,-1-1 0,0 2 0,1-1 0,-1 0-1,1 0 1,-1 0 0,1 0 0,-1 0 0,0 0 0,1 0 0,-1 0-1,1 1 1,-1-1 0,0 0 0,1 0-10,-2 13 22,-1 0-1,0-1 1,-1 0-1,-1 1 1,1-1-1,-2 0 1,0-1-1,-4 7-21,4-8-6,0 1 0,0 0 0,1 0 0,1 0 0,0 0 0,0 1 0,1-1 0,0 1 0,1 0 0,1 10 6,0-22-24,0 1 0,0 0 0,1 0 0,-1 0 0,1-1 0,-1 1 0,0 0 0,1 0 0,-1-1 0,1 1 0,0 0 0,-1-1 0,1 1 0,0 0 0,-1-1 0,1 1 0,0-1 0,0 1 0,-1-1 0,1 0 0,0 1 0,0-1 0,0 0 0,-1 1 0,1-1 0,0 0 0,0 0 0,0 0 0,0 0 24,31 2-1072,-25-3 770,2 2 156,1-1 0,-1 0 0,0-1 0,1 0 0,-1-1 0,0 1 0,0-2 1,0 0-1,0 0 0,-1 0 0,1-1 0,-1 0 0,0-1 0,0 0 0,0 0 0,1-2 146,20-17-1500,21-22 1500,-31 26-457,2 1 0,0 1-1,1 1 1,6-3 457,-30 24 8783,-9 17-8655,2-7-76,1 0 0,1 0 0,0 1 0,1 0 0,-2 7-52,6-13-315,-1 0 1,1 0 0,1 0 0,0 0 0,0 1 0,0-1 0,1 0-1,1 0 1,0 1 0,0 0 314,-1-10-97,0 0 0,0 1 0,0-1 0,0 0-1,0 0 1,0 0 0,0 0 0,1 1 0,-1-1 0,0 0 0,0 0-1,0 0 1,0 0 0,0 0 0,0 1 0,0-1 0,0 0 0,1 0-1,-1 0 1,0 0 0,0 0 0,0 0 0,0 1 0,1-1-1,-1 0 1,0 0 0,0 0 0,0 0 0,0 0 0,1 0 0,-1 0-1,0 0 1,0 0 0,0 0 0,1 0 0,-1 0 0,0 0 0,0 0-1,0 0 1,0 0 0,1 0 97,13 0-5864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7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0 277 11189,'0'0'1179,"0"0"-1203,0 0-653,0 0-36,10 9 278,-3-1 343,-5-5 66,1 1 0,0-1 1,-1 0-1,1-1 0,1 1 0,-1 0 1,0-1-1,0 0 0,1 0 0,0 0 1,-1 0-1,1 0 0,0-1 1,0 0-1,0 1 0,0-1 0,0-1 1,0 1-1,0-1 26,5 1-30,0-1 0,0 0 1,0-1-1,0 0 0,0 0 0,0-1 1,0 0-1,0 0 30,-4-1 22,0 1 0,0-1 0,-1 1 0,1-1 0,-1-1 0,0 1 0,0 0-1,0-1 1,0 0 0,0 0 0,-1 0 0,0-1 0,0 1 0,1-3-22,7-10 158,0-1 0,-2-1 0,0 0 0,-1 0 0,-1-1 0,-1 0-1,-1 0 1,0 0 0,-1-1 0,-2 0 0,1-11-158,-4 31 79,1-1 0,0 1 0,0 0-1,-1 0 1,1 0 0,-1 0 0,1 0 0,-1 0-1,1 0 1,-1 0 0,1 0 0,-1 0 0,0 0 0,0 0-1,1 1 1,-1-1 0,0 0 0,0 0 0,0 1 0,0-1-1,0 1 1,0-1 0,0 0 0,0 1 0,0 0 0,0-1-1,0 1 1,0 0 0,0 0 0,-1-1 0,1 1-1,0 0 1,0 0 0,0 0 0,0 0 0,0 0 0,-1 1-1,1-1 1,0 0-79,-3 1 57,0-1-1,-1 1 1,1-1-1,0 1 0,0 1 1,1-1-1,-1 0 1,0 1-1,0 0 1,1 0-1,-3 1-56,-4 6 24,0 1 0,1 1 0,0-1 1,1 1-1,0 1 0,0-1 0,-2 9-24,-12 21 197,-8 29-197,20-44 25,1 1 0,1 0 1,1 0-1,2 1 0,1 0 1,1 0-1,1 0 0,1 3-25,1-28-15,0-1 0,0 1-1,1-1 1,-1 1 0,1-1-1,-1 0 1,1 1-1,0-1 1,0 0 0,0 0-1,0 1 1,0-1 0,0 0-1,1 0 1,-1 0-1,1 0 1,-1-1 0,1 1-1,0 0 1,0 0 15,2 1-73,0-1-1,1 1 1,-1-1-1,0 0 1,1 0-1,0 0 1,-1-1-1,1 0 1,0 0 0,1 0 73,9 1-271,1-1-1,-1 0 1,0-1 0,0-1 0,1-1 0,6-1 271,-10 0-392,1-1 0,-1 0-1,0-1 1,-1 0 0,1-1-1,-1 0 1,0-1-1,7-6 393,-1 0-815,0-1 0,-1 0-1,0-1 1,4-7 815,-4-4-2457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7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1 9845,'0'0'2169,"0"0"24,0 0-275,0 0-1049,0 0-418,0 0-139,0 0-117,0 2-29,-8 16-115,0 0 1,-2-1-1,0 0 1,0-1 0,-7 8-52,-17 25 40,8-5-12,2 0 0,-8 24-28,25-51-21,0 2 0,1-1 0,1 1 0,1-1 0,1 1 0,0 1 0,1-1 0,1 2 21,1-18-78,0 1-1,0 0 0,0-1 0,0 1 0,1-1 0,-1 1 1,1 0-1,0-1 0,0 1 0,0-1 0,1 0 0,-1 1 1,1-1-1,2 3 79,-2-4-168,0 0 1,1 0-1,-1-1 1,1 1-1,-1-1 1,1 0-1,0 1 1,0-1-1,-1 0 0,1 0 1,0-1-1,0 1 1,0-1-1,0 1 1,0-1-1,0 0 1,0 0-1,3-1 168,-3 1-220,0 0 0,0 0 0,0 0 0,1-1 0,-1 1 0,0-1 0,0 0 0,0 0 0,0 0 0,0 0 0,0 0 0,0-1 0,-1 0 0,1 1 0,0-1 0,-1 0 0,1 0 0,-1 0 0,0-1 0,1 1 0,-1 0 0,0-1 0,-1 0 0,1 1 1,0-1-1,-1 0 0,0 0 0,1 0 0,-1 0 0,0 0 0,0 0 0,-1 0 0,1 0 0,-1-1 0,0 0 220,1-19-3140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6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136 346 1937,'0'0'2774,"0"0"-263,0 0-398,0 0-165,0 0-596,-10-8-266,-32-21-166,41 27-897,-1 1-1,1 0 1,-1 0-1,1 0 1,-1 0-1,0 0 1,1 1-1,-1-1 1,0 0-1,0 1 0,0-1 1,1 1-1,-1 0 1,0-1-1,0 1 1,0 0-1,0 0 1,1 0-1,-1 1 1,0-1-1,0 0 1,0 1-1,1-1 0,-1 1 1,0 0-1,0-1 1,1 1-1,-1 0 1,0 0-1,1 0 1,-1 0-1,1 0 1,0 0-1,-1 1 1,1-1-1,0 0 0,0 1 1,-1-1-1,1 1 1,-1 2-1,-1 2-31,0 1 0,1-1 0,0 0 1,0 1-1,1 0 0,0-1 0,0 1 0,0 11 0,1-9 12,0-1 0,0 1 0,1-1 0,0 0 0,1 1 0,3 10 0,-4-16-72,0-1 0,0 0 0,0 0 0,0-1 0,0 1 0,1 0 0,-1 0 0,0 0 0,1-1 0,-1 1 0,1-1 0,0 1 0,0-1 0,-1 0 0,1 1 0,0-1 0,0 0 0,0 0 0,0 0 0,0-1 0,0 1 0,1 0 0,-1-1 0,0 0 0,0 1 1,0-1-1,5 0 0,-2 0-408,1 0 0,0 0 1,0 0-1,0-1 0,-1 0 0,1 0 1,8-3-1,-12 3 314,1-1 0,-1 0 0,1 0 0,-1 1 0,0-1 0,0 0 0,0-1 0,0 1 0,0 0 0,0-1 0,-1 1 0,1-1 0,-1 1 0,1-1 0,1-5 0,3-11-418,0 1 0,0-1 0,-2 0-1,0-1 1,0-23 0,-1-103 480,-4 87 1643,1 50-1050,-1-1 1,0 1 0,0-1-1,-1 1 1,-6-17 0,8 25-201,-1-1 1,1 0-1,-1 0 1,0 0-1,1 1 1,-1-1-1,0 0 1,0 1 0,-1-1-1,1 0 1,0 1-1,0 0 1,-1-1-1,1 1 1,-1 0-1,1 0 1,-1 0-1,0 0 1,1 0-1,-1 0 1,0 0 0,-2-1-1,2 2 562,2 0-358,-5 12 73,4-11-559,0 0-1,0 0 1,0 1 0,0-1 0,1 1-1,-1-1 1,0 0 0,1 1 0,-1-1-1,1 1 1,0-1 0,0 1 0,-1-1-1,1 4 1,0 36 82,1 1 0,2-1-1,2 0 1,15 57 0,-20-98-92,11 38-680,1 1-1,25 52 1,-35-88 228,0 0-1,1 0 1,-1 0 0,0 0 0,1 0-1,-1-1 1,1 1 0,0-1 0,0 1-1,0-1 1,0 0 0,1 0 0,-1-1-1,0 1 1,1-1 0,-1 1-1,1-1 1,-1 0 0,1 0 0,0-1-1,0 1 1,5-1 0,-7 0 367,-1 0-1,0-1 1,0 1 0,1-1-1,-1 1 1,0-1 0,0 1 0,0-1-1,0 0 1,0 0 0,0 0-1,0 1 1,0-1 0,0 0-1,0 0 1,-1 0 0,1 0 0,0 0-1,-1-1 1,1 1 0,0 0-1,-1 0 1,0 0 0,1-1 0,0-1-1,-1 2 219,0 0 1,0 0-1,1 0 0,-1 0 0,0 0 1,1 0-1,-1 0 0,1 0 0,0 0 0,-1 0 1,1 0-1,0 0 0,-1 1 0,1-1 0,0 0 1,0 0-1,0 1 0,0-1 0,0 1 0,-1-1 1,1 0-1,0 1 0,1 0 0,0-1 0,0 1 1276,-2 0-19,3 0-422,26 1-91,36 0-471,-62-1-389,1-1 0,0 1 1,-1-1-1,1 0 1,-1 0-1,1 0 1,-1 0-1,1 0 0,-1-1 1,0 1-1,1-1 1,-1 0-1,4-4 0,3-3 63,-2 1 0,0-1 1,0 1 0,0-2-1,-1 1 1,6-11-1,-2 1-41,-9 15-32,1 0 0,-1 0 0,0 1 0,0-1 0,-1-1 0,1 1 0,-1 0 0,0 0 0,0 0 0,0-1 0,0-6 0,-1 10 4,0 0 0,-1 0 0,1 0 0,0 1 0,-1-1 0,1 0 0,-1 0 0,1 0 0,-1 1 0,0-1 0,1 0 0,-1 0 0,0 1 0,1-1 0,-1 1 0,0-1 0,0 1 0,0-1 0,1 1 0,-1-1 0,0 1 0,0-1 0,0 1 0,0 0 0,0 0 0,0 0 0,0-1 0,0 1 0,0 0 0,0 0 0,0 0 0,-1 1 0,-43-1 1315,28 1-43,16 5-1242,0 0 0,1 1 0,-1-1 1,2 11-1,-1-15-79,0 1 0,0-1 0,1 1 1,-1-1-1,1 1 0,-1-1 1,1 0-1,0 1 0,0-1 1,0 0-1,0 0 0,1 0 0,-1 0 1,0 0-1,1 0 0,0 0 1,-1 0-1,1 0 0,0-1 1,0 1-1,0-1 0,0 1 0,0-1 1,0 0-1,0 0 0,1 0 1,-1 0-1,0 0 0,1 0 1,2 0-1,7 2-551,0-1-1,0-1 1,0 0 0,19 0-1,-25-1 277,-3 0 244,1 1 0,-1-1 0,0 0 0,1 0 0,-1 0 0,0 0 0,1-1 0,-1 1 0,0-1 1,0 0-1,0 0 0,1 0 0,-1 0 0,0-1 0,0 1 0,-1-1 0,1 0 0,0 0 0,0 0 0,-1 0 0,1 0 0,-1 0 0,0-1 0,3-3 0,-3 3 73,-2 2-3,1 0 0,-1 0-1,1 0 1,-1 1 0,1-1 0,0 0 0,-1 0 0,1 1-1,0-1 1,0 0 0,0 1 0,-1-1 0,1 1 0,0-1-1,0 1 1,0-1 0,0 1 0,0-1 0,0 1 0,0 0-1,0 0 1,0 0 0,0 0 0,0-1 0,0 1 0,0 0-1,0 1 1,0-1 0,0 0 0,2 1 0,-2-1 34,0 0 0,0 0 1,-1 0-1,1 1 0,0-1 1,0 0-1,-1 1 1,1-1-1,0 1 0,-1-1 1,1 1-1,0-1 0,-1 1 1,1-1-1,-1 1 0,1 0 1,-1-1-1,1 1 0,-1 0 1,1 0-1,-1-1 0,0 1 1,1 1-1,8 28 853,-2 30 94,-7-51-891,1 1 0,0 0 0,4 16 0,-2-17-61,-2 0 0,1 0-1,0 16 1,-2 3 2,0-26-275,0-19-1064,0 4 1365,1 0 1,0 0-1,1 1 0,0-1 0,1 1 0,1-1 0,6-16 0,-6 22 82,-1-1-1,1 1 0,0 1 0,1-1 1,-1 1-1,1 0 0,0 0 0,1 0 0,0 0 1,0 1-1,0 0 0,0 1 0,11-7 1,-3 4-29,-1 0 1,1 1 0,0 1 0,1 0 0,-1 1-1,1 1 1,0 0 0,-1 1 0,23-1 0,-35 3-3666,-2 0-3265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8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9092,'0'0'2545,"0"0"369,0 0-1298,0 0-1552,0 0-64,0 0-256,47-8 256,19 33 32,-1-3 32,-1-2-64,-1 3-304,-47-19-2609,-5 2-3266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8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10805,'0'0'1841,"0"0"-513,0 0 228,0 0-489,0 0-643,0-5-414,0 8-385,0 17 192,-1-9 142,1 1 0,0-1 1,1 1-1,1-1 0,0 1 0,3 9 41,-4-17-11,1 0 1,-1-1-1,1 1 0,0-1 1,0 1-1,1-1 0,-1 0 1,1 0-1,0 0 1,-1 0-1,1-1 0,1 1 1,-1-1-1,0 1 0,1-1 1,-1 0-1,1-1 0,-1 1 1,1 0-1,0-1 1,0 0-1,3 1 11,5 0-63,0 0 0,1 0 0,-1-1-1,1-1 1,-1 0 0,1-1 0,-1 0 0,0-1 0,1 0-1,-1-1 1,0 0 0,0-1 0,0 0 0,1-2 63,24-12-654,0-1 0,-1-2 1,14-12 653,-33 22-626,7-7-2303,-11 5-1078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8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 11141,'0'0'926,"0"0"656,0 0-301,0 0-524,0 0-437,0 0-213,-15 1-35,-48 8 43,59-8-124,1 0 0,-1 0 1,1 1-1,0-1 0,-1 1 0,1 0 1,0 0-1,0 0 0,0 0 1,0 1-1,0-1 0,1 1 0,-1-1 1,1 1-1,-1 0 0,1 0 1,0 0-1,0 1 0,1-1 0,-1 0 1,1 1-1,-1-1 0,1 1 1,0 2 8,-1-1-7,-2 4-50,1 0 0,1 1 1,0-1-1,0 1 1,0 0-1,2-1 0,-1 1 1,1 0-1,1 6 57,-1-15-73,1 0 0,-1 0-1,0 0 1,1-1 0,-1 1 0,1 0 0,0 0-1,-1-1 1,1 1 0,-1 0 0,1-1-1,0 1 1,0-1 0,-1 1 0,1-1-1,0 1 1,0-1 0,0 0 0,-1 1-1,1-1 1,0 0 0,0 0 0,0 1 0,0-1-1,0 0 1,0 0 0,0 0 0,0 0-1,-1 0 1,2 0 73,32-2-1255,-26 0 1142,0 0 0,0-1 1,0 1-1,-1-2 0,1 1 0,-1-1 0,0 0 1,0 0-1,0-1 0,-1 0 0,3-3 113,18-16-1124,24-27 1124,-39 38-42,9-10 208,-20 22 592,-1 1 1168,0 0-83,0 0-768,0 12-384,0-12-696,4 57-943,-3-54 608,-1 1 1,1-1 0,0 1 0,0-1-1,1 0 1,-1 0 0,1 0-1,0 0 1,-1 0 0,1 0-1,1 0 1,-1 0 0,0-1-1,3 3 340,7 0-4079,0-5-2313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29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1 312 8836,'0'0'-638,"0"0"358,24 2 208,-24-2 72,37 3 56,30-2-56,-62-1 14,-1-1 1,1 1-1,-1-1 0,1 0 0,-1 0 0,1-1 1,-1 1-1,0-1 0,0 0 0,0 0 0,0 0 0,0-1 1,0 1-1,-1-1 0,1 0 0,-1 0 0,0-1 1,1 1-1,1-4-14,3-2 29,2-1 126,-1 0 0,0-1-1,-1 0 1,0-1 0,-1 1 0,0-1-1,-1-1 1,-1 0 0,1 1-1,-2-2 1,0 1 0,-1 0 0,0-1-1,-1 0 1,0 1 0,-1-1 0,-1 0-1,-1-12-154,0 25 146,1 0-1,-1-1 1,0 1-1,0 0 0,0 0 1,0 0-1,0 1 0,0-1 1,0 0-1,-1 0 1,1 1-1,0-1 0,0 0 1,-1 1-1,1-1 1,0 1-1,-1 0 0,1-1 1,0 1-1,-1 0 0,1 0 1,-1 0-1,1 0 1,0 0-1,-1 0 0,1 0-145,-3 0 74,-1 0-1,1 0 1,0 0 0,0 1-1,0-1 1,0 1-1,0 0 1,0 0-1,-1 1-73,-2 4 6,1 0 0,0 0 0,0 0 0,0 1 0,1 0 0,0 0 0,0 1 0,1-1 0,0 1 0,1 0-1,-3 7-5,-3 4 2,-4 8 12,1-1 0,1 1 0,2 1 0,1 0 0,1 0 0,1 1 0,2 0 0,0 0 0,2 0 0,2 0 0,0 0 0,3 9-14,-2-33-178,0-1 0,0 1 0,1-1 0,0 1 0,-1-1 0,1 0 0,1 0 0,-1 0 0,1 0 0,-1 0 0,1 0 0,0-1 0,1 1 0,-1-1 0,1 0 0,-1 0 0,5 2 178,-3-1-648,1-1-1,0 1 0,0-2 1,0 1-1,0-1 0,0 1 0,0-2 1,1 1-1,-1-1 0,1 0 1,-1 0-1,4 0 649,6-1-4853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31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9604,'0'0'1868,"0"0"-529,0 0-245,0 0-592,-4 13-398,-22 57-9,-19 55 58,42-113-185,1 0 0,0 0 0,1 0 0,0 0 0,1 9 32,0-20-12,1 0-1,-1 0 1,0 0 0,0 0 0,1 0 0,-1 0 0,0 0 0,1 0 0,-1 0 0,1 0-1,-1 0 1,1 0 0,0-1 0,-1 1 0,1 0 0,0 0 0,-1-1 0,1 1 0,0 0-1,0-1 1,0 1 0,0 0 0,0-1 0,0 0 0,0 1 0,0-1 0,0 1-1,0-1 1,0 0 0,0 0 0,0 0 0,0 1 12,42 1-1215,-33-2 779,-2-1 279,-1 0-1,1-1 1,-1 0 0,1 0-1,-1 0 1,0-1-1,0 0 1,0 0-1,0-1 1,0 0-1,-1 0 1,0-1-1,0 0 1,4-3 157,16-16-728,-1-1-1,14-19 729,-31 33-215,5-2 3,-5 3 268,1 0 1,-2 0-1,1 0 0,-1-1-56,-23 43 5426,4 4-3487,8-24-2280,2 0 1,-1 0-1,1 0 0,1 0 1,0 0-1,1 1 0,0-1 1,2 5 340,-2-17-141,0 1 0,0-1 0,0 0 0,0 1 0,0-1 1,0 0-1,0 1 0,0-1 0,0 0 0,0 0 0,0 1 0,1-1 1,-1 0-1,0 1 0,0-1 0,0 0 0,1 0 0,-1 1 0,0-1 0,0 0 1,0 0-1,1 1 0,-1-1 0,0 0 0,0 0 0,1 0 0,-1 0 1,0 1-1,1-1 0,-1 0 141,12 2-5926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3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11205,'0'0'-363,"22"1"291,174 6 555,-188-7-411,0-1-1,0 0 0,0 0 1,0-1-1,0 0 1,0-1-1,0 0 0,-1 0 1,1 0-1,-1-1 1,0 0-1,0 0 1,-1-1-1,1 0 0,-1 0 1,4-5-72,-5 6 154,-1-1 0,1 0 0,-1-1 0,0 1 1,-1-1-1,1 0 0,-1 1 0,0-1 0,-1-1 0,1 1 1,-1 0-1,0-1 0,-1 1 0,0-1 0,0 1 0,0-1 1,-1 0-1,0 0 0,0 1 0,-1-4-154,0 7 81,0 1 0,0-1 0,-1 1 0,1 0 0,-1 0 0,0 0 1,1 0-1,-1 0 0,0 0 0,0 0 0,0 0 0,0 1 0,-1-1 0,1 1 0,0 0 0,-1 0 0,1 0 0,-1 0 0,1 0 0,-3 0-81,3 0 13,1 0-1,-1 0 0,0 1 0,0-1 0,0 1 0,0-1 0,0 1 0,0 0 0,0 0 1,0 0-1,0 0 0,0 0 0,0 0 0,0 0 0,0 1 0,1-1 0,-1 1 1,0-1-1,0 1 0,0 0 0,0 0 0,1 0 0,-1 0 0,0 0 0,1 0 1,-1 0-1,1 1 0,-1-1 0,1 0 0,0 1-12,-3 6-37,0 0 0,1 0 0,0 1 0,1-1 1,0 1-1,0-1 0,1 1 0,-1 4 37,0 75-99,2-68 21,0-11 35,1-1 0,0 0 0,0 0 1,1 0-1,0 1 0,0-2 0,1 1 1,0 0-1,1 0 0,-1-1 0,1 0 0,1 0 1,0 0-1,0 0 0,0-1 0,0 0 1,1 0-1,0 0 0,1-1 0,-1 1 0,1-2 1,0 1-1,0-1 0,1 0 0,-1 0 1,1-1-1,-1 0 0,1-1 0,0 1 1,8 0 42,-5-1-338,0 0 0,1 0 1,-1-1-1,1 0 0,0-1 1,-1-1-1,1 0 1,-1 0-1,1-1 0,-1-1 1,0 0-1,0 0 0,0-1 1,0-1-1,-1 0 1,1 0-1,-1-1 0,-1 0 1,1 0-1,2-4 338,15-20-3642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31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382 0 10117,'0'0'2918,"0"0"-1776,0 0 157,0 0-351,0 0-687,6 11-184,0 0 5,-1 1 0,-1 0-1,0-1 1,-1 1 0,0 1-1,-1-1 1,0 0-1,-1 1 1,0-1 0,-1 4-82,0-5 78,-6 178 891,3-156-868,-1 1-1,-2-1 0,-2-1 0,-7 22-100,-5 2 110,-3-1-1,-2-1 1,-2 0-1,-8 6-109,19-34-306,-1-1 0,-1-1 1,-1 0-1,-1-1 0,-2-2 0,0 0 0,-1-1 0,-17 11 306,38-29-440,0-1 0,0 0-1,0 1 1,-1-1-1,1 0 1,0 0-1,0-1 1,-1 1-1,1 0 1,-1-1 0,-1 1 440,-16-1-10429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39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9780,'0'0'1999,"0"0"-836,0 0 211,0 0-371,0 0-734,0 0-415,2 10-49,6 35 237,-2 0 1,-2 10-43,0-1 87,10 50-87,-10-87-108,0-1-1,1 1 1,0-1-1,2 0 0,0-1 1,0 0-1,1 0 1,4 4 108,-9-15-94,1 0 0,-1 0 1,0 0-1,1-1 0,0 0 1,0 1-1,0-1 1,0-1-1,1 1 0,-1-1 1,1 1-1,-1-1 0,1-1 1,0 1-1,0-1 0,0 0 1,0 0-1,0 0 1,0 0-1,0-1 0,0 0 94,1 0-43,0 0-1,1-1 0,-1 0 1,0 0-1,0 0 0,0-1 1,0 0-1,0 0 0,0 0 0,0-1 1,-1 0-1,1 0 0,-1 0 1,0-1-1,0 0 0,3-3 44,28-32 89,-2-2 0,-1-2-1,-3-1 1,-1-2-89,43-59-2934,-55 82-225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0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42 9716,'0'0'417,"0"0"575,0 0 75,0 0-317,-19 0-241,-99-2 54,115 2-562,1 1 0,0-1-1,-1 0 1,1 1 0,0 0-1,-1-1 1,1 1 0,0 0-1,0 0 1,0 0 0,0 1-1,0-1 1,0 0 0,0 1-1,0-1 1,0 1 0,1 0-1,-1 0 1,0 0 0,1-1-1,0 1 1,-1 0 0,1 1-1,0-1 1,0 0 0,0 0-1,1 0 1,-1 1 0,0-1-1,1 0 1,-1 2-1,-1 10-191,0-1 0,0 1 1,1 0-1,1 13 191,0-21-215,0-4 126,1-1 0,-1 1 1,0-1-1,1 1 0,-1 0 0,1-1 1,-1 1-1,1-1 0,0 1 1,-1-1-1,1 0 0,0 1 0,0-1 1,0 0-1,0 1 0,1-1 1,-1 0-1,0 0 0,0 0 0,1 0 1,-1 0-1,0 0 0,1-1 1,-1 1-1,1 0 0,-1-1 1,1 1-1,-1-1 0,1 0 0,0 1 1,-1-1-1,1 0 0,-1 0 1,1 0-1,0 0 0,-1 0 0,1 0 1,0-1 88,4 1-256,-1 0-1,0-1 1,1 1 0,-1-1 0,0-1-1,0 1 1,0-1 0,0 0 0,0 0-1,0 0 1,4-3 256,-3-1 28,1 1-1,-1-2 1,0 1-1,0-1 1,-1 0 0,0 0-1,0 0 1,-1-1-1,1 1 1,-2-1-1,1 0 1,-1-2-28,-3 9 301,0 1 305,0 0 408,0 0 205,0 19-573,-1 21-710,0-13 144,1 0 0,3 21-80,-3-41-97,1-1 0,0 0 0,1 1 0,-1-1 0,1 0 0,0 0 0,1 0 0,0 0 0,-1-1 0,2 1 0,-1-1 0,1 0 0,0 0 0,0 1 97,-2-4-148,0 0 0,1 0 0,-1 0 0,1 0 0,-1-1 0,1 1 0,-1 0 0,1-1 0,0 0 0,0 0 0,0 0 0,0 0 1,0 0-1,0-1 0,0 1 0,0-1 0,0 1 0,0-1 0,0 0 0,0-1 0,0 1 0,0 0 0,0-1 0,0 0 0,0 0 0,0 0 0,0 0 0,0 0 0,0 0 1,-1-1-1,1 1 0,0-1 0,-1 0 0,1 0 0,1-2 148,7-6-209,0 0 0,-1 0 0,0-2 0,-1 1 0,0-1 0,4-8 209,10-14 1119,-3-2 0,9-20-1119,-31 72 4540,4 21-4603,-1-11 148,0 23-385,1 0 1,3 0-1,3 3 300,-11-80 157,2-1 0,1 1 0,3-16-157,-1 11-60,-2 18 160,1-1 1,1 1-1,0 0 1,1-1-1,1 2 1,1-1-1,0 0 0,5-10-100,-6 18 103,0 0-1,0 1 1,0-1-1,1 1 0,0 0 1,0 0-1,1 1 0,0 0 1,0 0-1,0 0 1,0 1-1,1-1 0,0 2 1,-1-1-1,2 1 1,-1 0-1,0 0 0,2 0-102,20-2 117,0 0 0,-1 2 0,1 1-1,0 2 1,0 0 0,5 3-117,29-1-2352,-49-2-1148,-7 0-2925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1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0 429 1008,'0'0'6937,"0"0"-5915,0 0-1719,0 0-154,15-4 630,-3 1 237,0-1 1,0 0-1,0-1 0,-1 0 0,0 0 1,0-1-1,0-1 0,0 0 1,5-5-17,28-31 165,-1-2 1,-2-2-1,-2-1 0,-2-2 1,10-22-166,-43 66 430,18-31-1094,-15 19 5924,-12 111-5168,-4 0-1,-4-1 1,-12 33-92,-3-18 93,7-33-39,18-51-618,3-8-2643,0-9 881,0-5-1275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1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5539,'0'0'5997,"0"0"-4231,0 0-1480,0 18-94,-12 220 202,7-170-349,4-37-22,-9 47 0,9-50-23,-1-4-29,2-24 25,0 1 1,0-1-1,0 1 1,0-1-1,0 1 0,-1-1 1,1 1-1,0-1 1,0 1-1,-1-1 1,1 1-1,0-1 0,-1 1 1,1-1-1,0 0 1,-1 1-1,1-1 0,0 0 1,-1 1-1,1-1 1,-1 0-1,1 0 0,-1 1 1,1-1-1,-1 0 1,1 0-1,-1 0 0,1 0 1,-1 0-1,1 0 1,-2 1-1,2-2-35,-1 0 1,1 1-1,0-1 0,-1 1 0,1-1 0,0 0 1,0 1-1,-1-1 0,1 0 0,0 1 0,0-1 1,0 0-1,0 1 0,0-1 0,0 0 0,0 1 1,0-1-1,0 0 0,0 1 0,1-2 1,-1-3-228,-1-47-909,5-125-1015,-2 156 2140,1 1 0,1-1-1,0 1 1,2 0 0,0 0 0,11-25-1,-14 41 103,-1 0 0,1 0 0,-1 1 0,1-1 0,0 0 0,0 1 0,1 0 0,-1 0 0,1 0 0,0 0 0,4-3 0,-7 6-27,1-1 51,0 0 0,0 0 0,0 0 0,1 0 0,-1 1 1,0-1-1,0 1 0,0-1 0,1 1 0,-1 0 0,0 0 1,0 0-1,1 0 0,3 1 0,4 0 129,93-1 432,-100 0-626,-1 0-1,1 0 0,-1 0 0,1 0 0,-1 1 0,1-1 0,-1 1 0,0-1 0,1 1 0,-1 0 0,0 0 0,1 0 0,-1 0 0,0 1 0,0-1 0,0 0 0,0 1 0,0 0 0,0-1 0,2 4 0,-2-1 15,0-1 0,0 1 0,-1 0 0,1-1 0,-1 1 0,0 0 0,0 0 0,0 0 1,-1-1-1,0 1 0,1 0 0,-1 5 0,0 3 98,0-3-57,0-1 1,-1 0 0,1 1 0,-3 7-1,2-12-45,-1 0 0,1 0-1,-1-1 1,0 1-1,0-1 1,0 0-1,0 1 1,0-1 0,-1 0-1,-5 5 1,-7 7 33,7-7-22,0 0 1,0 0 0,-1-1-1,0 0 1,0 0 0,-16 8-1,6-3 17,16-10-153,0 0 1,0 0 0,0 0 0,0 0-1,-1 0 1,1-1 0,0 1 0,-1-1-1,-5 1 1,7-2-3058,2 0-2295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2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9796,'0'0'3170,"0"0"-2978,0 0 800,0 0 289,0 0-721,0 0-432,0 0 0,0 39-80,-6 8-48,-19 26 80,-2 21-80,-5-7-1872,21-59-2338,2-13-3858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2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11253,'0'0'1217,"0"0"138,0 0-296,0 0-677,-2 11-630,-5 44-193,2 0 1,3 0 0,3 21 440,-2-71-78,1 0 0,1 0 1,-1 1-1,1-1 0,0 0 1,0 0-1,1 0 0,-1 0 0,1-1 1,0 1-1,1 0 0,-1-1 1,1 1-1,-1-1 0,2 0 0,-1 0 1,0 0-1,1 0 0,-1 0 1,1-1-1,0 0 0,0 1 0,1-2 1,-1 1-1,1 0 0,-1-1 0,1 0 1,0 0-1,0 0 0,0-1 1,0 0-1,0 0 0,0 0 0,0 0 1,0-1-1,0 0 0,1 0 1,0 0 77,0 0-53,2 1 39,0-1-1,0 0 0,-1 0 1,1-1-1,0 0 1,-1 0-1,1-1 1,0 0-1,-1 0 1,0-1-1,1 0 1,-1 0-1,-1-1 0,4-2 15,15-13-285,-1-2 0,-1 0-1,-1-2 1,-1 0-1,-2-2 1,13-18 285,-20 18-2634,-7 10-2643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3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10069,'0'0'1742,"0"0"-518,0 0-594,0 0-185,0 0-162,0 0-48,-17 9-91,-53 31-104,68-38-45,-1 0-1,0 0 1,1 0-1,0 0 1,-1 0 0,1 1-1,0-1 1,0 1-1,0-1 1,0 1-1,1 0 1,-1 0 0,1 0-1,0 0 1,0 0-1,0 0 1,0 0-1,0 1 1,1-1 0,-1 0-1,1 0 1,0 0-1,0 1 1,0-1 0,0 1 4,0 7-28,0 0 133,-1-5-332,1-1 1,0 1-1,0 0 1,0-1-1,1 1 1,0-1-1,0 1 0,0-1 228,0-3-150,0 0-1,0-1 1,0 1-1,0-1 0,0 0 1,0 1-1,0-1 1,0 0-1,1 1 0,-1-1 1,0 0-1,1 0 1,-1 0-1,1 0 0,0-1 1,-1 1-1,1 0 1,-1-1-1,1 1 0,0-1 1,0 1-1,-1-1 1,1 0-1,0 0 0,0 1 1,1-2 150,2 2-241,0-1-1,0 0 1,0 0 0,0 0 0,0-1 0,0 0 0,0 0 0,-1 0-1,1 0 1,0-1 0,-1 0 0,1 0 0,-1 0 0,1-1-1,0 0 242,2-3-23,0 0-1,0 0 0,-1-1 1,0 0-1,0 0 0,0 0 1,2-7 23,31-51 587,-39 65 517,0 0 572,1 21 676,-2-14-2111,0 35-138,0-25-417,0 0 1,2 0 0,0 1 0,3 14 313,-4-30-208,1 1 1,-1-1-1,1 0 1,0 0-1,0 0 1,0 0 0,0 0-1,1 0 1,-1-1-1,0 1 1,1 0-1,-1 0 1,1-1-1,0 1 1,-1-1-1,1 0 1,0 1-1,0-1 1,0 0-1,0 0 1,0 0-1,1 0 208,11 1-2932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3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2545,'0'0'3351,"0"0"-768,0 0-764,0 0-368,0 0-784,3-2-469,-2 1-197,-1 1-1,0 0 1,1-1 0,-1 1 0,0 0 0,1-1-1,-1 1 1,0 0 0,1 0 0,-1 0-1,0-1 1,1 1 0,-1 0 0,1 0 0,-1 0-1,1 0 1,-1 0 0,0 0 0,1 0 0,-1 0-1,1 0 1,-1 0 0,1 0 0,-1 0 0,0 0-1,1 0 1,-1 0 0,1 0 0,-1 0 0,0 0-1,1 1 1,-1-1 0,1 0 0,-1 0-1,0 0 1,1 1 0,-1-1 0,0 0 0,1 1-1,2 20-149,-2-5 69,5 57 49,-3-20-1837,3 1 0,4 6 1868,-10-59-211,0-1 1,0 1-1,0 0 0,0 0 0,0 0 0,0 0 0,0-1 1,1 1-1,-1 0 0,0 0 0,1 0 0,-1-1 1,1 1-1,-1 0 0,1-1 0,-1 1 0,1 0 0,-1-1 1,1 1-1,-1-1 0,1 1 211,8-11-1401,4-40 2675,-10 39-1004,3-13 354,-1 4 1503,1 0-1,1 0 1,7-14-2127,-11 27 266,1 1 0,0 0 1,0 0-1,1 0 0,-1 0 0,1 1 1,1-1-1,-1 1 0,1 1 0,-1-1 1,2 1-1,3-3-266,8-2-39,1 0 1,0 1-1,1 2 1,-1-1-1,1 2 0,1 1 39,38-7-5515,-47 9-789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4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0 153 9764,'0'0'2271,"0"0"-1087,0 0-71,0 0-371,0 0-462,4-15-203,12-44-32,-14 55-52,0-1 0,0 1-1,1 0 1,-1 0 0,1 0 0,0 0-1,1 1 1,-1-1 0,0 1-1,1 0 1,0 0 0,0 0-1,0 0 1,0 0 0,0 1 0,1 0-1,-1 0 1,1 0 0,-1 1-1,1-1 1,0 1 7,-4 1-17,14-4 6,0 1 0,0 0 0,0 2 1,1 0-1,-1 0 0,0 1 0,4 2 11,16-2 76,-32 0-87,1 0 0,-1 0 0,1 0 1,0 0-1,-1 0 0,1 1 1,0 0-1,-1 0 0,1 0 0,-1 0 1,0 0-1,1 1 0,-1-1 0,0 1 1,0 0-1,0 0 0,0 0 0,0 1 1,0-1-1,-1 1 0,1-1 0,-1 1 1,1 0-1,-1 0 0,0 0 1,0 0-1,-1 0 0,1 1 0,-1-1 1,1 0-1,-1 1 0,0-1 0,0 1 1,-1-1-1,1 1 0,-1 0 0,1-1 1,-1 1-1,-1 0 0,1-1 0,-1 4 11,0 3-23,-1 0 0,0 0 0,-1-1 0,0 1 0,0-1 0,-1 0 0,0 0 0,-1 0 0,0-1 0,0 0 0,-3 3 23,-17 22-254,-1-1-1,-5 2 255,6-7-169,-18 24-20,10-12 915,-1-2-1,-8 4-725,42-40 11,0 0 0,0-1 0,0 1 0,0 0 0,0 0 0,0-1 0,0 1 0,0 0 0,0 0 0,1-1 0,-1 1 0,0 0 0,0 0 0,1-1 0,-1 1 0,0 0 0,1-1 0,-1 1-1,1-1 1,-1 1 0,1 0 0,-1-1 0,1 1 0,-1-1 0,1 1 0,0-1 0,-1 0 0,1 1-11,8 4 32,0 0 0,0-1 0,0 0 0,0 0-1,0-1 1,1-1 0,0 1 0,-1-1 0,1-1 0,1 0-32,29 2-1383,38-3 1383,-39-1-2527,-20 1-4119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4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10693,'0'0'2454,"0"0"-453,0 0-371,0 0-765,0 0-633,6 0-251,95 1 118,0 5 0,88 16-99,-188-22-30,43 10-502,-42-9 169,0 0 0,1 0-1,-1 0 1,0 0 0,1 1 0,-1-1-1,0 0 1,0 1 0,0 0-1,0-1 1,-1 1 0,1 0-1,0 0 1,-1 0 0,1 1 363,0 7-6128,-6-1 1622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17368,'0'0'272,"0"0"-80,0 0-192,0 0-224,0 0 224,149 10 96,-70-6-96,0-4-384,-49 0-2641,-10 0-4659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5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0 640,'0'0'1889,"0"0"-896,0 0 79,-115 0-1072,58 2-1377,-6-2-287,36 0 271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5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3506,'0'0'11893,"0"0"-11797,0 0 272,0 0 897,0 0-1009,0 0-192,20 149 0,-20-78-48,0-6-16,0 0-16,0-8-400,2-8-689,7-11-431,0-11-881,-4-27-673,-3 0-1344</inkml:trace>
  <inkml:trace contextRef="#ctx0" brushRef="#br0" timeOffset="1">93 143 7652,'0'0'3809,"0"0"-2112,9-104 368,-2 96-848,2 0-1009,9 2-208,7-2-96,7 2 96,6 4 16,-2 2 160,3 0-64,-3 0-112,-2 0-929,-7 14-367,-9 10-1794,-18-9-912,0-1-880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5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3298,'0'0'11157,"0"0"-10661,0 0-288,0 0-208,0 0-416,0 0 416,151 33 128,-74-29 0,-3 2 96,1-4-224,0 2-2273,-55-4-1265,-2 0-2560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2529,'0'0'10264,"0"0"-7114,-3 15-2608,-2 2-484,3-11-46,0 0 0,1 1-1,0-1 1,0 1-1,0 0 1,1-1-1,0 1 1,0 0 0,0-1-1,1 1 1,2 10-1,1 6 3,-4-18-5,0 0 1,1 0-1,0 0 0,0 0 0,0-1 1,1 1-1,2 6 0,-3-11-50,-1 1 0,1-1 0,0 1-1,-1-1 1,1 0 0,0 1 0,0-1 0,-1 0-1,1 0 1,0 1 0,0-1 0,-1 0-1,1 0 1,0 0 0,0 0 0,-1 0-1,1 0 1,0 0 0,0 0 0,0 0 0,-1-1-1,1 1 1,1 0 0,17-8-690,-8 0 760,0-1 0,-1 0 1,0-1-1,11-15 0,-10 12 135,0 1-1,0 0 0,21-15 0,-28 24-76,0 0-1,0 1 0,0 0 1,1-1-1,-1 2 0,0-1 1,1 0-1,-1 1 1,1 0-1,0 0 0,-1 1 1,1-1-1,0 1 0,-1 0 1,1 0-1,9 1 0,-13 0-79,1-1 0,-1 1 1,1 0-1,-1 0 0,1-1 0,-1 1 0,0 0 0,1 0 0,-1 0 0,0 0 0,0 0 1,0 1-1,1-1 0,-2 0 0,1 1 0,0-1 0,0 0 0,0 1 0,0-1 0,-1 1 0,2 2 1,8 38 174,-9-34-123,13 106-44,-7-48-5174,-5-52-3250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1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6627,'0'0'1542,"0"0"-576,0 0-494,0 0-138,0 0 180,2 15-153,11 48-217,-13-62-144,1 1 0,-1-1 1,1 1-1,-1 0 1,1-1-1,0 0 1,0 1-1,0-1 0,0 1 1,-1-1-1,2 0 1,-1 0-1,0 0 0,0 1 1,0-1-1,1 0 1,-1 0-1,0-1 0,1 1 1,-1 0-1,1 0 1,-1-1-1,2 1 0,1 0-13,0 0 0,0-1-1,1 0 1,-1 0-1,0 0 1,7-1-1,3 0-24,-6 0 32,0-1 1,0 0-1,-1 0 0,1 0 1,-1-1-1,1 0 0,-1 0 1,0-1-1,0 0 0,0 0 1,-1-1-1,1 0 0,7-7 1,-2 2-41,1 1 0,18-11 1,-11 8 37,-16 10 12,-1 0 1,1 0-1,0 0 1,0 0-1,0 0 1,0 1-1,0-1 1,0 1-1,0 0 1,0 1-1,0-1 1,8 0 0,-11 2 5,-1-1 1,1 0-1,0 1 1,0-1 0,0 0-1,0 1 1,0-1-1,-1 1 1,1-1-1,0 1 1,0 0 0,-1-1-1,1 1 1,0 0-1,-1-1 1,1 1 0,-1 0-1,1 0 1,-1 0-1,1-1 1,-1 1 0,0 0-1,1 0 1,-1 0-1,0 0 1,1 1-1,7 38 358,-5-21-106,7 31 446,-2 0 1,2 91 0,-10 77-149,0-213-1960,0-5-3069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7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10101,'0'0'1406,"0"0"-1078,0 0-109,-20 18 277,-63 61-219,78-72-274,-1-1 0,1 1 0,0 0 0,0 1 0,1-1 0,0 1 0,1 0 0,0 0 0,0 0 0,0 0 0,1 0-1,0 1 1,1-1 0,0 0 0,0 1 0,1 3-3,-1-4-7,1-6 4,-1 8-66,0 0 0,0 0 0,1 0 0,1 0 0,-1 0 0,2 0 0,0 3 69,-1-11-28,0 1-1,0-1 0,0 0 0,0 1 1,1-1-1,-1 0 0,1 0 0,-1 0 0,1 0 1,0 0-1,0 0 0,0 0 0,0-1 0,0 1 1,0-1-1,0 1 0,0-1 0,1 0 0,-1 0 1,1 0-1,-1 0 0,1 0 0,-1-1 1,1 1-1,-1-1 0,1 0 0,-1 1 0,1-1 1,1 0 28,6 0-122,0 1 1,0-1 0,0-1 0,0 0 0,0 0 0,-1-1 0,1 0-1,0-1 1,-1 0 0,1-1 0,-1 0 0,0 0 0,0-1-1,-1 0 1,1 0 0,-1-1 0,3-3 121,47-41-685,24-28 685,2-2-262,-78 75 261,-5 3 23,1 0 0,-1 1 0,1-1 0,-1 1 0,1 0 0,0-1 0,0 1 0,0 0 0,0 0 0,0 0 0,0 0 0,0 0 0,0 1-22,-2 10 2359,-1 5-2021,-1 0 1,0 1 0,-2-1-1,0 0 1,-2 6-339,0-4-44,2 0-1,0 0 1,1 0-1,-1 17 45,3-2-1022,2-20-1216,-1-9-1743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7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6787,'0'0'3845,"0"0"-1909,0 0-76,0 0-425,0 0-888,4-2-344,-3 2-205,-1-1 0,0 1 0,1 0 0,-1-1 0,1 1 0,-1 0 0,1-1 0,-1 1 1,0 0-1,1 0 0,-1-1 0,1 1 0,0 0 0,-1 0 0,1 0 0,-1 0 0,1 0 0,-1 0 0,1 0 0,-1 0 0,1 0 0,-1 0 0,1 0 0,-1 0 1,1 0-1,-1 0 0,1 0 0,-1 1 0,1-1 0,-1 0 0,1 0 0,-1 1 0,1-1 2,1 24-226,-2-16 225,-1 25-166,0-17-272,1 0 1,0 0-1,1 0 1,1-1-1,1 1 1,0 2 438,-2-16-171,-1-1 0,1 1 0,-1-1 0,1 0 1,-1 1-1,1-1 0,0 0 0,0 0 0,0 0 1,0 1-1,0-1 0,0 0 0,0 0 0,0 0 1,0 0-1,0-1 0,1 1 0,-1 0 0,0 0 1,0-1-1,1 1 0,-1-1 0,1 1 0,-1-1 1,0 0-1,1 1 0,-1-1 0,1 0 0,-1 0 1,1 0-1,-1 0 0,1 0 0,-1 0 0,1-1 1,-1 1-1,0 0 0,2-1 171,2-1-277,0 1 0,0-1 0,0 0 0,-1-1 0,1 1 0,0-1 0,-1 0 0,0 0 0,4-4 277,8-7-461,6-7 1012,0 1-1,2 1 1,4-2-551,-20 16 411,0 0-1,0 0 1,1 1-1,-1 1 1,1-1-1,0 1 1,0 1 0,0 0-1,0 0 1,1 0-1,-1 2 1,4-1-411,-12 1 55,0 0 1,0 1-1,0-1 1,0 0-1,-1 1 0,1-1 1,0 1-1,0-1 1,-1 1-1,1-1 0,0 1 1,0 0-1,-1-1 0,1 1 1,-1 0-1,1 0 1,-1-1-1,1 1 0,-1 0 1,1 0-1,-1 0 1,0 0-1,1 0 0,-1-1 1,0 1-1,0 0 1,0 0-1,0 0 0,1 1-55,2 33 496,-3-33-480,0 3-159,4 55 163,4-21-5179,-6-32-1353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8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196 169 8452,'0'0'2852,"0"0"-873,0 0-778,2-19-635,3-63-140,-5 79-379,0 0-1,0 1 0,0-1 1,-1 1-1,1-1 0,-1 1 1,0-1-1,1 1 0,-1-1 1,0 1-1,-1 0 0,1-1 1,0 1-1,-1 0 0,1 0 1,-1 0-1,1 0 0,-1 0 1,0 0-1,0 1 0,0-1 1,0 1-1,0-1 0,0 1 1,-1 0-1,1-1 0,0 1 1,-3 0-47,-2-1 157,-1 0-1,1 0 1,-1 1 0,0 0 0,1 0-1,-1 1 1,-1 0-157,8 0 12,-3 0 6,-1 0 0,1 0 0,-1 1 0,1-1 0,-1 1 0,1 0 0,0 0 0,-1 0-1,1 0 1,-3 2-18,5-1 0,-1 0 0,1 0 0,-1 0-1,1 0 1,0 1 0,0-1 0,0 1 0,0 0-1,0-1 1,0 1 0,1 0 0,0 0-1,-1 0 1,1 0 0,0 1 0,-4 12-34,1 1 1,1 0-1,1 0 1,0 0-1,1 0 1,0 1-1,2-1 1,0 0-1,3 11 34,-4-24-48,1 0-1,0 0 1,0 1-1,0-1 0,1 0 1,-1 0-1,1 0 1,0 0-1,0-1 0,1 1 1,-1 0-1,1-1 0,0 0 1,0 1-1,0-1 1,0 0-1,1 0 49,2 1-261,0 0 0,0 0 0,1-1 1,-1 0-1,1 0 0,-1-1 0,1 1 0,0-2 1,0 1-1,2 0 261,3-1-527,0 1-1,1-2 1,-1 1 0,0-2 0,0 0 0,0 0 0,1-1-1,-1 0 1,-1-1 0,1-1 0,10-4 527,-18 6-307,-1 0-1,1 0 1,-1 0-1,0 0 1,0-1 0,0 0-1,0 1 1,0-1-1,0-1 308,20-24-3916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8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265 257 768,'15'-25'2492,"45"-82"-219,-57 101-1835,0 0-1,0-1 1,-1 1-1,0-1 1,0 0-1,0 1 0,-1-1 1,0 0-1,0 0 1,-1 0-1,0 0 1,0 1-1,-1-5-437,0-12 3440,0 22-3283,0 1 0,-1-1 1,1 0-1,0 1 0,0 0 0,-1-1 0,1 1 0,0 0 1,-1 0-1,1-1 0,0 1 0,-1 0 0,1 1 0,-1-1 0,1 0 1,0 0-1,-1 0 0,1 1 0,0-1 0,0 1 0,-1-1 1,1 1-158,-2 1 26,-1 1 0,1 0 1,0 0-1,0 0 1,0 0-1,0 0 1,1 1-1,-1-1 0,1 1 1,0 0-1,-1 3-26,-19 50 186,15-35-163,-20 63-89,-14 79 66,6-18-361,32-136 73,-13 37-1245,15-45 1394,1-1 0,-1 1 1,0-1-1,0 0 0,0 1 0,0-1 1,0 0-1,0 0 0,0 1 0,-1-1 0,1 0 1,0 0-1,-1 0 0,1 0 0,0-1 0,-1 1 1,1 0-1,-1-1 0,0 1 0,1-1 0,-1 1 1,1-1-1,-1 0 0,0 0 0,1 1 1,-2-1 138,2-1-52,-1 1 1,1-1 0,-1 1 0,1-1-1,0 0 1,0 0 0,-1 1 0,1-1 0,0 0-1,0 0 1,0 0 0,0 0 0,0 0-1,0-1 1,0 1 0,0 0 0,0 0 0,1-1-1,-1 1 1,1 0 0,-1-1 0,1 1-1,-1-1 1,1 1 0,-1 0 0,1-1 0,0 1-1,0-1 1,0 1 0,0-2 51,-2-6-168,-20-104-576,13 59 1282,-8-19-538,12 53 1199,-2 0 0,0 1 0,-4-4-1199,11 23 29,0-1 0,0 1 0,-1 0 1,1-1-1,0 1 0,0-1 0,0 1 1,-1 0-1,1-1 0,0 1 0,0-1 1,0 1-1,0-1 0,0 1 0,0-1 1,0 1-1,0-1 0,0 1 1,0 0-1,1-1 0,-1 1 0,0-1 1,0 1-1,0-1 0,0 1 0,1 0 1,-1-1-1,0 1 0,0-1 0,1 1 1,-1 0-1,0-1 0,1 1 0,-1 0-29,19-5 110,32 9-397,-47-4 366,67 15-71,0 2-1,-1 4 1,19 10-8,-7-4 6,-37-13 11,-19-7 8,0 2-1,-1 0 1,16 10-25,-38-18 4,-1 0 0,0 1 0,0-1 0,0 1 0,-1 0 0,1 0 0,0-1 0,-1 1 1,1 0-1,-1 0 0,1 1 0,-1-1 0,0 0 0,0 0 0,0 1 0,0-1 0,0 0 0,-1 1 0,1-1 0,-1 1-4,1 7 32,0 0-1,0 0 1,-1 0-1,-1 6-31,0 6 25,1-5-281,-1 46-129,0-58-352,1 0 0,-1 1 0,0-1 1,0 0-1,-1 0 0,0 0 0,1 0 0,-2 0 1,-1 4 736,3-6-5798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8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8708,'0'0'4338,"0"0"-2337,0 0-320,0 0-1457,0 0-80,0 0-144,41-67-320,-41 67-1905,2 0-4723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49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52 12005,'0'0'1777,"0"0"-75,0 0-477,-20 0-734,-59 0-46,77 0-442,-1 1 0,1-1 0,0 0 0,0 1 0,-1-1 0,1 1 0,0 0 0,0 0-1,0 0 1,0 0 0,0 0 0,0 0 0,0 0 0,0 1 0,1-1 0,-1 1 0,0-1 0,1 1-1,-1 0 1,1 0 0,0-1 0,0 1 0,-1 0 0,1 0 0,0 0 0,1 0 0,-1 1-1,0-1 1,0 0 0,1 0 0,0 0 0,-1 1 0,1-1 0,0 0 0,0 0 0,0 1 0,0 0-3,0 4-6,-2 3-37,1 1 0,0-1 1,1 1-1,0 0 0,1-1 0,0 1 0,1-1 1,2 9 42,-3-14-30,1 0 0,1 0 0,-1 0 0,0-1 0,1 1 0,0-1 0,0 1 0,1-1 1,-1 0-1,1-1 0,0 1 0,0-1 0,0 1 0,0-1 0,0 0 0,1-1 0,-1 1 0,3 0 30,42 14-563,-46-16 529,1 0-1,0 0 0,-1-1 0,1 1 0,0-1 0,-1 0 0,1 0 0,0-1 0,0 1 0,-1-1 1,1 0-1,2 0 35,-5-2 30,0 1 1,1-1 0,-2 1 0,1-1 0,0 0 0,0 1 0,-1-1 0,0 0 0,1 1-1,-1-1 1,0 0 0,0 0 0,-1 1 0,1-1 0,-1 0 0,1 1-31,-1-9 197,2-16 368,-2-1 1,-1 1-1,-2 0 1,0 0 0,-8-24-566,10 44 138,0-1 0,1 1 0,0-1 1,0 0-1,1 1 0,0-1-138,4 6-14,0 0-1,0 1 0,0 0 1,0 0-1,0 0 0,1 0 1,-1 0-1,2 1 15,-5 0 0,17-3-2,1 2 0,0 0-1,0 1 1,0 1 0,10 2 2,-20-2-2,0 1 0,-1 0 0,1 1-1,-1-1 1,0 2 0,0-1 0,0 1-1,0 1 1,-1-1 0,0 1 0,0 0 0,7 7 2,0 4-201,0 0 0,0 1 1,-2 1-1,0 0 0,8 18 201,-6-13-693,-13-21 531,0 1-1,1-1 1,-1 0 0,1 0 0,0 0 0,0 0-1,0 0 1,0 0 0,0-1 0,0 1 0,0-1 0,0 1-1,1-1 1,-1 0 0,0 0 0,1 0 0,-1 0 0,1 0-1,0-1 1,-1 1 0,1-1 0,-1 1 0,1-1-1,0 0 1,0 0 162,8-1-127,-1-1-1,1 0 0,-1 0 0,1-1 1,8-4 127,-9 3-3,-1 1-1,1 0 1,0 1 0,0 0 0,1 0 3,-5 2-85,-2-1 174,1 1 1,0 0-1,0 0 1,0 0-1,-1 0 1,1 1 0,0 0-1,-1 0 1,1 0-90,-3 0 81,0 1-1,-1-1 1,1 0 0,0 0-1,-1 1 1,0-1 0,1 1 0,-1-1-1,0 1 1,0 0 0,0-1 0,0 1-1,0 0 1,0 0 0,0 0 0,-1 0-1,1 0 1,0 0 0,-1 0 0,0 0-1,0 0 1,1 1-81,2 30 393,-1-1 1,-2 1-1,-1 8-393,0 14-4035,1-48-3661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50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30 419 9989,'0'0'1587,"0"0"-749,0 0 261,0 0-195,0 0-461,0 0-307,-6 6-29,-18 15-144,109-91-609,1-9 872,221-198 170,-301 273-374,-5 2 0,0 1 0,1-1 0,-1 1 0,1 0 0,-1 0 0,1-1 0,0 1 0,0 0 0,-1 1 0,1-1 0,0 0 0,0 0 0,0 1 0,0-1-22,-2 1 299,0 0 3,0 6-81,-2 15-54,-2 1 0,0-1 0,-2 0 0,0 0 0,-1-1 0,-1 0 0,-3 5-167,-13 35 72,0 10 209,-5 36-281,21-73-1251,2 0 0,1 0 0,2 1 0,1 9 1251,2-30-5093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50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 11941,'0'0'1993,"0"0"-861,0 0 145,0 0-415,0 0-334,-12 3-287,6-1-226,-1 0 0,1 1 0,0-1 0,0 1 0,0 1 0,0-1 0,0 1 0,1 0 0,-1 0 0,1 1 0,0 0 0,1 0 0,-1 0 0,1 0 1,0 1-1,0-1 0,-2 6-15,-33 60 78,3 2 1,3 1-1,3 1 1,-4 29-79,0 14 85,6 2 1,-5 64-86,23-98-503,4 1 0,5 23 503,3-94-2425,9-15-2582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50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15687,'0'0'272,"0"0"-192,0 0 593,0 0-673,0 0-240,0 0 208,158 41-49,-70-41-1103,5-14-2082,-57 1-1584,-7 3-1088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51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0 400,'0'0'2500,"0"0"-291,0 0-221,0 0 45,0 0-251,20 1-1185,148 4-255,-101-6-1393,-18 0-407,-1 1 0,3 3 1458,-44-1 19,0-1 0,0 1 1,0 0-1,0 1 1,-1-1-1,1 2-19,-1-1 127,0-1 0,0 0-1,0 0 1,0 0 0,0 0 0,0-1 0,0 0 0,5 0-127,250-5 99,-260 4 2857,-1 0-198,8 0-279,11 9-3140,-18-9 567,9 7-3866,-2-3-6071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1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1 112,'0'0'8783,"0"0"-5318,0 0-1805,0 0-425,0 0-320,0 0-312,-7 2-168,2 1-414,-1-1 1,1 2 0,0-1-1,0 1 1,0 0-1,1 0 1,-1 0 0,1 0-1,0 1 1,0 0-1,0 0 1,1 0 0,0 0-1,0 0 1,0 1-1,1 0 1,-1-1 0,1 1-1,1 0 1,-2 8-1,1-4-19,1 0 0,0 0 1,0 1-1,1-1 0,1 0 0,-1 1 0,6 19 0,-6-27-15,1 0 0,0 0-1,-1 0 1,2 0 0,-1-1 0,0 1 0,0 0 0,1 0 0,0-1 0,-1 1 0,1-1 0,0 1 0,0-1-1,1 0 1,-1 1 0,0-1 0,1-1 0,-1 1 0,1 0 0,0 0 0,-1-1 0,1 0 0,0 0 0,0 1-1,0-1 1,0-1 0,0 1 0,0 0 0,0-1 0,5 0 0,2 1-375,-7 0-33,0-1 1,0 0-1,0 0 0,-1 0 1,1 0-1,0 0 0,0-1 0,-1 1 1,1-1-1,4-1 0,8-11-5288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54:52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10453,'0'0'685,"0"0"-1007,24 6-57,-9-2 374,-5-2 47,-1 0 0,1 0 0,-1 1 0,0 0-1,0 0 1,0 1 0,0 1 0,-1-1 0,0 1 0,0 1 0,0-1-1,-1 2 1,1-1 0,-1 1 0,-1 0 0,1 0 0,4 8-42,3 10 361,-2 1 1,0 0 0,-2 0-1,-1 1 1,-1 0-1,-1 1 1,-2 0-1,2 21-361,0 45 1119,-4 91-1119,-3-129 68,-1 12 94,-3 0 0,-3 0 0,-3-1 1,-3 0-1,-18 52-162,19-80-125,-1-1 0,-3 0 0,-1-1 0,-1-1 1,-3 0-1,0-2 0,-3 0 0,0-2 0,-2 0 0,-10 6 125,-8 0-3529,43-37 3106,0 0-1,0-1 1,-1 1 0,1 0 0,0-1-1,-1 1 1,1-1 0,0 1 0,-1-1-1,1 0 1,-1 1 0,1-1 0,0 0-1,-2 0 424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3:27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37 9172,'0'0'640,"0"0"276,0 0 345,0 0-116,0 0-363,0 0-233,0 0-4,-5 1-39,-16 2-121,13-1 150,10 2-333,8 0-206,50 2 68,0-2 0,1-3 0,17-4-64,22 1 112,-48 3-32,2 0 21,0-2 1,1-2-1,-1-3 1,20-6-102,-16-1 134,1 4 0,1 1 0,-1 4 0,26 1-134,56 3 144,134 18-144,-82-1 1115,-191-17-1183,1 0 1,0 0-1,0 1 0,-1-1 0,1 1 0,-1 0 0,1 0 0,-1 0 0,1 0 0,-1 0 0,1 1 0,-1-1 0,0 1 0,0-1 0,1 1 0,-1 0 0,-1 0 0,1 0 0,0 0 0,0 0 0,0 1 68,5 6-976,13 11-3354,-11-6-2521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3:34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3810,'0'0'10052,"0"0"-9844,0 0-80,0 0 81,0 0-145,0 0-32,0 0-64,0 0 16,0 0-80,0 61 96,0-19 16,-16 9 80,-4 4 16,-2 0-64,-1 2-48,7-4-16,3-8-2513,13-43-2978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3:36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4866,'0'0'5819,"0"0"-3768,0 0-1050,0 0-214,0 0-390,0 0-416,-1 0-1,1 0 0,-1 0 0,1 0 0,-1 1 0,1-1 0,-1 0 1,1 0-1,0 0 0,-1 1 0,1-1 0,-1 0 0,1 0 0,-1 1 1,1-1-1,0 0 0,-1 1 0,1-1 0,0 1 0,-1-1 0,1 0 1,0 1-1,-1-1 0,1 1 0,0-1 0,0 1 0,0 0 20,23 10 14,1-1-1,0-1 0,0 0 0,1-2 1,0-1-1,16 1-13,-8 0 32,26 3 158,1-3 0,49 0-190,-43-4 143,0 4-1,15 4-142,-75-10-65,21 4-616,1-1-1,7 0 682,-19-4-5138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3:38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10965,'0'0'766,"0"0"146,0 0 22,0 0-523,0 0-339,0 0-102,0 0-50,0 8 51,1 0-1,1 0 0,-1 0 0,1-1 1,1 1-1,-1-1 0,1 1 0,1-1 1,-1 0-1,1 0 0,1-1 0,-1 1 1,1-1-1,0 0 0,0 0 0,1 0 1,0-1-1,0 0 0,5 4 30,9 5 18,1 0-1,0-1 1,1-1-1,0-2 1,17 7-18,-14-8 66,1-1-1,0-2 1,0 0 0,0-2-1,9 0-65,38 1 635,21-4-635,-91-1 55,0 0-1,0 0 1,-1 0 0,1-1 0,0 1 0,0-1-1,0 0 1,-1 0 0,1 0-55,8-10-1018,-11-1-2416,-2 6-3778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3:40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8180,'0'0'496,"0"0"-464,0 0 16,0 106 128,-14-47 16,-4 10 208,-4 8 225,-3 2-65,-2-3-192,2-9 96,0-8-144,5-6-224,4-11-80,5-9 65,4-9-81,2-14-1361,5-10-3729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3:40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0 197 544,'0'0'6155,"0"0"-4922,0 0-1316,0 0 8,0 4 54,0 13 37,0-17-15,1 1-1,-1-1 1,0 1 0,0-1 0,1 0 0,-1 1 0,0-1-1,1 1 1,-1-1 0,0 0 0,1 1 0,-1-1-1,1 0 1,-1 0 0,1 1 0,-1-1 0,1 0-1,-1 0 1,1 0 0,-1 1 0,1-1 0,-1 0-1,1 0 1,-1 0 0,1 0 0,-1 0 0,1 0-1,-1 0 1,1 0 0,-1 0 0,1 0 0,-1-1-1,1 1 1,-1 0-1,18-3 53,-9-3 68,0 0-1,0 0 1,-1-1 0,0 0-1,0-1 1,0 1 0,-1-2-1,0 1 1,-1-1 0,2-3-121,14-16 95,-2 2 1,-14 17-57,0 1-1,0 0 0,1 0 0,0 0 0,0 1 0,1 0 1,0 1-1,0 0 0,4-2-38,-10 6 9,0 2-1,1-1 1,-1 0-1,0 0 1,0 1-1,1-1 1,-1 1-1,0-1 1,1 1 0,-1 0-1,0 0 1,1 0-1,-1 0 1,0 1-1,1-1 1,-1 1-1,0-1 1,0 1 0,0 0-1,1 0 1,-1 0-1,0 0 1,0 0-1,0 0 1,0 1-1,0-1 1,-1 1-1,1-1 1,0 1 0,-1 0-1,1-1 1,-1 1-1,0 0 1,1 0-1,-1 0 1,0 0-1,0 0 1,0 1 0,0 0-9,5 16 583,-1 0 1,3 19-584,-5-21 226,1 0-1,0 0 0,6 14-225,-8-26-312,7 11 985,1-12-4828,-10-4-2234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4:09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7347,'0'0'4819,"0"0"-3670,0 0-892,0 0 324,0 0-53,0 0-135,9 10 1029,-6-8 1830,435 4-2097,-80 13-835,-285-13-251,587 34 326,-300-28-197,-163-7-40,-67-4 55,30 9-213,-25-1 538,90-8-538,-112-2 134,65 1 1611,-176 0-2025,0 0 1,0-1-1,0 1 1,0 0-1,0-1 1,0 0 0,0 1-1,0-1 1,0 0-1,-1 0 1,1 0-1,0 0 1,0 0 0,-1-1-1,1 1 1,-1 0-1,1-1 1,-1 1-1,0-1 1,0 0 0,1 1-1,-1-1 1,0 0-1,0 0 1,0 0 279,2-4-2846,9-12-11995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4:12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0 496,'0'0'8866,"0"0"-5390,0 0-2115,0 0-350,0 0-3,0 0-370,-5 1-246,-13 2-128,14-3-19,4 0 49,0 0 106,0 0-13,0 0-75,0 0 3,0 0-14,0 0-66,0 0-8,0 0-91,0 0-75,18 1-21,146 18 122,-34-2 170,5-4-43,46 5 185,67-6-474,-124-7 318,79 15-318,-81-6 626,82-3-626,-100-11 139,357 9 312,-185 5 355,-276-17-3629,0-13-3017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4:1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8052,'0'0'5674,"0"0"-3633,0 0-1502,0 0-397,20 0-148,143-2 801,-69 2 126,112 0 2726,203 25-3647,-155 4 829,243-5-829,-55-11 435,0 0-301,166-1 349,-597-11 787,-18 1-1974,-16 1-1959,6-3-2831,-7-2-7303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2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9396,'0'0'1868,"0"0"-1137,10-3-622,1 1-118,-1 1 25,-1-1 0,1-1 1,0 0-1,-1 0 0,0 0 0,17-10 0,-22 11-27,-1 0-1,0-1 1,0 1 0,0-1-1,0 1 1,0-1-1,0 0 1,-1 0-1,0-1 1,1 1 0,-1 0-1,0-1 1,0 1-1,-1-1 1,1 0 0,-1 0-1,0 1 1,0-1-1,0 0 1,0 0-1,-1 0 1,0 0 0,0 0-1,0-8 1,0 1 62,0 7-9,1 0 0,-1 0 0,-1-1 0,1 1 0,0 0 0,-1 0 1,0 1-1,0-1 0,0 0 0,0 0 0,-1 0 0,1 1 0,-1-1 1,-3-5-1,-13-20 300,15 23-223,0-1 0,-1 1 0,1 0 0,-1 0 0,-1 0 0,1 1 0,-1 0 0,0 0 0,0 0 0,-12-8 0,3 4 707,13 8-737,0 0 0,-1 0 0,1 0 0,0 0 1,-1 0-1,1 1 0,0-1 0,-1 1 0,1-1 0,-1 1 1,1-1-1,-1 1 0,1 0 0,-1 0 0,1 0 0,-1 0 0,-2 0 1,2 0 614,2 0-299,0 0-223,-2 281 177,4-144-313,-2-95-35,2-1 0,2 1-1,18 76 1,-19-96-17,1-5-53,-3-16 30,0 0 0,1-1 0,-1 1 0,0 0 0,1-1 0,-1 0 1,0 1-1,1-1 0,-1 0 0,1 1 0,-1-1 0,1 0 0,-1 0 0,1 0 0,1 0 0,1 0-72,0 0 0,-1 0 1,1 0-1,0-1 0,0 1 0,0-1 1,0 0-1,-1 0 0,1 0 0,0 0 1,-1-1-1,1 0 0,-1 1 1,1-1-1,-1-1 0,6-4 0,1 0 0,33-10-1,-30 6 57,-10 10 19,-1 1 1,1-1-1,0 0 1,0 1-1,0-1 0,0 1 1,0 0-1,0 0 0,0 0 1,0 1-1,-1-1 1,1 1-1,0-1 0,3 2 1,55 42-351,-25-25-37,-27-13-7,1-1 0,0 0-1,0 0 1,0-1 0,1 0-1,-1-1 1,1 0 0,0-1-1,11 2 1,54-4-1605,-75-1 2009,1 0 0,-1 1-1,1-1 1,-1 0 0,1 0-1,-1 0 1,0 0 0,0 0-1,1 0 1,-1 0 0,0 0-1,0 0 1,0-1 0,0 1-1,0 0 1,0-1 0,-1 1-1,1-1 1,0 1 0,-1-1-1,1 1 1,-1-1 0,0 1-1,1-1 1,-1 0 0,0 1-1,0-3 1,5-47 628,-5 44-568,1 3 622,-1-1-1,0 0 1,0 0 0,-1 0-1,1 0 1,-2-6-1,-4 11-484,0 0 0,1 0 0,-1 1-1,1 0 1,-1 0 0,1 0 0,0 1-1,-1-1 1,1 2 0,-5 1 0,1 2-90,0 0 1,1 1 0,0 0-1,-12 12 1,18-16-88,0-1 1,1 0-1,-1 0 1,1 0-1,0 1 1,-1-1-1,1 1 1,0-1-1,1 1 1,-1-1-1,0 1 1,1 0-1,-1-1 0,1 1 1,0 0-1,0 3 1,0-5-8,0 1 0,0-1-1,0 0 1,1 0 0,-1 1 0,0-1 0,1 0 0,-1 0 0,1 0-1,-1 1 1,1-1 0,-1 0 0,1 0 0,0 0 0,-1 0 0,1 0-1,0 0 1,0 0 0,0 0 0,0-1 0,0 1 0,0 0-1,0 0 1,0-1 0,0 1 0,1-1 0,-1 1 0,0-1 0,0 1-1,0-1 1,1 0 0,-1 0 0,0 1 0,0-1 0,3 0 0,39 0-2134,-41-1 1905,1 1 1,0 0-1,-1-1 1,1 0 0,-1 0-1,1 0 1,-1 0 0,0 0-1,1 0 1,-1 0-1,0-1 1,0 1 0,0-1-1,0 0 1,0 1 0,0-1-1,0 0 1,-1 0-1,1 0 1,1-3 0,4-7-558,1 0 1,8-21 0,-1 1 181,-13 30 635,0-1 1,-1 1-1,0-1 0,1 1 0,-1-1 0,0 0 0,0 0 0,0 1 0,-1-1 0,1 0 0,-1 0 1,1 0-1,-1 0 0,0-4 0,0 5 604,0 2 459,2 15 611,26 17-1192,-21-21-468,-6-8-40,1 1 0,0-1 0,0 0 1,0-1-1,0 1 0,0 0 0,1 0 1,-1-1-1,6 4 0,-3-2-11,0-1 0,0 1 0,0-1 0,0-1 0,1 1 0,-1-1 0,1 0-1,0 0 1,0-1 0,-1 0 0,1 0 0,0 0 0,0-1 0,8 1 0,-11-1-22,1 0 0,0 0 0,-1 0 0,1-1 1,0 1-1,-1-1 0,1 0 0,-1 0 0,1 0 0,-1 0 0,0 0 1,1-1-1,-1 0 0,0 1 0,0-1 0,0 0 0,0-1 0,-1 1 0,1 0 1,3-5-1,-3 5 66,-1 0 36,1 0 0,-1 0-1,1 0 1,-1 0 0,0 0 0,0 0 0,0-1 0,0 1 0,0-1 0,0 0 0,1-3-1,-3 6-19,0-1 0,0 0-1,0 1 1,0-1-1,1 1 1,-1-1-1,0 0 1,0 1-1,0-1 1,1 1-1,-1-1 1,0 1 0,1-1-1,-1 1 1,0-1-1,1 1 1,-1-1-1,1 1 1,-1 0-1,0-1 1,1 1-1,-1-1 1,2 1 0,-2-1 8,1 1 1,-1 0-1,1 0 1,-1-1 0,1 1-1,-1-1 1,1 1-1,-1 0 1,0-1 0,1 1-1,-1-1 1,0 1 0,1-1-1,-1 1 1,0-1-1,0 1 1,1-1 0,-1 1-1,0-1 1,0 0-1,0 1 1,0-1 0,0 0-1,0-1 518,0 2-279,0 0-170,3 0-29,7 0 61,-5 14 403,-1-7-483,0 2 0,0-1-1,-1 0 1,0 1 0,3 12-1,-4 1-14,0 41 0,-2-60-182,0-3 32,0 0-3,0 0 10,0 0 9,0 0-81,0 0-140,2-3-97,1-2 412,0 0 0,0 0 1,-1 0-1,1-1 0,-1 1 1,-1-1-1,3-8 0,1-5-14,-1-13 205,1 24-88,-4 7-26,-1-1 0,1 1 0,0-1-1,0 0 1,-1 1 0,1-1 0,-1 0 0,1 0 0,-1 1 0,0-1-1,0-2 1,31 1 309,-25 0-548,2-1 237,0 0 1,0 1-1,15-5 1,18 4-2858,-31 4 1197,-8 0-2416,-2 0-1749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4:19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69 704,'0'0'1126,"0"0"-379,0 0 14,0 0-300,0 0-293,-19 0-13,-70 0 301,9 0 2908,6-2 2095,71 1-819,10-1-3903,11-1-1131,341-22 2564,-12 1-1159,710 12-102,-857 28-789,-32-2-21,-12-9 30,-47-4 324,91 15-453,-38-1 160,0-7 0,88-10-160,-69 0 48,793 2 173,-859 3-185,1 4 0,1 6-36,149 13 32,-240-22-4,-1 0 70,0-1 0,19 0-98,-43-3 65,0 0 0,0 0 0,0 0-1,1 0 1,-1 0 0,0 0-1,0 0 1,0 0 0,0 0-1,0 1 1,1-1 0,-1 0 0,0 1-1,0-1 1,0 1 0,0-1-1,0 1 1,0 0 0,0 0-1,0-1 1,-1 1 0,2 0-65,-2 1-54,1 0 1,0 0 0,-1 0-1,0 0 1,1 0-1,-1 0 1,0 0 0,0 1-1,0-1 1,0 0 0,-1 0 53,1 11-2163,0 0-502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34:2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12406,'0'0'-478,"0"0"286,34 10 147,-33-9 45,80 24 9,0-4 0,55 7-9,649 78 1166,-408-58 296,-36-2-561,541 68 346,6-32-796,-679-69-423,615 43 10,-3 30 53,-752-76-81,515 64 56,2-32 1395,-450-40-780,136 6-82,-219-4-568,0 3 0,-1 2-1,0 2 1,1 3-31,-4 4-461,-48-18 335,-1 0 0,1 1 0,-1-1 0,1 0 1,-1 0-1,1 0 0,-1 0 0,0 1 0,1-1 1,-1 0-1,1 1 0,-1-1 0,0 0 0,1 0 1,-1 1-1,0-1 0,1 1 0,-1-1 0,0 0 1,0 1-1,1-1 0,-1 1 0,0-1 0,0 0 1,0 1-1,0-1 0,1 1 0,-1-1 0,0 1 0,0-1 1,0 1 125,0-1-1,0 10-11300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3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2351 358 8036,'0'0'891,"0"0"-408,0 0 0,0 0 456,0 0 154,0 0 1,-16-13-165,-51-44-497,55 47-309,-1 1 0,-1 1-1,1 0 1,-1 0 0,-1 2 0,-27-10 0,18 8-9,-384-130 1514,336 119-1414,-1 3 0,0 3 0,-131-6-1,77 15 120,46-1-313,-1 5 1,1 2-1,-87 15 0,86-1 41,-80 27 1,123-29-50,0 0 0,1 3 0,1 1 1,-36 24-1,58-31-20,-1 1-1,2 1 0,-1 1 1,2 0-1,0 1 1,1 0-1,0 1 0,-17 30 1,2 7 9,-32 86 0,47-107 0,1 0 1,2 1-1,1 1 0,2-1 0,1 1 0,2 0 0,1 0 0,2 1 0,1-1 0,2 0 0,1 0 0,1 0 0,2-1 0,13 37 0,-2-23-10,2-1-1,2 0 0,2-2 1,2-1-1,2-1 0,1-1 0,2-1 1,2-2-1,2-1 0,1-2 1,2-2-1,1-1 0,70 44 0,-37-34 2,2-4-1,1-3 0,2-3 1,91 25-1,-52-27 19,1-4 0,150 13 0,-18-35-13,-214-6 0,-1-2-1,0-1 0,-1-2 0,1-1 0,-1-2 0,60-27 0,-38 11 72,-1-3-1,-2-2 1,50-40-1,-81 56-53,-2-1 0,0-1 0,-1 0-1,0-2 1,-2 0 0,0-1 0,-2 0 0,0-1 0,-1-1 0,-1 0-1,-1-1 1,-1 0 0,-1-1 0,-1 0 0,5-28 0,-1-8 18,-4-1 0,-2-1 0,-2 0 0,-4 1 0,-8-78 0,5 114-11,-2 0 1,-1-1-1,0 2 1,-2-1-1,-1 1 1,-1 1 0,-24-43-1,15 37-4,0 1 0,-2 1 1,-1 1-1,-2 1 0,-33-29 0,5 13 24,-3 2 0,-1 2-1,-1 3 1,-2 3 0,-98-38 0,150 66-318,-8-3 289,-1 0-1,-26-5 0,7 8-4709,32 3-3919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4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7635,'0'0'1527,"0"0"-44,0 0-221,0 0 42,0 0-87,0 0-345,-3 0-311,235 43 567,199 11 218,18 4-699,-329-43-18,210 0 1,-241-14-470,132 10-38,40 0-73,293 11 157,-199-18-146,-192-6 32,-108 2-89,527 20 2,-582-20-5,757 103 240,-605-77-20,-42-8 167,140 41-1,-218-49-580,-1 1 1,0 2-1,0 1 0,-1 1 1,-1 2-1,-1 1 0,0 1 1,42 39-1,-58-42-3306,-7-4-5296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5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81 9172,'0'0'494,"0"0"71,-21-4-95,9 2-411,-16-4 301,0 1 0,0 2 0,-53 0 0,69 5-343,0 0-1,0 1 1,1 0-1,-1 1 1,1 0-1,0 1 1,0 0-1,0 1 1,-14 9-1,-4 6 36,-50 46 1,62-51-65,0 2 0,2 0 1,0 1-1,1 0 0,1 1 0,1 0 1,1 1-1,0 1 0,2-1 1,-9 32-1,7-13-17,3 0 0,1 1 1,3 0-1,1 0 0,2 47 0,2-69 20,0-1 0,2 0 1,0 0-1,0 0 0,2 0 0,0 0 0,2-1 0,0 0 0,0 0 1,2-1-1,0 0 0,13 18 0,-12-22-8,0 0 1,0 0-1,1-1 1,1-1-1,0 0 1,0 0-1,1-1 1,0-1-1,1 0 1,0-1-1,0-1 1,0 0-1,1 0 1,27 5-1,-26-8 115,0 0-1,-1 0 0,2-2 0,-1 0 0,0-1 0,0 0 0,0-1 0,0-1 0,0-1 1,0 0-1,-1-1 0,1-1 0,-1 0 0,0-1 0,0-1 0,-1 0 0,0-1 0,0-1 1,-1 0-1,0-1 0,0 0 0,-1-1 0,-1 0 0,14-17 0,-7 4 160,-1-1 0,-1 0-1,-1-1 1,-1 0 0,-2-2-1,-1 1 1,-1-1 0,10-42-1,-8 10-33,-3 0-1,-2-1 0,-1-65 0,-6 95-153,-1-1 1,-1 1 0,-2 0-1,-1 0 1,-13-43-1,15 64-118,0 0 0,-1 0 0,0 0 0,-1 0 0,0 1 1,-1-1-1,1 1 0,-2 1 0,1-1 0,-1 1 0,-1 0 0,0 1 0,0 0 0,0 0 0,-1 0 0,0 1 1,0 1-1,-19-9 0,25 12-441,-1 1 0,0 0 0,1 1 0,-1-1 0,0 0 0,1 1 0,-1 0 0,-7 0 0,-29 5-12020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54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2113,'0'0'6275,"0"0"-5080,0 0-1283,0 0 235,0 10-3,0 200 99,0-205-252,1 0 1,-1-1 0,1 1 0,-1 0 0,1-1-1,1 1 1,-1-1 0,1 1 0,0-1 0,0 0-1,0 0 1,0 1 0,1-1 0,-1-1 0,1 1 0,0 0-1,1-1 1,-1 0 0,0 1 0,1-1 0,0 0-1,5 2 1,-1 0-39,2-1 1,-1-1-1,0 1 0,1-2 0,-1 1 0,1-1 1,0-1-1,0 0 0,15 0 0,12 0 16,-1-2 0,0-2-1,48-10 1,-16 2 11,0 2 1,124 1 0,137 24 5,3 34-3,-206-26 18,-82-18-9,0-2 0,45-1 0,-83-4 9,-1 0-1,1 0 1,-1 0 0,0-1 0,1 0 0,-1 0-1,0 0 1,0-1 0,0 1 0,-1-1 0,1-1-1,0 1 1,-1 0 0,0-1 0,0 0 0,0 0-1,0 0 1,-1-1 0,6-8 0,0-1-34,-1 0 1,0-1-1,0 0 1,-2 0 0,6-19-1,-9 19-2549,-3 11-3792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55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3538,'0'0'448,"0"0"-309,0 0-33,-4 16 54,1-2-139,-8 30 357,-6 50 0,16-86-370,-1 5 14,1-1 1,0 1 0,1-1-1,1 0 1,1 14-1,-1-23-35,0 1-1,0-1 0,0 0 1,0 0-1,0 0 0,0-1 1,1 1-1,0 0 1,-1 0-1,1-1 0,0 1 1,0-1-1,0 0 0,1 1 1,-1-1-1,0 0 1,1 0-1,0-1 0,-1 1 1,1 0-1,0-1 0,0 0 1,0 1-1,0-1 1,3 0-1,23 5-9,1-2 1,-1-1 0,0-2-1,51-3 1,-11 0-21,249 0-22,394 6-985,-709-4 1055,31 2 51,0-2 0,45-5-1,-68 3-43,0 0-1,0-1 0,0 0 0,0-1 1,-1 0-1,0 0 0,1-1 0,-2-1 1,1 0-1,16-13 0,-12 7 165,0-2-1,0 1 1,-2-2-1,1 0 1,-2 0-1,0-1 1,-1 0-1,10-23 1,-18 33-443,-2 5-1107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55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9796,'0'0'8,"0"0"-317,-5 4 277,3-3 32,0 1 1,0 0-1,0 0 1,1-1-1,-1 1 0,1 0 1,-1 0-1,1 1 1,0-1-1,0 0 0,0 0 1,0 1-1,0-1 1,0 0-1,1 1 0,-1-1 1,1 1-1,-1-1 1,1 1-1,0-1 0,0 1 1,0-1-1,1 1 1,-1-1-1,0 1 1,1-1-1,0 1 0,-1-1 1,1 0-1,0 1 1,0-1-1,3 4 0,2 2-13,0 0-1,0 0 0,1 0 1,0-1-1,0 0 1,1-1-1,0 0 0,0 0 1,1 0-1,-1-1 0,17 7 1,3 0-239,1-1 1,48 12 0,11-6-100,126 8 0,-70-10-204,544 99 317,-651-107 185,17 2 87,1-2 0,64-1 0,-114-6 6,0 0 1,1-1 0,-1 0-1,0 0 1,1 0 0,-1-1-1,0 0 1,0 0 0,0 0-1,0 0 1,-1-1 0,1 0-1,-1 0 1,1 0 0,-1-1-1,0 1 1,0-1-1,0 0 1,-1 0 0,0 0-1,1-1 1,2-5 0,-1 0-232,0 0 0,0 0 1,-1 0-1,-1 0 0,0-1 0,0 0 0,-1 1 1,0-1-1,-1 0 0,0-13 0,-1 8-5166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2:5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9028,'0'0'1900,"0"0"-313,0 0-712,0 0-304,-3 1-259,0 1-264,13 0-32,300 1 309,-161-4-79,952 15 1011,-3 66-958,-750-25-724,-334-51-499,-14-2-982,-8 2-5108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33:2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61 129 1040,'0'0'1004,"0"0"135,0 0 141,0 0 17,0 0-38,0 0-162,-12-5-244,-36-15 31,48 20-841,0 0 1,0 0 0,0 0 0,0 0 0,0 0 0,0 0-1,1 0 1,-1 0 0,0 0 0,0 0 0,0 0 0,0 0 0,0 0-1,0-1 1,0 1 0,1 0 0,-1 0 0,0 0 0,0 0 0,0 0-1,0 0 1,0 0 0,0 0 0,0-1 0,0 1 0,0 0 0,0 0-1,0 0 1,0 0 0,0 0 0,0 0 0,0-1 0,0 1 0,0 0-1,0 0 1,0 0 0,0 0 0,0 0 0,0-1 0,0 1 0,0 0-1,0 0 1,0 0 0,0 0 0,0 0 0,0 0 0,0 0 0,0-1-1,0 1 1,0 0 0,0 0 0,0 0 0,0 0 0,-1 0 0,1 0-1,0 0 1,0 0 0,0 0 0,0-1 0,23-4 514,31 0-397,31-2 438,188-7 587,226 8 436,-48 7-229,-297 6-1203,-50-2 295,107-8 0,67-28 716,214 13 594,-291 17-1549,-27-9 33,28 0-185,-178 9-92,104 1 437,130 17 1,78 13 139,34 5-147,-78-13-341,-41-5 69,347 78 539,-598-95-765,0 0 0,1 0 0,-1 1 1,0-1-1,0 0 0,1 0 0,-1 0 1,0 0-1,1 1 0,-1-1 0,0 0 1,1 0-1,-1 0 0,0 0 0,1 0 0,-1 0 1,0 0-1,1 0 0,-1 0 0,0 0 1,1 0-1,-1 0 0,0 0 0,1 0 1,-1 0-1,0-1 0,1 1 0,-1 0 1,0 0-1,0 0 0,1 0 0,-1-1 0,0 1 1,0 0-1,1 0 0,-1-1 0,0 1 1,0 0-1,1 0 0,-1-1 0,0 1 1,0 0-1,0 0 0,0-1 0,0 1 1,1 0-1,-1-1 0,0 1 0,0 0 0,0-1 1,0 1-1,0 0 0,0-1 0,0 1 1,0 0-1,0-1 0,0 1 0,0 0 1,0-1-1,0 1 0,-1-1 0,-13-22-5071,-5 2-6882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2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10693,'0'0'224,"0"0"-112,0 0 48,0 0 83,0 0-8,5 14-139,15 48-40,-20-61-55,0 2 6,1 0 0,-1 0 0,1-1-1,0 1 1,0 0 0,0-1-1,0 1 1,0 0 0,0-1 0,1 1-1,-1-1 1,3 4 0,-1-4-6,-1 3 13,-2 5-14,0-7 0,0-3 34,0 0-50,0 0-34,0 0-65,0 0 22,0 0 79,0 0 289,0 0-48,0 0-86,0 0-47,13-3 119,-8-25 577,1 16-599,0 1 1,1 0-1,14-17 0,-18 17-220,-1 9-120,20 5-96,-16 2-21,-6-4 226,0 0 1,0-1 0,1 0-1,-1 1 1,1-1-1,-1 1 1,0-1 0,1 1-1,-1-1 1,1 0-1,-1 1 1,1-1 0,-1 0-1,1 1 1,-1-1-1,1 0 1,-1 0 0,1 0-1,-1 1 1,1-1 0,-1 0-1,1 0 1,0 0-1,-1 0 1,1 0 0,-1 0-1,1 0 1,0 0-1,-1 0 1,1 0 0,0-1-1,25 8-1374,-23-5 1169,1-1 1,-1 0-1,0 0 0,1 0 0,-1 0 0,1 0 0,-1-1 0,5 0 1,154 0 2631,-160 0-2359,0 1-1,0-1 1,-1 0-1,1 0 0,0 1 1,-1-1-1,1 1 1,0-1-1,-1 1 1,1 0-1,-1-1 0,1 1 1,-1 0-1,1 0 1,-1 0-1,0 0 1,1 1-1,-1-1 0,0 0 1,0 0-1,1 3 1,15 32 185,-9-15-733,-6-6-2335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17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34 262 12854,'0'0'1795,"0"0"-1058,0 0-190,0 0-67,3 8-493,1 7-65,0 0 1,-1 0-1,-1 1 1,0-1-1,0 13 78,-4 85 265,0-67-150,-6 83-246,-15 60 131,9-78-979,11-232-1932,2 45 1408,0-11 831,4-2 672,-1 61 101,2 0-1,0 0 0,2 0 1,1 0-1,3-4-100,3-2 91,1 0-1,1 2 1,2 0 0,1 0-1,2 2 1,1 0 0,16-17-91,-26 34 12,1 0 1,1 1 0,-1 0-1,2 1 1,0 0 0,0 2 0,1-1-1,0 2 1,0 0 0,1 0-1,0 2 1,0 0 0,1 1 0,0 0-1,0 2 1,16-2-13,-24 5 5,0 0 1,0 0-1,0 1 0,1 1 1,-1 0-1,0 0 0,-1 0 1,1 1-1,0 1 0,-1-1 1,1 1-1,-1 1 0,0 0 1,-1 0-1,1 0 0,-1 1 1,0 0-1,0 1 0,-1-1 1,0 1-1,0 0 0,-1 1 1,0 0-1,0-1 0,0 2 1,-1-1-1,-1 0 0,1 1 1,-1 0-1,-1-1 0,1 1 1,-2 1-1,1 4-5,0-3 72,-1 0 0,0 0 1,-1 0-1,0 1 0,-1 8-72,0-16 74,0 0 0,1 0 0,-1-1-1,0 1 1,-1 0 0,1-1 0,-1 1 0,0-1 0,1 0 0,-1 0 0,-1 1-1,1-1 1,0 0 0,-1-1 0,0 1 0,1 0 0,-4 1-74,-5 3 211,1-1 0,-1 0 1,0-1-1,0 0 0,-1-1 1,1 0-1,-1-1 1,-11 2-212,-12 0 489,-1-2 1,-12 0-490,17-3 144,-1 3 0,1 0 1,-10 4-145,38-6-25,0-1 0,0 1 0,0 0 0,1 0 1,-1 0-1,0 0 0,1 1 0,-1-1 1,1 1-1,-1-1 0,1 1 0,0 0 0,0 0 1,0 0-1,0 0 0,0 0 0,0 1 1,0-1-1,1 1 0,-1-1 0,1 1 1,0-1-1,-1 4 25,-3 27-3846,5-16-727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1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1 672,'0'0'8316,"0"0"-4584,0 0-1645,0 0-1119,-21 3-626,6-1-310,4-1-26,0 0 0,1 1 0,0 0 0,-1 1 0,1 0 0,0 1 0,0 0 0,1 0-1,-1 1 1,1 0 0,0 1 0,0 0 0,0 1-6,-8 8-25,-1 1 0,2 1-1,0 0 1,2 1 0,-9 13 25,18-23-46,0 0 0,1 0-1,0 0 1,0 1 0,0 0 0,1 0 0,1 0-1,0 0 1,0 0 0,0 1 0,1-1 0,1 0-1,0 1 1,0-1 0,1 3 46,-1-11-66,0 0 0,1 0 0,-1 0 0,1 0 1,-1 0-1,1 0 0,0 0 0,-1 0 0,1 0 0,0 0 0,-1-1 0,1 1 0,0 0 1,0 0-1,0-1 0,0 1 0,0-1 0,0 1 0,0-1 0,0 1 0,0-1 0,0 1 1,0-1-1,0 0 0,0 0 0,0 0 0,0 1 0,0-1 0,1 0 0,-1 0 0,0-1 66,38-3-1785,-30 1 1559,-1 0 1,0-1 0,0 0 0,0-1-1,0 0 1,0 0 0,-1-1 0,0 0-1,0 0 1,3-4 225,15-18-300,22-30 300,-28 33-35,-11 15 63,35-39 555,-42 48 198,-1 1 340,0 0-467,0 0-313,0 23-87,0-15-397,-1 17 358,2 0 0,0 0 0,2 0 0,1 0 0,0 0 0,3 1-215,-5-20-98,0 0 0,0 0 0,1-1 0,0 1 0,0-1-1,0 0 1,1 0 0,-1 0 0,2 0 0,-1 0 0,0-1 0,2 1 98,-2-2-400,1 0 0,-1 0 0,1-1 0,0 1 0,0-1 1,0 0-1,0-1 0,0 1 0,1-1 0,-1 0 1,0 0-1,0-1 0,1 0 0,-1 1 0,1-2 1,-1 1 399,13-2-5077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18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13142,'0'0'736,"0"0"1057,0 0-720,0 0-689,0 0-192,0 0-192,-129 42-336,106 3 320,3 12-144,11 4 160,9 2 0,0-8-96,38-8-208,14-17-1393,12-22-1089,-35-8-815,0-12-337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1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1 700 11957,'0'0'-122,"0"0"-129,0 0-34,25 2 303,-10-2-5,-5 2-11,0-1 0,0-1 0,0 0-1,0 0 1,1-1 0,-1 0 0,0-1-1,-1 0 1,1-1 0,0 0-1,-1 0 1,1-1 0,-1 0 0,0-1-1,0 0 1,-1 0 0,4-4-2,10-10-298,-2-1 0,0-2-1,-2 0 1,0-1 0,-2 0 0,0-2 0,-1 0-1,-2 0 1,-1-2 0,-1 1 0,-1-2 0,-1 1 0,-2-1-1,0 0 1,-2-1 0,-1 1 0,-1-13 298,-2 23-70,0 1 485,-1 0-1,0 0 0,-1 0 0,-3-13-414,3 26 256,0 0 1,0 0 0,0 0-1,-1 0 1,1 0 0,-1 0-1,0 1 1,0-1 0,0 0-1,-1 1 1,1 0 0,-1-1-1,0 1 1,0 0-1,0 1 1,0-1 0,0 0-1,-1 1 1,1 0 0,-1 0-1,-1-1-256,4 2 54,1 1 0,-1 0 1,1 0-1,-1-1 0,1 1 0,-1 0 0,1 0 0,-1-1 0,0 1 0,1 0 0,-1 0 0,1 0 0,-1 0 0,1 0 0,-1 0 0,1 0 0,-1 0 0,0 0 0,1 0 0,-1 0 0,1 1 0,-1-1 0,1 0 0,-1 0 0,1 0 0,-1 1 0,1-1 0,-1 0 0,1 1 0,-1-1 0,1 0 0,-1 1 1,1-1-1,0 1 0,-1-1 0,1 0 0,0 1-54,-6 22-12,4-12 33,-50 351-475,-3 13 591,47-331-490,-6 30-483,11-21-5541,3-53 921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1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27 7828,'0'0'1832,"0"0"-1503,0 0-361,6-3 136,19-13 523,-36 13 2504,-23 1-2853,12 2-173,13-1 16,1 0-1,-1 1 1,0 0 0,0 1-1,0 0 1,1 0 0,-1 1-1,0 0 1,1 1 0,-1 0-1,1 0 1,-2 1-121,10-3-2,-1 0 0,0 0 1,1-1-1,-1 1 0,0 0 1,1 0-1,-1 0 0,1 0 1,0 0-1,-1-1 0,1 1 0,0 0 1,-1 0-1,1 0 0,0 0 1,0 0-1,0 0 0,0 0 1,0 0-1,0 0 0,0 0 1,0 0-1,0 0 0,1 0 0,-1 1 2,10 23-176,-2-15 174,1-1 0,0 0 0,1 0 0,0-1 0,0 0 0,0 0 0,1-1 0,2 0 2,10 6-48,1-1 0,1-1 0,5 1 48,3-5-1515,-8-6-3325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19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0 13430,'0'0'891,"0"0"142,0 0-382,-20 4-411,7-1-233,5-2-17,1 1 0,-1-1 0,0 1 0,1 1 0,-1-1-1,1 1 1,0 1 0,0-1 0,0 1 0,0 1 0,1-1 0,-1 1-1,1 0 1,0 0 0,1 1 0,-3 3 10,-3 5-42,0 1 0,1 0 0,1 1 0,0 0 0,1 0 0,1 1 1,1 0-1,0 0 0,1 1 0,1-1 0,1 1 0,0 0 0,2 0 0,-1 6 42,2-22-100,0 0-1,0 0 1,0-1 0,0 1-1,0 0 1,0 0 0,1 0-1,-1-1 1,1 1 0,-1 0-1,1 0 1,0-1 0,-1 1-1,1 0 1,0-1-1,0 1 1,0-1 0,0 1-1,0-1 1,1 0 0,-1 1-1,0-1 1,1 0 0,-1 0-1,1 0 1,-1 0 0,1 0-1,-1 0 1,2 0 100,3 1-351,0-1 0,0 0 0,0-1 0,0 1 0,0-1 1,0 0-1,0-1 0,5 0 351,-4-1-93,1 1 1,-1-1-1,1-1 1,-1 0-1,0 0 1,0 0-1,0-1 1,0 0-1,0 0 1,-1-1-1,0 1 1,0-2-1,0 1 1,-1 0-1,0-1 93,17-19 60,-1-1 0,16-28-60,-24 35 99,4-3-24,-12 16 43,0-1 0,0 0 0,0-1 0,-1 1 0,3-7-118,-7 12 1123,0 2 547,0 0-424,0 7 114,-1 12-1258,-1-1 0,-1 0-1,-2 10-101,-7 47 29,10-54 3,2 0 0,0 1 0,3 17-32,-2-34-140,-1 0-1,1-1 1,0 1-1,0-1 1,1 1 0,0-1-1,-1 0 1,1 0-1,1 1 1,-1-1-1,1-1 1,-1 1 0,1 0-1,0-1 1,0 1-1,1-1 1,-1 0-1,1 0 1,2 2 140,-5-5-354,1 1 0,-1 0 1,0-1-1,1 1 0,-1-1 0,1 1 0,-1-1 1,1 0-1,-1 1 0,1-1 0,0 0 0,-1 0 1,1 0 353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20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8836,'0'0'2687,"0"0"-729,0 0-792,0 0-459,0 0-163,-21 11-379,-68 39-130,86-48-38,0-1 0,0 2-1,0-1 1,0 0 0,1 0-1,-1 1 1,1 0 0,-1-1 0,1 1-1,0 0 1,0 0 0,0 0 0,1 1-1,-1-1 1,1 0 0,0 1-1,0-1 1,0 1 0,0-1 0,0 1-1,1-1 1,-1 1 0,1-1 0,0 1-1,0 0 1,1-1 0,-1 1 3,1 8-32,-2-10 8,1 0-1,0 0 1,0 0 0,0 0-1,0 0 1,0 0 0,0 0-1,0-1 1,1 1 0,-1 0-1,0 0 1,1 0 0,0 0-1,0-1 1,-1 1-1,1 0 1,0-1 0,0 1-1,0 0 1,1-1 0,-1 0-1,0 1 1,1-1 0,-1 0-1,1 1 1,-1-1 0,1 0-1,-1 0 1,1 0 0,0 0-1,-1-1 1,1 1 0,0 0-1,0-1 1,0 1 0,0-1-1,-1 0 1,1 1 0,0-1-1,2 0 25,8 1-239,0 0 0,0-1 0,0 0-1,0-1 1,0 0 0,0-1 0,0-1-1,-1 1 1,1-2 0,-1 0 0,1 0 0,7-5 239,-13 5-2,-3 3-7,0-1 1,0 1-1,0-1 1,0 1-1,0 0 0,0 0 1,0 0-1,0 1 1,0-1-1,0 1 1,1-1 8,-3 2-10,0 1 0,0-1 0,0 0 0,0 0 0,-1 0 0,1 1 0,0-1 1,0 0-1,-1 1 0,1-1 0,-1 0 0,1 1 0,-1-1 0,0 1 1,1-1-1,-1 1 0,0-1 0,0 1 0,0-1 0,0 2 10,0 3 8,7 70 716,-3-1 0,-5 45-724,0-37 142,1-36-288,-3-1 0,-1 0-1,-3 0 1,-2-1 0,-1 0-1,-15 37 147,22-73-157,-1 1-1,0-1 1,0 0-1,-1-1 1,0 1-1,-1-1 158,6-6 20,-1-1 0,0 0-1,0 0 1,0 0 0,0 0-1,0 0 1,0 0-1,0 0 1,0 0 0,0 0-1,0-1 1,-1 1 0,1 0-1,0-1 1,-1 1 0,1-1-1,0 1 1,-1-1 0,1 1-1,0-1 1,-1 0 0,1 0-1,-1 0 1,1 0 0,0 0-1,-1 0 1,1 0 0,-1 0-1,1-1 1,0 1 0,-1-1-1,1 1 1,0-1 0,-1 1-1,1-1 1,0 0 0,0 1-1,-1-1 1,1 0-1,0 0 1,0 0 0,0 0-1,0 0 1,0 0 0,0 0-1,1 0 1,-2-1-20,-6-10 189,0 1 0,0-1 1,1 0-1,0-1 0,1 0 0,-3-9-189,-27-90 521,33 104-493,-8-33 155,2 0 1,2 0-1,2-1 1,2 0-1,1-42-183,3 70-83,0 0 0,0-1 0,1 1 0,1 0 0,1 0-1,0 1 1,1-1 0,0 1 0,1 0 0,0 0 0,1 0-1,0 1 1,1 0 0,1 1 0,0 0 0,0 0 0,1 1 0,10-8 83,-6 5-1100,1 0 1,0 1 0,7-4 1099,-18 14-564,-1 0-1,1 0 1,0 0-1,0 1 1,0-1 0,1 1-1,-1 0 1,0 0-1,0 0 565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20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0 302 13526,'0'0'-67,"0"0"-301,0 0 104,20 2 288,65 6-29,-80-8-33,0 0 1,0 0-1,1-1 1,-1 0-1,0 0 0,0-1 1,0 1-1,0-1 1,-1 0-1,1 0 1,0-1-1,-1 1 0,1-1 1,-1 0-1,2-2 38,3-4-98,-1 1-1,0-1 1,-1 0-1,0-1 0,1-2 99,0 1 13,-1 0-1,-1-1 1,0 0-1,0 0 1,-2 0 0,1-1-1,-1 0 1,-1 0-1,-1 0 1,0 0-1,0 0 1,-1 0-1,-1-2-12,0 13 69,0 0 0,0 0 0,-1 0 0,1-1 0,-1 1 0,0 0 0,1 0 0,-1 0 0,0 0 0,0 0 0,0 0 0,0 1 0,-1-1 0,1 0 0,0 0 0,-1 1 0,1-1 0,-1 1 0,0 0 0,1-1 0,-1 1 0,0 0 0,0 0 1,0 0-1,0 0 0,0 0 0,0 0 0,0 1 0,0-1 0,0 1 0,0-1 0,-1 1 0,1 0 0,-1 0-69,-11-2 275,0 2 1,0 0 0,0 0-1,-13 3-275,23-3 17,-1 1 26,0 0 0,-1 1 0,1-1-1,0 1 1,-1 0 0,1 0 0,0 1 0,0 0 0,1 0 0,-1 0 0,1 0 0,-1 1 0,1-1 0,0 1 0,0 0 0,1 1 0,-1-1-1,1 0 1,0 1 0,0 0 0,1 0 0,-1 0 0,1 0 0,0 0 0,0 0 0,1 1-43,-5 14-18,1 0 1,1-1-1,1 1 1,1 0-1,0 1 1,2 10 17,0-19-4,0 0 0,1-1 0,0 1-1,1-1 1,0 1 0,1-1 0,1 0 0,-1 0 0,4 4 4,-4-9-164,0-1 0,0 1 0,0-1 0,1 0 1,0-1-1,0 1 0,0-1 0,1 1 0,0-1 0,0-1 0,0 1 1,0-1-1,0 0 0,1 0 0,-1 0 0,1-1 0,2 1 164,24 2-4290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21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23 5090,'0'0'3615,"0"0"-2822,0 0-695,0 0-23,0 0-3,7-3 62,20-11 666,-39 11 2802,-11 1-2789,-29 2-212,-1 3 0,-5 3-601,38-3 44,-1 0 1,1 2 0,0 0 0,1 2-1,-1 0 1,-15 9-45,32-15 2,1 0 1,1 0-1,-1 0 0,0 0 0,0 0 0,0 1 1,1-1-1,-1 1 0,0-1 0,1 1 0,-1 0 1,1 0-1,0-1 0,0 1 0,0 0 0,0 0 1,0 0-1,0 0 0,0 0 0,1 1 0,-1-1 1,1 0-3,-1 1-7,1 0 0,1 1 0,-1-1 0,0 0 0,1 0 0,0 0 0,-1 0 0,1 0 0,1 0 0,-1 0 0,0 0 0,1 0 0,-1 0 0,1 0 7,5 7-25,1-1 1,-1 1 0,2-1 0,-1 0 0,1-1 0,1 0-1,3 2 25,25 14-21,0-1 0,2-3 0,36 14 21,10 5-46,-85-38 52,0-1 0,0 1 0,1 0 0,-1-1-1,0 1 1,0 0 0,0-1 0,0 1 0,0 0 0,0 0 0,0 0-1,0 0 1,-1 0 0,1 0 0,0 0 0,0 1-6,-1-2 11,0 1 0,0-1 0,0 1 1,0-1-1,0 1 0,0-1 0,0 1 0,0-1 1,0 1-1,0-1 0,-1 1 0,1-1 0,0 1 0,0-1 1,0 1-1,-1-1 0,1 1 0,0-1 0,0 1 1,-1-1-1,1 1 0,-1-1 0,1 0 0,0 1 0,-1-1 1,1 0-12,-5 4 102,0-1 0,0 0-1,0 0 1,-1-1 0,1 1 0,-2-1-102,-1 2 53,-121 46 56,31-22-3113,48-17-4245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22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1 148 11429,'0'0'1057,"0"0"79,0 0-960,0 0-517,22-2 125,136-18 402,401-45 231,14 27-28,-279 33-292,207-7 78,187 7 129,-421 19-209,18 1-91,19-16 32,104 3-99,-363 2 99,1 3 0,-1 1-1,42 14-35,-35-9 72,0-2 0,35 3-72,-32-9 76,110 10 705,31-7-781,-151-6 394,1 3 1,-1 1 0,7 4-395,27 3 515,-56-13-423,-20-1-54,0 1 0,0-1 0,0 1 1,0 0-1,0 0 0,0 0 0,0 0 0,0 1 0,0 0 0,0-1 1,0 1-1,3 1-38,-6 19-48,0-14-454,1 6-1269,-3-3-2864,-4 2-5318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62 8756,'0'0'2041,"0"0"-694,0 0-738,0 0-231,0 0-220,0 0 39,3 23 65,2 2-219,2 22 50,2 59 0,-8-88-73,0 3 19,0-1-1,-2 0 0,0 0 1,-7 35-1,6-49 27,1-1 1,-1 0-1,0 0 0,0 0 1,-1 0-1,0 0 1,0 0-1,0 0 0,0-1 1,-1 0-1,1 1 0,-1-1 1,0-1-1,-1 1 1,1 0-1,0-1 0,-1 0 1,0 0-1,0-1 0,0 1 1,0-1-1,-6 2 1,2-1-25,0-1 0,-1 0 1,1 0-1,0-1 1,-1 0-1,0 0 0,1-1 1,-1 0-1,1-1 1,-12-2-1,15 1-217,-1 1 1,1-1-1,0 0 1,0-1-1,0 0 1,0 0-1,0 0 1,0-1-1,1 1 1,-1-2-1,1 1 1,0 0-1,1-1 1,-1 0-1,-4-6 0,3 1-464,-1 0 0,1-1 0,1 0-1,0 0 1,1 0 0,0-1 0,1 0-1,0 1 1,-2-17 0,2-10-1435,1-62 0,3 54 3413,-1 44-986,1-1-1,-1 1 1,1 0 0,-1-1 0,1 1 0,0 0 0,0-1 0,0 1 0,1 0 0,-1 0 0,0 0 0,1 0 0,-1 0 0,1 0 0,0 1 0,0-1 0,-1 0 0,1 1 0,0-1 0,1 1 0,-1 0 0,3-2 0,8-3-44,0 0 0,23-7-1,-22 8 106,173-53 71,-105 45-3372,-64 12-2181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1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34 2945,'0'0'958,"0"0"-235,0 0 240,0 0-72,0 0 363,0 0 451,-7-5-238,-23-15-173,30 19-1236,0 1 1,0 0-1,0 0 0,0 0 0,1 0 1,-1 0-1,0 0 0,0 0 0,0 0 1,0 0-1,0 0 0,1-1 0,-1 1 0,0 0 1,0 0-1,0 0 0,0 0 0,0-1 1,0 1-1,0 0 0,0 0 0,1 0 0,-1 0 1,0-1-1,0 1 0,0 0 0,0 0 1,0 0-1,0 0 0,0-1 0,0 1 1,0 0-1,0 0 0,0 0 0,0-1 0,0 1 1,0 0-1,-1 0 0,1 0 0,0 0 1,0-1-1,0 1 0,0 0 0,0 0 0,0 0 1,0 0-1,0 0 0,-1-1 0,1 1 1,0 0-1,0 0 0,0 0 0,0 0 0,0 0 1,-1 0-1,1 0 0,0 0 0,0-1 1,0 1-1,0 0 0,-1 0 0,1 0 1,0 0-59,15 0-519,-14 0 717,14 3-183,0 1 0,-1 0 0,1 0-1,-1 2 1,0 0 0,0 0 0,-1 1-1,0 1 1,6 5-15,-2-3 28,142 91 237,8 18-265,-11-9 103,249 157 82,-11-7-77,-14 21 172,-371-275-195,-2 0 60,-1-1-1,1 1 0,-1 1 0,5 4-144,-11-1-1121,0-10-2888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0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548 0 6707,'1'21'77,"1"7"-45,-2 0 0,-4 25-32,-9 23 24,-4 0 0,-3-1-1,-12 27-23,18-57 2,-155 452 59,13-38 0,115-328 127,-14 98-188,43-169 45,4 1 0,2 0 0,3 1 0,5 60-45,-1-105-7,1 0-1,0-1 0,2 1 0,0-1 1,0 0-1,2 0 0,0 0 0,1-1 1,0 1-1,1-2 0,4 5 8,0-3-13,0-1 0,1 0 0,1-1 0,1-1 0,0 0 0,0-1 0,1 0 0,1-1 0,9 4 13,20 9 20,2-2 1,1-2 0,0-2 0,2-3 0,-1-1-1,2-3 1,6-1-21,83 8 462,1-6 0,6-7-462,381 1 3813,25-26-3813,183-2 1352,-661 22-1269,-1 3-1,64 12-82,-113-11 39,-1 2-1,1 0 1,-1 2 0,0 0-1,-1 2 1,0 1-1,0 1 1,-1 1 0,18 14-39,-2 8-323,-39-35 262,1 0 1,-1 1-1,0-1 0,1 0 1,-1 1-1,1-1 0,-1 0 1,0 1-1,1-1 0,-1 1 1,0-1-1,0 1 0,1-1 1,-1 1-1,0-1 0,0 1 1,0-1-1,0 1 0,1-1 1,-1 1-1,0-1 0,0 1 1,0-1-1,0 1 1,0-1-1,0 1 0,0-1 1,-1 1-1,1-1 0,0 1 1,0-1-1,0 1 0,0-1 1,-1 1 60,-12 6-3823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0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0 11813,'21'8'-488,"-17"-7"477,11 4 110,0 1-1,0 0 1,-1 1 0,1 0 0,-2 1-1,1 1 1,-1 0 0,0 0 0,-1 2 0,9 9-99,-4 0 176,-1 0 1,0 1 0,-2 1 0,0 0-1,-2 1 1,0 0 0,-2 1 0,0 0-1,-2 1 1,-1 0 0,-1 0 0,-1 1-1,-1-1 1,-1 1 0,-1 0 0,-2 4-177,0-18 52,0-1 0,-2 1 0,1 0 0,-1 0 0,-1-1 1,0 1-1,-1-1 0,0 0 0,-1 0 0,0 0 0,-1 1-52,-7 8 115,0-2 0,-1 0-1,0-1 1,-2 0 0,-8 7-115,-9 6-2,-1-1 1,-1-2-1,-1-1 1,-2-2-1,0-1 1,-2-2-1,0-2 1,-1-1-1,-40 10 2,72-26-639,0 0-1,-1-1 0,1 0 0,0 0 1,-6-1 639,15 0 0,-49 0-8935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10085,'30'-3'-195,"3"-1"274,0 0-1,0-3 1,-1 0 0,0-3-1,0 0 1,27-14-79,-22 6 144,284-132 262,-308 144-422,0 1 0,0 0 0,0 1 0,0 0 0,1 1 0,-1 0 0,1 1 0,9 0 16,-21 3-7,0-1 1,-1 0-1,1 0 1,0 0-1,-1 1 1,1-1-1,-1 1 1,1-1 0,-1 1-1,1 0 1,-1 0-1,1-1 1,-1 1-1,1 0 1,-1 0-1,0 0 1,0 1-1,0-1 1,1 0 0,-1 0-1,0 1 1,-1-1-1,1 0 1,0 1-1,0-1 1,0 1-1,-1-1 7,3 8 41,0-1-1,-1 0 1,0 1-1,0-1 1,-1 1-41,2 8 70,2 8-82,5 23-307,-2 0 1,-2 1-1,-1 23 319,-3-28-6536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2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11413,'0'0'1953,"0"0"-1088,0 0-500,0 0-133,3 2-507,-2-1 253,0 0 0,1 0-1,-1 0 1,0 0 0,0 1-1,0-1 1,-1 0 0,1 1-1,0-1 1,0 0 0,-1 1-1,1-1 1,-1 1 0,1-1-1,-1 1 1,1-1 0,-1 1-1,0-1 1,0 1 22,4 40-39,-1-1 0,-3 25 39,1 11 51,9 164 128,11 0 0,15 32-179,-29-229 17,3-1-1,1 0 1,3 0 0,1-1 0,2-1-1,1 0 1,7 7-17,-13-28-4,1-1 1,1 0-1,0 0 1,1-1-1,1-1 0,1-1 1,1 0-1,0-1 1,0-1-1,2-1 0,0-1 1,0 0-1,1-1 1,12 3 3,-3-4-27,0-2 0,1-1-1,0-1 1,1-2 0,-1-1 0,1-1 0,28-3 27,-19 0-103,0-2 0,0-2 0,-1-2-1,1-1 1,22-9 103,-1-4-63,-1-2 1,-1-4-1,10-7 63,12-12 22,-1-3 1,-2-4-1,-3-3 1,-3-3-1,-2-3 0,-3-4 1,-3-2-1,-3-3 1,-3-3-1,6-15-22,386-624 814,-444 700-813,5-5 84,-2 1 1,0-2 0,-1 1-1,-1-1 1,-1 0 0,4-17-86,-11 36-40,0 0 0,1 0-1,-1 0 1,0 0-1,0 0 1,0 0-1,0 0 1,0 0 0,0-1-1,0 1 1,0 0-1,1 0 1,-1 0 0,0 0-1,0 0 1,0 0-1,0 0 1,0-1-1,0 1 1,0 0 0,0 0-1,0 0 1,0 0-1,0 0 1,0 0 0,0-1-1,0 1 1,0 0-1,0 0 1,0 0-1,0 0 1,0 0 0,0 0-1,0-1 1,0 1-1,0 0 1,0 0 0,0 0-1,-1 0 1,1 0-1,0 0 1,0 0-1,0-1 1,0 1 0,0 0-1,0 0 1,0 0-1,0 0 1,0 0-1,-1 0 1,1 0 0,0 0-1,0 0 1,0 0-1,0 0 1,0 0 0,0 0-1,-1 0 1,1 0-1,0-1 1,0 1-1,0 0 41,-11 12-5461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38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59 3762,'-24'-3'2201,"-192"-32"4223,188 30-5488,-18-5 2544,45 9-2805,6-1-257,31 1-709,457 0 147,527 2 390,-950 0-456,0 3 1,18 5 209,-82-7-2166,-6-2-2487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41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14006,'0'0'417,"0"0"-356,3 20 6,5 44 77,-1 58-144,-8-100-630,0 18-1609,3-31 1239,1-17 512,2-8 499,0 1 0,1 0 0,1 0-1,0 0 1,1 1 0,1 0 0,7-8-11,-12 16 73,1 0 0,-1 1-1,1 0 1,0 0 0,0 0 0,1 1 0,0 0 0,-1 0 0,1 0-1,1 0 1,-1 1 0,0 0 0,1 1 0,0-1 0,-1 1 0,1 0 0,0 1-1,6-1-72,-1 1 35,-5 1-25,-1-1 0,1 1 0,-1 0 0,1 1 0,-1 0 0,1 0-1,0 0-9,-5 0 6,0 0 0,0-1 0,0 1-1,-1 0 1,1 0 0,0 1 0,-1-1 0,1 0-1,-1 0 1,1 1 0,-1-1 0,0 1-1,1-1 1,-1 1 0,0 0 0,0-1-1,0 1 1,0 0 0,-1 0 0,1 0-1,0 0 1,-1 0 0,1 0 0,-1 0-1,0 0-5,3 21 152,-1-1 0,-1 0-1,-1 1 1,-2 2-152,1 14-1370,1-29-2413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42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12 2641,'0'0'9031,"0"0"-5934,0 0-1949,0 0-281,0 0-342,2-4-421,6-4-120,-7 19-8,-12 40-29,3-11 32,5-23-301,1 0 1,1 0 0,1 1-1,0-1 1,1 0 0,1 0 0,0 1 321,-1-16-97,-1 0 0,1-1 0,0 1 0,0-1 0,0 1 0,0-1 0,0 1 0,0-1 0,0 0 0,0 1 0,1-1 0,-1 0 0,0 0 0,1 0 0,-1 0 0,1 0 0,-1 0 0,1-1 0,0 1 0,-1 0-1,1-1 1,0 1 0,-1-1 0,1 0 0,0 1 0,0-1 0,-1 0 0,1 0 0,0 0 0,0 0 0,-1 0 0,2-1 97,1 1-123,-1-1-1,1 0 0,-1 0 0,1 0 0,-1 0 0,1 0 0,-1-1 0,0 0 1,1 1-1,-1-1 0,0 0 0,0-1 0,0 1 0,-1 0 0,2-2 124,13-16 106,-2-1-1,0 0 1,-2-1 0,0 0-1,-1-1 1,-1 0-1,5-20-105,-16 42 1281,0 1 274,0 0-317,0 0-515,0 20-184,0 49-427,1 88-117,-1-155-85,1 1-1,-1-1 1,0 0 0,1 1 0,-1-1 0,1 0-1,0 1 1,0-1 0,0 0 0,0 0 0,0 0 0,0 0-1,1 0 1,-1 0 0,1 0 0,-1 0 0,1 0-1,0-1 1,0 1 0,0-1 0,0 1 0,0-1-1,0 0 1,0 1 0,0-1 0,0-1 0,0 1-1,1 0 1,-1 0 0,0-1 0,2 1 90,0-1-236,0 1 0,0-1 1,0 0-1,0 0 0,0 0 0,0-1 1,0 1-1,0-1 0,0 0 0,0 0 1,0-1-1,-1 1 0,1-1 0,0 0 0,-1 0 1,1 0-1,-1 0 0,0 0 0,0-1 236,6-5-219,-1 0 0,-1-1-1,0 1 1,0-2-1,0 1 1,-1-1-1,-1 0 1,3-5 219,6-20 2865,10-35-2865,-4 12 3618,-20 57-3586,0 1 1,0 0-1,0 0 1,0 0-1,0 0 0,0 0 1,0 0-1,0-1 1,0 1-1,0 0 0,0 0 1,0 0-1,0 0 1,1 0-1,-1 0 0,0-1 1,0 1-1,0 0 1,0 0-1,0 0 1,0 0-1,0 0 0,0 0 1,0 0-1,0 0 1,1-1-1,-1 1 0,0 0 1,0 0-1,0 0 1,0 0-1,0 0 0,0 0 1,0 0-1,1 0 1,-1 0-1,0 0 0,0 0 1,0 0-1,0 0 1,0 0-1,0 0 1,1 0-1,-1 0 0,0 0 1,0 0-1,0 0 1,0 0-1,0 0 0,0 0 1,1 0-1,-1 0 1,0 0-1,0 0 0,0 0-32,5 10 370,1 18-575,-5-25 358,5 41-356,-1 1 0,-3-1 0,-2 24 203,0-64-122,2-3-59,3-5 281,2-8 106,3-19 158,1 0 0,2 0 0,1 1 1,1 1-1,2 1 0,19-27-364,-35 54 5,0 0 0,0 0-1,-1 0 1,1 0 0,0 0 0,0 0-1,0 0 1,0 0 0,0 1 0,0-1 0,0 0-1,1 1 1,-1-1 0,0 1 0,0-1-1,0 1 1,1 0 0,-1-1 0,0 1 0,0 0-1,1 0 1,-1 0 0,0 0 0,0 0-1,1 0 1,0 0-5,0 1-8,0 0 0,0 0 0,0 0 0,0 1-1,0-1 1,0 0 0,0 1 0,0-1 0,-1 1-1,1 0 1,-1 0 0,1-1 0,0 3 8,5 5-203,-1 1 1,-1 1-1,0-1 0,0 1 1,-1 0 202,6 20-589,-8-22 439,1 0 0,0 0 0,1 0 0,0 0 0,0-1 0,5 8 150,-8-15-67,0 0 0,0 0 0,0 0 0,0 0 0,0 0 0,0 0 0,1 0 1,-1-1-1,0 1 0,0 0 0,1-1 0,-1 1 0,0-1 0,1 0 0,-1 1 0,1-1 0,-1 0 0,0 0 0,1 0 0,-1 0 0,1 0 0,-1 0 0,0 0 0,1 0 0,-1-1 0,1 1 0,-1-1 0,1 1 67,2-2-78,0 0-1,0 0 0,0 0 0,0 0 0,0 0 1,0-1-1,-1 0 0,3-2 79,30-34 31,-29 30 281,1-1-1,0 1 0,1 1 1,0 0-1,0 0 0,1 0 1,0 1-1,0 1 0,5-3-311,-14 8 13,0 1 0,0 0-1,0-1 1,0 1 0,1 0 0,-1-1-1,0 1 1,0 0 0,0 0-1,0 0 1,0 0 0,0 0 0,0 0-1,0 0 1,0 0 0,0 1 0,0-1-1,1 0 1,-1 1 0,0-1-1,0 0 1,0 1 0,-1-1 0,1 1-1,0 0 1,0-1 0,0 1-1,0 0 1,0 0 0,-1-1 0,1 1-1,0 0 1,-1 0 0,1 0-1,-1 0 1,1 0 0,0 0-13,1 5-46,0-1 0,0 1 0,-1 0 0,1 0 0,-1 0 0,0 3 46,0 1-51,2 12-372,-2 0 0,0 17 423,-1-20-1169,1 1 0,0-1-1,2 1 1170,0-12-3556,3-7-1921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43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6579,'0'0'4173,"0"0"-863,0 0-1349,0 0-942,7-4-616,-3 0-383,14-7-19,-18 11-7,1-1 1,-1 1-1,1 0 0,-1 0 1,1 1-1,-1-1 1,1 0-1,-1 0 0,1 0 1,-1 0-1,1 0 1,-1 1-1,0-1 0,1 0 1,-1 0-1,1 1 0,-1-1 1,1 0-1,-1 1 1,0-1-1,1 0 0,-1 1 1,0-1-1,1 0 1,-1 1-1,0-1 0,0 1 1,1-1-1,-1 1 0,0-1 1,0 1-1,0-1 1,1 1-1,-1-1 0,0 1 1,0-1-1,0 1 1,0-1-1,0 1 0,0-1 1,0 1-1,0-1 0,0 1 1,-1-1-1,1 1 6,5 80-202,-4 69 202,-3-63-355,3-52-658,-3 0 1,0-1-1,-3 1 1,-4 18 1012,6-52-2950,1-9 2405,-2-14 724,-8-140 1347,7 1 0,9-59-1526,-3 213 32,-1-1 1,1 0-1,1 0 1,-1 1-1,1-1 1,1 1-1,0 0 1,0-1-1,0 1 1,0 1-1,1-1 1,1 0-1,-1 1 1,1 0-1,0 0 1,0 0-1,1 1 1,-1-1-1,1 1 1,1 1-1,-1-1 1,0 1-1,1 0 1,0 1-1,0-1 1,0 1-1,1 1 1,-1-1-1,1 1 1,-1 1-1,1-1 1,0 1-1,5 1-32,-5-1 15,-1 1 0,1 1 0,0-1 0,0 1 0,0 1 0,-1-1 0,1 2 0,-1-1 0,3 1-15,-7-1 13,0 0-1,0 0 1,0 0-1,-1 0 1,1 1-1,0-1 1,-1 1-1,0-1 1,1 1-1,-1 0 1,0 0-1,0 0 1,-1 0-1,1 0 1,-1 1-1,1-1 1,-1 0-1,0 1 1,0-1-1,-1 1 1,1 2-13,1 4 93,-1-1 1,0 0 0,-1 0-1,0 0 1,0 1 0,-1-1-1,0 0 1,-1 0 0,0 0-1,0 0 1,-1 0 0,0-1 0,0 1-1,-1-1 1,0 1 0,-1-1-1,0-1 1,0 1 0,-1-1-1,0 0 1,0 0 0,0 0-1,-1-1 1,0 0 0,0 0-1,-4 1-93,-9 1 556,13-5-2198,-1 0-3925,8-3-3835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43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10645,'0'0'2804,"0"0"-1286,0 0-456,0 0-425,0 0-487,0 18-41,0 152-811,0-169 686,-1 3-185,1 0 0,0 0 1,0 0-1,0 0 0,1-1 1,-1 1-1,1 0 1,0 0-1,0-1 0,1 3 201,0-5-132,-1 1 0,1-1 1,-1 0-1,1 0 0,-1 0 0,1 0 0,0 0 0,-1 0 0,1 0 0,0-1 0,0 1 0,0 0 1,0-1-1,-1 0 0,1 1 0,0-1 0,0 0 0,0 0 0,0 0 0,0 0 0,0-1 0,0 1 133,4-1-86,-1 0 0,1 0 0,-1 0 1,1-1-1,-1 0 0,0 0 0,0 0 1,0-1-1,0 0 0,0 0 0,0 0 1,-1 0-1,1-1 0,-1 0 0,0 0 1,0 0-1,0 0 0,0-2 85,14-16 416,-2-1 0,0-1 0,1-4-416,-7 10 248,14-23 415,-18 27-432,1 2-1,0-1 1,1 1-1,1 0 1,0 0-1,5-4-230,-13 15 147,-1 14 611,15 428 951,-6-250-1695,-8 13-278,-1-196 251,0-1-1,-1 1 1,0-1-1,-1 1 1,1-1-1,-1 0 1,-1 1 0,-2 4 13,5-10-10,-1-1 1,0 1 0,1-1 0,-1 1 0,0-1-1,0 1 1,0-1 0,-1 0 0,1 1 0,0-1 0,0 0-1,-1 0 1,1 0 0,0 0 0,-1 0 0,1 0-1,-1 0 1,0-1 0,1 1 0,-1-1 0,0 1 0,1-1-1,-1 1 1,0-1 0,1 0 0,-1 0 0,0 0-1,0 0 1,1 0 0,-1 0 0,0 0 0,1 0 0,-1-1-1,0 1 1,1-1 0,-1 0 0,0 1 0,1-1-1,-1 0 1,-1-1 9,0 0-51,1 0-1,-1 0 0,0-1 0,1 1 0,-1-1 1,1 0-1,0 0 0,0 0 0,0 0 1,0 0-1,0 0 0,1 0 0,-1-1 1,1 1-1,0-1 0,0 1 0,0-1 0,1 1 1,-1-4 51,-1-14-60,0 1 1,1 0-1,2-3 60,-1 9-1,0 8 36,0-1-1,1 0 1,-1 1-1,1-1 1,1 1-1,0-1 0,0 1 1,0 0-1,0 0 1,1 0-1,1-2-34,2-2 125,1 2 0,-1-1 0,1 1 0,1 0 0,0 0 0,5-3-125,15-12 168,1 2-1,1 0 1,1 3 0,1 0 0,0 2 0,7-1-168,27-8 439,1 2 1,44-8-440,-99 27 76,-10 3-94,1 0 0,0 0-1,-1 0 1,1 1-1,0-1 1,0 1 0,-1-1-1,1 1 1,0 0-1,0 0 1,0 0-1,0 0 1,-1 1 18,-2-1-4978,0-2-6073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5186,'0'0'4245,"0"0"-3359,0 0-780,2 15-90,5 51 0,-7-63-9,0 0-1,1 0 0,-1 0 0,1 0 0,0 0 1,0-1-1,0 1 0,1 0 0,-1-1 0,1 1 1,-1-1-1,1 1 0,0-1 0,0 0 1,0 1-1,0-1 0,0 0 0,1 0 0,-1-1 1,0 1-1,1 0 0,5 1 0,-3-1-59,1 0-1,0-1 1,0 0-1,-1 0 1,1-1-1,0 0 1,0 0-1,9-1 1,-12 1-82,0-1-1,0 0 1,0 0 0,0 0 0,0 0 0,0 0 0,0-1 0,0 1 0,0-1 0,0 0 0,4-4 0,29-30-1371,-12 11 551,-12 14 719,-5 4-31,0 0 1,1 0 0,-1 1 0,2 1 0,16-10 0,-25 15 415,1 0-1,-1 0 1,0 0 0,0 0 0,1 0-1,-1 0 1,0 1 0,0-1 0,1 0-1,-1 0 1,0 0 0,0 0 0,0 1-1,1-1 1,-1 0 0,0 0 0,0 0-1,0 1 1,0-1 0,1 0-1,-1 0 1,0 1 0,0-1 0,0 0-1,0 1 1,0-1 0,0 0 0,0 0-1,0 1 1,0-1 0,0 0 0,0 0-1,0 1 1,0-1 0,0 0 0,0 1-1,0-1 1,0 0 0,0 17-248,-1-15 509,0 22-254,0 47 101,1-66-344,1 0 0,-1-1-1,1 1 1,0 0 0,0 0 0,1-1-1,-1 1 1,1 0 0,0-1-1,5 8 1,4-2-3090,-1-7-3413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5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13382,'0'0'1059,"0"0"-963,0 0-325,12 18-78,-4-6 283,-1-3 54,0 1 0,-1 1-1,-1-1 1,1 1 0,-2 0 0,1 0 0,-2 0 0,1 0 0,-2 1-1,1 0 1,0 9-30,-4 31 121,0-39-315,1-1-1,0 1 1,0 0-1,1-1 1,1 1-1,0-1 1,2 3 194,-4-15-46,0 1 0,0-1 0,0 0 0,0 1 0,0-1 0,0 1 0,0-1 0,1 0 0,-1 1 0,0-1 0,0 1 0,0-1 0,1 0 0,-1 1 0,0-1 0,0 0 0,1 0 1,-1 1-1,0-1 0,1 0 0,-1 1 0,0-1 0,1 0 0,-1 0 0,1 0 0,-1 0 0,0 1 0,1-1 0,-1 0 0,1 0 0,-1 0 0,0 0 0,1 0 0,-1 0 0,1 0 0,-1 0 0,0 0 1,1 0-1,-1 0 0,1 0 0,-1 0 0,0-1 0,1 1 0,-1 0 0,1 0 0,-1 0 0,0 0 0,1-1 0,-1 1 0,0 0 0,1 0 0,-1-1 0,0 1 0,1 0 0,-1-1 0,0 1 0,0 0 1,0-1-1,1 1 0,-1 0 0,0-1 0,0 1 0,0-1 0,0 1 0,1 0 0,-1-1 0,0 1 0,0-1 46,13-27 146,-13 27-174,18-44 114,58-144 1968,-74 185-1992,-1 1 1,1 0-1,-1 1 1,1-1-1,0 0 1,1 0-1,-1 1 1,0-1-1,1 1 1,-1 0-1,1 0 1,-1 0-1,1 0 1,0 0-1,0 1 1,0-1 0,0 1-1,0-1 1,1 1-1,0 0-62,-2 1 2,1 0 0,-1-1 0,1 1 0,-1 0 0,1 1 0,-1-1 0,1 0 0,-1 1 0,0-1 0,1 1 0,-1 0 0,0 0 0,1 0 0,-1 0 0,0 0 0,0 0 0,0 1 0,0-1 0,0 1 0,0-1 0,0 1 0,-1 0 0,1 0 0,0-1 0,-1 1 0,0 1 0,1 0-2,8 14-109,-1 1-1,-1 0 1,0 1-1,-1 1 110,8 20-3745,-15-40 3677,0 1-1,1-1 1,-1 0 0,0 1 0,0-1-1,0 0 1,0 1 0,1-1 0,-1 0 0,0 1-1,0-1 1,1 0 0,-1 0 0,0 1-1,0-1 1,1 0 0,-1 0 0,0 0-1,1 1 1,-1-1 0,0 0 0,1 0-1,-1 0 1,0 0 0,1 0 0,-1 0-1,0 0 1,1 0 0,-1 0 0,1 0 0,-1 0-1,0 0 1,1 0 0,-1 0 0,0 0-1,1 0 1,-1 0 0,0 0 0,1 0-1,-1 0 1,0-1 0,1 1 0,-1 0-1,0 0 1,1 0 0,-1-1 0,0 1-1,0 0 1,1 0 0,-1-1 0,0 1-1,0 0 1,0-1 0,1 1 0,-1 0 0,0-1-1,0 1 69,15-21 2185,-14 18-2310,2 0 316,0-1 0,0 0 1,0 1-1,0 0 0,1 0 1,-1 0-1,1 0 0,0 0 1,0 1-1,0-1 0,0 1 1,0 0-1,1 1 0,-1-1 1,0 1-1,1-1 0,-1 2 1,3-1-192,-4 0 20,0 1-1,0 0 1,1 0 0,-1 0 0,0 0 0,0 0 0,1 1-1,-1-1 1,0 1 0,0 0 0,0 0 0,0 0-1,0 1 1,0-1 0,0 1 0,0 0 0,-1-1-1,1 1 1,0 0 0,-1 1 0,0-1 0,1 0-1,-1 1 1,0-1 0,0 1 0,0 1-20,8 13 87,-2 1-1,0 0 1,0 1 0,-2 0 0,4 19-87,0 19-3235,-8-46-626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5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80 6371,'0'0'4863,"0"0"-2397,0 0-986,0 0-469,0 0-405,-7-13-107,-24-37-400,30 48-107,0 1-1,-1 0 1,1-1 0,-1 1 0,1 0 0,-1 0 0,0 0 0,1 0 0,-1 0 0,0 0-1,0 0 1,0 1 0,0-1 0,0 1 0,0-1 0,1 1 0,-1 0 0,0 0 0,0 0-1,0 0 1,0 0 0,0 0 0,0 0 0,0 1 0,0-1 0,0 1 0,-1 0 8,-1 0-36,1 0-1,-1 1 1,1-1 0,0 1 0,-1 0 0,1 0 0,0 1 0,0-1 0,0 1-1,1-1 1,-3 3 36,-1 3-219,1 0-1,0 1 0,0-1 0,1 1 0,0 0 1,1 0-1,0 1 0,0-1 0,1 1 0,0-1 1,1 1-1,0 0 0,0 8 220,1-17-96,0-1-1,0 0 1,0 1-1,0-1 1,0 1 0,0-1-1,0 1 1,0-1 0,0 1-1,1-1 1,-1 1-1,0-1 1,0 0 0,0 1-1,1-1 1,-1 1-1,0-1 1,0 0 0,1 1-1,-1-1 1,0 0-1,1 1 1,-1-1 0,1 0-1,-1 0 1,0 1-1,1-1 1,-1 0 0,1 0-1,-1 0 1,1 0-1,-1 1 97,20-3-1311,-14 0 1218,0 0-1,-1 0 1,1-1-1,-1 0 1,1 0-1,-1 0 94,12-12-31,0 0-1,-2 0 1,0-2 0,4-5 31,2-2 1156,0 0 1,3 1-1157,-23 22 1070,-1 1-499,0 18-460,-1 1 44,2 0 0,0 0 0,1-1 0,2 12-155,-3-25-1,1 0 1,-1 0-1,1-1 0,0 1 0,0 0 0,1-1 1,-1 1-1,1-1 0,0 1 0,0-1 1,0 0-1,1-1 0,0 1 0,-1 0 0,1-1 1,1 0-1,-1 0 0,3 2 1,28 8-984,-6-11-2703,-5-4-478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5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15111,'0'0'640,"0"0"-640,0 0-112,0 0-128,0 0-128,0 0 368,18 183 112,-36-83 192,-5-3-288,-1-7-32,3-15-1008,3-20-481,2-18-2017,14-37-1248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6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9252,'0'0'4930,"0"0"-3489,0 0-576,0 0-465,0 0-400,0 0-336,27-73 320,34 73-80,7 6 96,6 8-16,1 3-49,-8-1-879,-48-12-2033,-10 0-2434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27 12918,'0'0'2361,"0"0"-1371,0 0-665,0 0-434,3 17 26,3 20 82,-2 0 1,-1 0-1,-2 1 0,-1-1 0,-2 1 1,-2-1-1,-3 10 1,1-20-256,4-14-186,-1 1 0,0-1 0,-1 0 0,0 0 0,-1 0 0,-4 4 442,9-17-24,0 0 1,0 0-1,0-1 0,0 1 1,0 0-1,0 0 0,0-1 1,0 1-1,0 0 0,0 0 1,-1-1-1,1 1 0,0 0 1,0 0-1,0 0 0,0-1 1,-1 1-1,1 0 0,0 0 1,0 0-1,-1 0 0,1-1 1,0 1-1,0 0 0,0 0 1,-1 0-1,1 0 0,0 0 0,-1 0 1,1 0-1,0 0 0,0 0 1,-1 0-1,1 0 0,0 0 1,0 0-1,-1 0 0,1 0 1,0 0-1,0 0 0,-1 0 1,1 0-1,0 0 0,0 0 1,-1 0-1,1 1 0,0-1 1,0 0-1,-1 0 0,1 0 1,0 0-1,0 1 0,0-1 1,0 0-1,-1 0 0,1 0 1,0 1-1,0-1 0,0 0 1,0 0-1,0 1 0,0-1 1,-1 0-1,1 0 0,0 1 24,-3-26-213,3 23 100,-3-142-3312,3 100 3291,0 30 138,1 1-1,0-1 1,1 1 0,0-1-1,1 1 1,1 0 0,0 0-1,1 1 1,0-1-1,1 1 1,0 0 0,1 0-4,-2 6 66,0-1-1,0 0 1,0 1 0,1 0 0,0 0 0,0 1 0,0 0 0,1 0-1,-1 0 1,1 1 0,0 0 0,1 0 0,-1 0 0,1 1-1,0 1 1,0-1 0,0 1 0,0 1 0,0-1 0,2 1-66,-5 0 50,14-1 1,0 1 0,0 1 0,16 2-51,-32-2 38,1 0 0,-1 0 0,1 1 1,-1-1-1,1 1 0,-1 0 1,1 0-1,-1 1 0,0-1 0,0 1 1,0-1-1,1 1 0,-2 0 0,1 0 1,0 0-1,0 1 0,-1-1 0,1 1 1,-1-1-1,0 1 0,1 0 1,-1 0-1,0 1-38,-1-1 151,0 1 0,0-1 1,0 0-1,-1 1 0,1-1 0,-1 1 0,0-1 1,0 1-1,0-1 0,0 1 0,-1-1 1,0 0-1,1 1 0,-1-1 0,0 1 0,-1-1 1,1 0-1,0 0 0,-1 0 0,0 0 1,0 0-1,0 0 0,0 0 0,0-1 1,-1 1-1,0 0-151,-8 8 153,0-1 0,-1 0 1,0 0-1,-1-2 0,-1 1-153,5-2-150,6-5-18,1 0 1,-1 0-1,1-1 1,-1 1-1,0-1 1,0 0-1,1 0 1,-1 1-1,0-2 1,0 1-1,0 0 1,0-1-1,0 1 1,0-1-1,-1 0 168,-9 0-5645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7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1 502 7075,'0'0'971,"0"0"-304,22-1 665,7 1-925,-3 1-157,0-2 1,0-1-1,0-1 0,4-2-250,-9 0 79,-1 0-1,1-1 1,-1-1-1,-1-1 1,0-1-1,0-1 1,0 0 0,-1-1-1,-1-1 1,0-1-1,-1 0 1,12-13-79,-15 13 97,-1-1 0,-1 0 1,0-1-1,-1 0 0,-1-1 1,0 0-1,-1 0 0,0-1 1,-2 0-1,0 0 0,-1 0 1,-1-1-1,0 0 0,1-16-97,-3 16 330,-1 11 54,0 0 1,0 0 0,-1-1-1,0 1 1,0 0 0,-1 0 0,1 0-1,-3-6-384,2 12 49,-1-1-1,1 1 1,-1 0 0,1 1-1,-1-1 1,1 0-1,-1 0 1,0 1 0,1-1-1,-1 1 1,0-1 0,0 1-1,1 0 1,-1-1-1,0 1 1,0 0 0,1 0-1,-1 1 1,0-1 0,0 0-1,1 0 1,-1 1-1,0-1 1,0 1 0,1 0-1,-1-1 1,-1 2-49,-8 18-23,1 1 0,1 0 0,0 1 1,2-1-1,1 2 0,-3 14 23,2-11 1,-4 28-179,1 0 0,3 0-1,3 1 1,2 52 178,2-102-102,0 1-1,0-1 0,0 1 1,1-1-1,0 0 0,0 1 0,0-1 1,1 0-1,-1 0 0,1 0 1,1 0-1,-1 0 0,1-1 0,0 1 1,0 0-1,0-1 0,0 0 1,1 0-1,0 0 0,0 0 0,0-1 1,0 0-1,0 1 0,1-1 1,0-1-1,-1 1 0,1-1 0,0 0 1,0 0-1,0 0 0,0-1 1,1 1-1,-1-1 0,3 0 103,5 1-299,1 0 1,-1-1-1,1-1 0,0 0 0,-1 0 0,14-3 299,-10-2 181,0 2-1,0 0 0,1 1 1,-1 0-1,9 1-180,50 2-1051,85-2 216,-160 1 905,0 0 0,0 0 0,0 0 0,-1 0 0,1-1 1,0 1-1,0 0 0,0 0 0,-1-1 0,1 1 0,0-1 0,0 1 0,-1-1 1,1 1-1,0-1 0,-1 1 0,1-1 0,0 1 0,-1-1 0,1 0 0,-1 1 0,1-1 1,-1 0-1,0 0 0,1 1 0,-1-1-70,1-2 256,0 1 0,-1 0 0,1 0 0,-1-1 0,0 1 0,0 0 0,0-1 0,0 1 0,0 0 0,-1-2-256,0-3 337,0 1 1,-1-1 0,0 1 0,0 0-1,0-1 1,-1 1 0,-1-2-338,-1 0 4,-1 0-1,-1 1 1,1-1 0,-1 1-1,0 0 1,-1 1 0,0 0-1,0 0 1,0 1 0,-1-1-1,1 2 1,-1 0 0,-1 0 0,1 0-1,0 1 1,-1 0 0,1 1-1,-1 0 1,0 1 0,0 0-1,-8 0-3,17 1-139,-1 0-1,0 0 1,1 0-1,-1 0 0,1 0 1,-1 0-1,1 1 1,-1-1-1,0 1 0,1-1 1,-1 1-1,1-1 1,0 1-1,-1 0 0,1 0 1,-1 0-1,1 0 1,0 0 139,0 0-476,0 0 0,1 0 1,-1 0-1,0 0 0,1 0 1,-1 1-1,1-1 1,0 0-1,-1 0 0,1 1 1,0-1-1,0 0 0,0 1 1,-1-1-1,2 1 476,-1 16-8121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7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189 102 14711,'0'0'1774,"0"0"-707,0 0-416,0 0-213,0 0-201,7-17-93,19-49-27,-22 51 46,-7 11-162,-5 15-181,-14 69-128,2 12 308,-18 69 164,19-99-1045,-2 0 0,-2-1-1,-19 31 882,37-82-522,4-8 440,1 0 1,-1-1-1,1 1 0,-1-1 1,0 1-1,0-1 0,0 1 1,0-1-1,0 0 0,0 0 0,0 1 1,0-1-1,-1 0 0,1 0 1,0 0-1,-1 0 0,1 0 1,-1 0 81,1-2 37,1 1 0,-1-1 0,1 1-1,0-1 1,-1 1 0,1-1 0,0 0 0,0 1 0,-1-1 0,1 1 0,0-1 0,0 0 0,0 1 0,0-1 0,0 0 0,-1 0 0,1 1 0,1-1 0,-1 0 0,0 1 0,0-1 0,0 0 0,0 1 0,0-1-37,0-2 161,0-106 992,0 104-1061,1 1 0,-1 0 0,0 0 0,1-1 0,0 1 0,0 0 0,0 0 0,1 0 0,-1 0 0,1 0 0,0 1 0,0-1 0,1 0 0,-1 1 0,1-1 0,-1 1 0,4-3-92,-1 2 66,1-1 1,0 1-1,0 0 1,0 0-1,0 1 1,1-1 0,0 1-1,-1 1 1,1 0-1,2-1-66,10-1-31,1 0-1,0 1 1,0 1-1,0 1 1,0 1-1,0 1 0,6 1 32,-20-1-466,-2-1 360,-1 0 0,1 1 0,-1-1-1,1 1 1,-1 0 0,1 0 0,2 2 106,-5-3-294,0 1-1,0-1 1,0 1 0,-1-1 0,1 1-1,0 0 1,0-1 0,-1 1 0,1 0 0,0 0-1,-1-1 1,1 1 0,-1 0 0,1 0 0,-1 0-1,0 0 1,1 0 0,-1 0 0,0 0 0,1 0 294,0 18-11459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8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1 542 7107,'29'5'865,"-4"0"-776,-11-1-93,1-1 0,0 0 0,-1-1 0,1 0 1,0-1-1,0-1 0,0-1 0,0 0 0,0-1 0,0 0 0,0-1 0,11-4 4,-2-3-324,-1-1 1,0-1-1,-1-1 0,0-1 0,-1-1 0,0-1 0,2-4 324,-9 7-352,0 0 1,-1-1-1,0-1 1,-1 0-1,-1-1 0,0 0 1,-2 0-1,1-2 1,5-16 351,-10 19 572,-1 1 0,-1-1 0,0 0-1,-2 0 1,1-1 0,-2 1 0,0 0 0,0 0 0,-2 0 0,-2-14-572,2 25 254,1-1 0,-1 1 0,1-1 0,-1 1 0,-1 0-1,1 0 1,0 0 0,-1 0 0,0 0 0,0 1 0,0-1-1,-1 1 1,1 0 0,-1 0 0,1 0 0,-1 0 0,0 1-1,-3-2-253,-1 0 380,0 1-1,1 0 0,-1 0 0,-1 1 0,1 0 1,0 1-1,0 0 0,-1 0 0,1 1 1,-1 0-380,8 0 5,0 0 0,-1 1 0,1 0 0,0-1 0,0 1 0,0 0 0,-1-1 0,1 1 0,0 0-1,0 0 1,0 0 0,0 0 0,0 0 0,1 0 0,-1 0 0,0 0 0,0 0 0,1 0 0,-1 1 0,0-1 0,1 0 0,-1 1 0,1-1 0,0 0 0,0 0 0,-1 2-5,-2 6 12,-13 32-55,1 2 1,3 0-1,1 1 0,3 0 1,1 0-1,2 1 0,2 0 1,2 0-1,5 38 43,-3-73-71,0 0 0,1 0-1,0 0 1,1 0 0,0 0 0,1-1 0,0 1 0,0-1 0,1 0-1,0 0 1,0-1 0,1 0 0,1 0 0,-1 0 0,1 0 0,0-1-1,1 0 1,0-1 0,0 0 0,0 0 0,1-1 0,0 0 0,0 0-1,0-1 1,0 0 0,1-1 0,0 0 0,0 0 0,0-1 0,0 0-1,0-1 1,0 0 0,2-1 71,-5 1-77,1 0-1,0-1 0,-1 0 1,1-1-1,0 0 1,-1 0-1,1 0 1,-1-1-1,1 0 1,-1-1-1,0 1 1,0-2-1,0 1 0,0-1 1,2-1 77,22-20 32,0-1 0,-1-1 0,10-14-32,-18 19 59,-22 21-28,0 1 1,0 0-1,0 0 1,0 0-1,0 0 1,0 0-1,0 0 1,1 0-1,-1 0 1,0 0-1,0 0 1,0 0-1,0 0 1,0 0-1,0-1 1,0 1 0,1 0-1,-1 0 1,0 0-1,0 0 1,0 0-1,0 0 1,0 0-1,0 0 1,1 1-1,-1-1 1,0 0-1,0 0 1,0 0-1,0 0 1,0 0-1,0 0 1,0 0-1,1 0 1,-1 0-1,0 0 1,0 0 0,0 0-1,0 0 1,0 0-1,0 1 1,0-1-1,0 0 1,0 0-1,0 0 1,1 0-1,-1 0 1,0 0-1,0 0 1,0 1-1,0-1 1,0 0-1,0 0 1,0 0-1,0 0 1,0 0-1,0 0 1,0 1-32,2 13 540,-1 23-649,-1-32 275,-1 30-99,1 36 178,0-66-353,0 0-1,1-1 1,0 1 0,0-1 0,0 1-1,0-1 1,1 1 0,-1-1-1,1 0 1,0 0 0,1 0 0,0 2 108,-3-6-190,1 0 1,-1 1 0,0-1-1,1 0 1,-1 1 0,0-1-1,1 0 1,-1 1 0,0-1 0,1 0-1,-1 0 1,1 1 0,-1-1-1,1 0 1,-1 0 0,1 0-1,-1 0 1,1 0 0,-1 1-1,0-1 1,1 0 0,-1 0 0,1 0-1,0 0 190,9 0-7766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8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16856,'0'0'1120,"0"0"-31,0 0-1009,0 0-80,0 0-737,0 0-3312,13-33-5892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3:59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25 13590,'0'0'2415,"0"0"-1372,0 0-259,0 0-405,6-6-406,-1 1-3,13-8-149,-11 17 67,-5 15-4,-2 12 73,2 34-114,-4-1 0,-2 1 1,-3-1-1,-8 27 157,12-80-364,-11 47-2303,-4 44 2667,14-31-5522,15-70 1400,8-2 3484,0-1 0,0 0 1,11-4 637,-15 2 339,0 1 0,0 1 1,0 1-1,0 0 0,1 1 1,9 1-340,-21 0 268,0 0 0,0 1 1,0 0-1,0-1 1,0 1-1,-1 1 0,1-1 1,-1 0-1,1 1 0,-1 0 1,0 0-1,0 0 1,0 0-1,-1 0 0,1 1 1,-1-1-1,2 4-268,-2-5 289,0 1 1,-1-1-1,1 1 1,-1 0-1,0 0 0,0 0 1,0 0-1,0 0 1,0 0-1,-1 0 0,1 0 1,-1 0-1,0 0 1,0 0-1,0 0 0,0 0 1,0 0-1,-1 0 1,0 1-1,1-1 1,-1-1-1,0 1 0,0 0 1,-1 0-1,0 2-289,-4 1 263,1 0 0,-2 0 0,1 0 0,-1-1 0,1 1 0,-2-2 0,1 1 0,0-1 0,-1 0 0,0 0 0,-1-1-263,-9 4 167,0 0-1,-1-2 1,0 0-1,-10 0-166,2-2 91,0-1 0,-17-2-91,-26 2-1217,59-1-781,6 2-1980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7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8052,'0'0'2665,"0"0"-1835,0 0-694,0 0 165,4-2 238,-4 1-526,1 1 0,-1 0 0,0-1 0,1 1 0,-1 0 0,1 0 0,-1-1 0,0 1 0,1 0 0,-1 0 0,1 0 0,-1 0 0,1-1 0,-1 1 0,1 0 0,-1 0 0,1 0 0,-1 0 0,0 0 0,1 0 0,-1 0 0,1 0 0,-1 0 0,1 0 0,-1 1 0,1-1 0,-1 0 0,1 0 0,-1 0 0,0 0 0,1 1 0,-1-1 0,1 0 0,-1 0 0,0 1 0,1-1 0,-1 0 0,0 1 0,1-1 0,-1 1 0,0-1 0,0 0 0,1 1 0,-1 0 0,3 29 431,-3-17-363,0 443-756,-12-470-915,8 3 1418,0 0-1,0 0 1,1-1 0,0 1 0,1-1 0,-1-13-1,1-75 296,3 62-249,-1 30 115,1-1 0,-1 1 0,2 0 0,-1 0 0,1-1 0,0 1 0,1 0 0,0 0 0,0 1 0,1-1 0,0 1 0,0 0 0,7-10 0,-7 13 49,0-1 1,1 1-1,-1 0 1,1 0-1,-1 0 1,1 0-1,0 1 0,1 0 1,-1 0-1,1 0 1,-1 1-1,1 0 1,0 0-1,-1 0 1,1 1-1,0 0 1,0 0-1,13 0 1,-18 0-27,1 1 1,0 0 0,0 0-1,0 0 1,0 0 0,0 0-1,0 1 1,0-1 0,-1 1 0,1-1-1,0 1 1,0-1 0,0 1-1,-1 0 1,1 0 0,0 0-1,-1 0 1,1 0 0,-1 0 0,2 2-1,-2 0 17,0-1 0,0 1 0,0-1 0,-1 1-1,1 0 1,-1 0 0,0-1 0,0 1 0,0 0-1,0-1 1,0 1 0,-1 0 0,1-1 0,-2 5 0,0 0 0,-1 0 1,0-1 0,0 0 0,0 1 0,-1-1 0,0 0-1,0-1 1,-1 1 0,0-1 0,1 0 0,-2 0 0,1 0 0,-1-1-1,-8 6 1,-26 25 216,37-30-2161,3-5-2823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5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8676,'0'0'2121,"0"0"-1059,0 0-382,0 0-565,1 1-585,16 11 177,443 319 313,-316-212 2,-4 6 0,6 18-22,23 44 147,-8 6-1,-8 10-146,281 422 278,-285-404-273,-73-112-66,68 72 61,-91-122 70,3-2 0,2-3 0,35 23-70,-37-35 304,-20-16-1126,-14-9-2515,-39-30-4079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7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6 11045,'0'0'1758,"0"0"-557,0 0 109,0 0-398,0 0-464,5-5-184,-5 5-239,-1 0-1,1 0 0,0 0 0,0 1 0,0-1 0,0 0 0,0 0 0,0 0 1,0 0-1,0 0 0,0 0 0,0 0 0,0 1 0,0-1 0,0 0 1,0 0-1,0 0 0,0 0 0,0 0 0,1 0 0,-1 0 0,0 0 0,0 1 1,0-1-1,0 0 0,0 0 0,0 0 0,0 0 0,0 0 0,0 0 0,0 0 1,0 0-1,0 0 0,1 0 0,-1 1 0,0-1 0,0 0 0,0 0 0,0 0 1,0 0-1,0 0 0,0 0 0,1 0 0,-1 0 0,0 0 0,0 0 0,0 0 1,0 0-1,0 0 0,0 0 0,0 0 0,1 0 0,-1 0 0,0 0 1,0 0-1,0 0 0,0-1 0,0 1 0,0 0 0,0 0 0,0 0 0,1 0 1,-1 0-1,0 0 0,0 0 0,0 0 0,0 0 0,0 0-24,-5 89-27,-4 1-1,-4-2 1,-11 34 27,7-33-265,16-82 205,-3 18-198,-1 0 0,-1-1 0,-1 0 0,-1 0 0,-1 0 0,-2 1 258,10-24-171,1-1 45,0 0-186,0-4-93,0-36 7,-1-8 14,2-1 0,2 1 0,2 0 0,7-23 384,-1 25-70,2 0 0,9-16 70,-17 49-9,1 0-1,0 0 1,1 0-1,1 1 0,0-1 1,0 2-1,1 0 1,1 0-1,0 0 1,2 0 9,-6 6-19,0 1 0,1-1 0,0 1 0,0 1 0,0-1 0,0 1 0,1 1 0,-1-1 0,1 1 0,-1 1 0,1-1 0,0 1 0,0 0 0,0 1 0,0 0 1,0 0-1,-1 1 0,1 0 0,0 0 0,5 2 19,3 2-23,-1 0 0,1 0 0,-1 2 1,0 0-1,-1 1 0,0 0 0,0 1 0,-1 0 1,4 4 22,-10-7 54,5 4-69,0 0 1,-1 0-1,7 9 15,-16-17 27,0 0 1,-1 0-1,1 1 0,0-1 0,-1 0 1,1 1-1,-1-1 0,0 1 1,1 0-1,-1-1 0,-1 1 1,1 0-1,0 0 0,-1 0 0,1 0 1,-1 0-1,0-1 0,0 1 1,0 0-1,0 0 0,-1 0 0,1 1-26,-1-3 55,0 0 0,0 1 0,0-1 1,0 0-1,0 0 0,-1 0 0,1 0 1,0 0-1,0 0 0,-1 0 0,1 0 1,-1 0-1,1 0 0,-1-1 0,1 1 1,-1-1-1,1 1 0,-1-1 0,1 0 1,-1 1-1,0-1 0,0 0-56,-7 2 160,-24 5-61,-1-2-1,0-1 0,0-2 0,-1-1 1,-3-2-99,25 1-190,13 0 85,0 0 0,-1 0 0,1 0 1,0 0-1,0 0 0,-1 0 0,1-1 0,0 1 0,0 0 1,0 0-1,-1 0 0,1 0 0,0-1 0,0 1 0,0 0 1,0 0-1,-1 0 0,1-1 0,0 1 0,0 0 0,0 0 1,0-1-1,0 1 0,0 0 0,0 0 0,0-1 0,0 1 0,0 0 1,0 0-1,0-1 0,0 1 0,0 0 0,0 0 0,0-1 1,0 1-1,0 0 0,0 0 0,0-1 0,0 1 0,0 0 105,0-1-923,0-4-5141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8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73 10325,'0'0'3028,"0"0"-1105,0 0-786,0 0-790,-23-2-249,6 0-89,9 0-11,1 1 1,-1 0 0,0 0 0,0 1 0,0-1 0,0 2 0,0-1 0,1 1 0,-1 1-1,0 0 1,1 0 0,-1 0 0,1 1 0,-1 0 0,1 0 0,0 0 0,-4 4 1,2 0-68,1-1 0,0 2 0,1-1 0,-1 1 0,2 0 0,-1 0 0,1 1 0,0-1 0,1 2 0,0-1 0,0 0 0,-1 8 68,2-5-548,1 0 0,0 0-1,1 0 1,0 0-1,1 1 1,1 9 548,0-21-125,0 1 0,1-1 0,-1 1 0,0-1 0,1 0 0,0 0-1,-1 1 1,1-1 0,0 0 0,-1 0 0,1 0 0,0 0 0,0 0 0,0 0 0,0 0 0,0 0 0,0 0 0,1 0 0,-1 0 0,0-1 0,0 1 0,0 0 0,1-1 0,-1 1 0,0-1 0,1 0-1,-1 1 1,0-1 0,1 0 0,-1 0 0,1 0 0,-1 0 0,0 0 0,1 0 125,4 1-258,0-1 0,0 0 0,-1-1 1,1 1-1,0-1 0,0 0 0,-1-1 0,5-1 258,-1-1-148,-1 0 0,1-1-1,-1 0 1,0 0 0,-1-1 0,1 0 0,2-4 148,50-53-51,-39 39 26,13-12 50,-8 9 247,-2-1 0,11-16-272,-33 46 6829,-1 16-6184,1 2-1015,0-15 357,-1 1-1,1-1 1,0 1-1,1-1 1,-1 0-1,1 0 1,0 0-1,0 0 1,1-1-1,-1 1 1,1-1-1,0 0 1,0 0 0,1 0-1,-1-1 1,1 1-1,-1-1 1,1 0-1,0 0 1,1-1-1,-1 0 1,0 0-1,1 0 1,-1 0-1,3 0 14,1 0-127,0-1 0,0 0 0,0 0 0,0-1 0,1 0 0,-1 0-1,0-1 1,0 0 0,0-1 0,0 0 0,0-1 0,-1 1 0,1-2 0,0 1 0,6-5 127,5-4-231,-1-1 0,0-1 0,15-14 231,-25 20 483,-1 0 1,1-1-1,-2 0 1,1 0-1,-1-1 1,0 0-1,-1 0 0,3-9-483,-4 6 2443,-4 12-1439,-4 24-857,12 150-881,-10-159 1079,1 2-2183,2-15 1004,3-8 688,2-2 206,-1 1-1,1-1 1,0 1-1,1 0 1,0 1-1,0 0 0,0 0 1,1 1-1,0 0 1,1 0-1,-1 1 1,1 0-1,0 1 1,0 0-1,0 1 1,4-1-60,16-2 24,0 0 0,0 3 0,0 0 0,1 2 1,5 1-25,-34 0-8,0 0 0,-1 0 0,1 0 1,0 1-1,0-1 0,0 1 0,-1-1 0,1 1 1,0-1-1,-1 1 0,1 0 0,-1 0 1,1 0-1,-1 0 0,1 0 0,-1 0 0,1 0 1,-1 0-1,0 1 0,0-1 0,0 0 1,0 1-1,0-1 0,0 1 0,0 0 0,0-1 1,0 1-1,-1 0 0,1-1 0,-1 1 1,1 0-1,-1-1 0,0 2 8,2 7-149,-1 1 0,0 0 0,-1 0 0,0 0 0,-1 4 149,0 7-300,0-6-336,0 1-591,4-2-2393,0-8-2028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9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204 473 4002,'0'0'2350,"0"0"801,6-17 29,17-57-1363,-22 71-1720,-1 0 0,1 0 0,-1 0 1,0-1-1,0 1 0,0 0 0,0 0 0,0 0 0,-1 0 1,1-1-1,-1 1 0,0 0 0,0 0 0,0 0 0,-1 1 1,1-1-1,-1 0 0,1 0 0,-1 1 0,0-1 1,0 1-1,0-1 0,0 1 0,0 0 0,-1 0 0,1 0 1,-1 0-1,-1-1-97,-2 0 90,-1-1 0,0 1 0,0 0 0,0 0 1,0 0-1,0 1 0,-1 1 0,1-1 0,-8 0-90,8 1-6,-1 1-1,0-1 1,0 1-1,0 1 1,0 0 0,-6 1 6,11-1-28,0-1 0,1 1 0,0 0 0,-1 1 0,1-1 0,-1 0 0,1 1-1,0-1 1,0 1 0,0-1 0,0 1 0,0 0 0,0 0 0,1 0 0,-1 0 0,1 0 0,-1 1 0,1-1 0,0 0 0,-1 1 0,1 2 28,-4 10-293,1 1-1,1 0 1,0 0-1,2 0 1,0 0-1,0 0 1,2 12 293,-1-24-172,0 0 0,1 0 0,-1 0 0,1 0 0,0 0 1,0 0-1,0 0 0,0 0 0,1-1 0,0 1 0,-1 0 0,1-1 0,1 1 0,-1-1 0,0 0 1,1 0-1,0 0 0,0 0 0,0 0 0,0 0 0,0-1 0,0 0 0,1 1 0,1 0 172,1-1-341,0 1-1,1-1 0,-1 0 0,1 0 0,-1-1 1,1 0-1,0 0 0,0 0 0,0-1 0,0 0 1,-1-1-1,1 1 0,0-1 0,3-1 342,-2-1-65,-1 1 0,0-1 0,0 0 0,-1-1 0,1 0 0,0 0 0,-1 0 0,0-1 1,0 0-1,-1 0 0,1-1 0,-1 1 0,0-1 0,-1 0 0,1-1 0,0-1 65,13-21 623,-1-1 1,12-32-624,-26 57 43,13-32 618,-1-1 0,-2-1 0,1-11-661,-8 29 1018,-2 0 0,-1 0 0,-1 0 0,0-1 0,-2 1-1,0 0 1,-2-5-1018,1 25 45,1 0 0,-1 1 0,1-1 1,-1 1-1,0-1 0,1 1 0,-1-1 0,0 1 0,1-1 0,-1 1 0,0 0 0,0-1 0,1 1 0,-1 0 0,0 0 0,0 0 1,0 0-1,1-1 0,-1 1 0,0 0 0,0 0 0,0 1 0,1-1 0,-1 0 0,0 0 0,0 0 0,0 0 0,1 1 0,-1-1 1,0 0-1,0 1 0,1-1 0,-1 0 0,0 1 0,1-1 0,-1 1 0,1-1 0,-1 1 0,0 0 0,1-1 0,-1 1 0,1-1 1,0 1-1,-1 0 0,1 0 0,-1-1 0,1 1 0,0 0-45,-11 38-59,2 1 0,1 0 0,3 0 1,0 7 58,1 38-958,4 43 958,0-117-385,1 0 0,0 1 0,0-1 0,1 0-1,1 0 1,0 0 0,0 0 0,1-1 0,0 1 0,1-1-1,0 0 1,1 0 0,0-1 0,1 1 0,-1-1 0,5 3 385,-10-11-248,0 0 1,1 0 0,-1 0 0,0 0 0,0 0 0,0 0 0,1 0 0,-1-1 0,0 1-1,1-1 1,-1 1 0,0-1 0,1 1 0,-1-1 0,1 0 0,-1 0 247,19 1-4317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9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74 260 1713,'0'0'2788,"0"0"445,20-13-10,58-41-454,-77 54-2667,1-1-1,-1 0 0,1 0 0,-1-1 1,0 1-1,1 0 0,-1 0 1,0-1-1,0 1 0,0 0 0,0-1 1,0 1-1,0-1 0,0 0 0,-1 1 1,1-1-1,0 0 0,-1 1 1,1-1-1,-1 0 0,0 0 0,0 1 1,0-1-1,0 0 0,0 0 1,0 1-1,0-1 0,-1-1-101,0-6 464,1 7-415,0 0 0,0 0 0,0 0 0,0 0 0,0 0 0,-1 0 0,1 1 0,-1-1 0,0 0 0,1 0 0,-1 0 0,0 1 0,0-1 0,0 0 0,0 1 0,-1-1 0,1 0 0,0 1 0,-1 0 0,1-1 0,-1 1 0,1 0 0,-1 0 0,1 0 0,-1 0-1,0 0 1,0 0 0,0 0 0,1 1 0,-3-1-49,-5-2-35,0 2-1,-1-1 0,1 1 0,-1 1 0,1 0 0,-1 0 36,6 0-21,2 0-44,-1 0 0,1 1 0,0-1 0,0 1-1,-1-1 1,1 1 0,0 0 0,0 0 0,0 0 0,0 0 0,0 0 0,0 0 0,0 0-1,0 1 1,0-1 0,0 1 0,1 0 0,-1 0 65,-2 3-128,0 0-1,0 0 1,1 0 0,0 1 0,0-1-1,1 1 1,-2 3 128,0 4-472,0 0 1,0 0-1,2 0 0,0 1 0,0-1 0,1 9 472,0-21-116,1 0 0,0 0-1,0 0 1,0 0 0,0-1 0,0 1 0,0 0-1,0 0 1,0 0 0,0 0 0,0 0-1,0 0 1,1 0 0,-1 0 0,0 0-1,1 0 1,-1 0 0,1 0 0,-1-1 0,1 1-1,-1 0 1,1 0 0,0 0 0,-1-1-1,1 1 1,0 0 0,0-1 0,-1 1 0,1-1-1,0 1 1,0-1 0,0 1 0,0-1-1,0 0 1,0 1 0,-1-1 0,1 0-1,0 0 1,0 1 0,0-1 0,0 0 0,0 0-1,0 0 1,0 0 0,0-1 0,0 1-1,0 0 1,0 0 0,0 0 0,0-1 0,0 1 116,5-2-320,0-1 1,0 0-1,0 0 1,0 0-1,0-1 1,-1 0-1,4-3 320,19-18-222,-1-1 0,-1-1 0,21-29 222,-21 21 3820,18-30-3820,-33 48 2873,-10 20 190,-13 29 493,6-18-4450,-3 10 764,1 1-1,0 1 0,2-1 1,2 1-1,0 0 0,1 1 0,2-1 1,1 26 130,0-45-381,5 25-1011,-5-31 1177,0 0-1,1 0 1,-1 0 0,1 0 0,-1 0 0,1 0 0,0-1 0,-1 1 0,1 0 0,0 0 0,0 0 0,-1-1 0,1 1 0,0 0-1,0-1 1,0 1 0,0 0 0,0-1 0,0 1 0,0-1 0,0 0 0,0 1 0,0-1 0,0 0 0,1 1 215,18 0-6254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09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49 3121,'0'0'5747,"0"0"-3223,0 0-803,0 0-670,0 0-422,4-5 214,-4 5-811,1-1-1,0 1 0,-1-1 0,1 0 0,-1 1 0,1-1 0,-1 0 0,1 1 0,-1-1 0,0 0 0,1 1 0,-1-1 0,0 0 0,1 0 0,-1 0 0,0 1 0,0-1 0,0 0 0,0 0 0,0 0 0,0 1 0,0-1 0,0 0 0,0 0 0,0 0 0,0 1 0,-1-1 0,1 0 0,0 0 0,-1 1 0,1-1 0,0 0 0,-1 0 0,0 0-31,-1 0 23,-1-1 0,0 1-1,-1-1 1,1 1 0,0 0-1,0 0 1,-1 0 0,1 1 0,0-1-1,-1 1 1,-1 0-23,2 0 1,-14-3-13,-1 1 1,0 1-1,0 1 0,1 0 0,-1 2 1,-10 1 11,26-2-32,0 0 1,0 0-1,1 0 0,-1 0 1,0 0-1,1 1 1,-1-1-1,1 0 0,-1 1 1,1-1-1,0 1 1,0 0-1,-1-1 0,1 1 1,0 0-1,0 0 1,1 0-1,-1-1 0,0 1 1,1 0-1,-1 0 1,1 0-1,0 0 0,-1 0 1,1 2 31,-1 10-259,0 0 1,1 0-1,2 9 259,-1-1-8,-1-12-26,1 1 0,1-1 1,0 1-1,0-1 0,3 6 34,-2-6-40,0 1-1,-1-1 1,0 1-1,-1-1 1,0 7 40,-1-14 58,0 0 0,-1-1 1,1 1-1,-1-1 0,0 1 1,0-1-1,0 1 0,0-1 1,0 1-1,-1-1 0,1 0 1,-1 0-1,1 1 0,-1-1 0,0 0 1,0-1-1,0 1 0,0 0 1,0 0-1,0-1 0,-1 1-58,-9 5 183,1 0 0,-1-1-1,-11 3-182,15-5-14,-12 5-350,-42 16 832,22-17-6239,33-8-4271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1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1 15511,'0'0'302,"0"0"-308,0 0-274,4 45-139,7 92 495,-7 1 0,-7 41-76,-20 46 375,-43 173-375,-72 222 140,117-531-153,-57 249-544,30-128-5897,45-199 3858,3-14 144,0-26-1187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14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13238,'24'-3'-574,"-8"1"526,30-4 51,1 2 0,0 2-1,16 3-2,87 15 73,-2 6-1,1 6-72,-15-2 106,146 26-11,513 82 200,-620-117-71,63-5-224,172-11 149,-276-2-146,445-3 117,-545 4-85,0 2 0,0 0-1,31 8-34,-53-8 13,1 1 0,-1 0 0,0 0 0,0 1 0,0 0 0,0 1 0,0 0 0,-1 1-1,0 0 1,0 0 0,-1 1 0,0 0 0,3 4-13,-6-5-2,0 1-1,-1 0 1,0-1-1,-1 1 1,0 1-1,0-1 1,0 0-1,-1 1 1,0 0-1,0-1 1,-1 1-1,0 0 1,0 0 2,0 25 51,0-1 1,-3 21-52,0-13 57,-5 43 57,-3-1-1,-4-1 0,-18 57-113,8-33 66,-217 1095 155,229-1127-208,0 7 38,-4-1-1,-15 43-50,24-100 10,0-1 0,-2 0 0,0-1 0,-1 0 0,-1 0 0,-1-1 0,-1 0 0,0-1 0,-2-1 0,0 0 0,-7 5-10,12-13 6,-1-2 0,1 0-1,-1 0 1,0 0 0,-1-2-1,1 1 1,-1-1 0,0-1-1,-1 0 1,1-1 0,-10 1-6,-18 1 28,0-2 0,0-1 0,-4-3-28,27 1 13,-70-5-48,1-4 0,0-4 0,-75-21 35,50 10-17,-161-36 183,3-11 1,-201-84-167,136 20 765,26 11 287,-56-4-1052,331 118 54,0 1 0,0 2 1,-3 1-55,28 6-645,9 2-113,13 5-1916,-13-7 2541,40 17-7770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15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38 10389,'0'0'1950,"-20"-7"-533,15 5-1305,-14-4 221,1 0 0,-1 1-1,0 1 1,0 1 0,0 1 0,0 0-1,-1 1 1,-3 2-333,18-1 25,1 1-1,-1 0 0,0 0 1,1 1-1,-1-1 1,1 1-1,-1 0 1,1 0-1,0 1 0,0-1 1,0 1-1,0 0 1,0 0-1,1 0 0,-1 1-24,-1 2 11,-1 0 0,1 1 0,1 0 0,-1 0 0,1 0 0,0 1 0,1 0 0,-2 3-11,-1 8-1,1 1 1,0-1-1,2 1 1,0 0 0,1 0-1,1 18 1,1-28 2,-1-1-12,1 0 0,1-1-1,0 1 1,0 0 0,1 1 10,-1-7-8,0 1 1,0-1 0,1 0-1,-1 0 1,1 0 0,0 0-1,0 0 1,0-1-1,0 1 1,0 0 0,1-1-1,-1 0 1,1 1-1,-1-1 1,1 0 7,7 4-107,0 0-1,0 0 1,1-1-1,-1 0 1,1-1-1,0 0 1,1-1-1,-1 0 1,0 0-1,1-2 1,0 1 107,49 1-3351,-35-3-1926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18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5 12262,'0'0'1904,"0"0"-988,0 0-450,0 0-492,0 0-735,2 5-775,1 7 1106,0 0 1,0 1-1,-1-1 1,-1 1-1,0-1 1,0 2 429,-1-16 589,-1-23 3811,-3 4-3317,3 18-1073,-1 1 0,1-1 0,-1 0-1,0 1 1,0 0 0,1-1 0,-2 1 0,1 0 0,0 0 0,0 0 0,-1 0 0,1 0-1,-1 1 1,-2-2-10,0 0 31,-1 1-1,1 0 1,0 0-1,-1 0 1,1 1-1,-1 0 1,0 0-1,1 0 1,-1 1-1,0-1 0,0 1 1,0 1-31,5-1-45,-1 0 0,1 0 0,0 1 0,-1-1 0,1 1 0,0-1 0,-1 1 0,1-1 0,0 1 0,0 0 0,0 0 0,0 0 0,0-1 0,-1 1 0,2 0 0,-1 0 0,0 0 0,0 1 0,0-1 0,0 0 0,0 1 45,-14 30-814,12-27 639,-5 17-231,1 1 1,0-1 0,2 1 0,0 0 0,0 17 405,1 26-61,2 28 61,2-93 51,0 1 0,-1-1 0,1 1 0,0-1 0,-1 1 0,0-1 0,1 0 0,-1 1-1,0-1 1,1 0 0,-1 1 0,0-1 0,0 0 0,0 0 0,0 0 0,-1 0 0,1 0 0,0 0-1,0 0 1,-1 0 0,1 0 0,0-1 0,-1 1 0,1 0 0,0-1 0,-1 1 0,1-1 0,-1 0-1,1 1 1,-1-1 0,1 0 0,-1 0 0,0 0 0,1 0-51,-13 1 400,0-1 0,-1 0 0,-10-1-400,3-1-111,-45 2-713,65 0-1799,2-4-3102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7219,'0'0'1035,"0"0"-293,0 0 624,0 0 259,0 0-257,0 4-306,1 23-584,2 33-271,-3-57-221,1 0 0,-1 1 0,1-1 0,0 0 0,0 0-1,0 0 1,1 0 0,-1 0 0,0-1 0,1 1 0,0 0 0,0-1 0,0 1-1,0-1 1,4 4 0,-5-5-46,1 0 1,-1 0-1,1-1 0,-1 1 1,1 0-1,0-1 0,-1 1 0,1-1 1,0 1-1,0-1 0,-1 0 0,1 1 1,0-1-1,0 0 0,0 0 1,-1-1-1,1 1 0,0 0 0,0-1 1,-1 1-1,1-1 0,0 1 0,0-1 1,-1 0-1,1 1 0,-1-1 1,1 0-1,-1 0 0,1 0 0,-1-1 1,0 1-1,1 0 0,1-2 1,5-6-125,0-1 1,-1 1-1,12-22 1,-9 15 207,-8 13 26,2-3-186,1-1-1,0 0 1,0 1 0,7-6-1,-11 11 120,0 0 1,-1 0-1,1 1 0,0-1 0,-1 0 0,1 1 0,0-1 0,0 0 0,0 1 1,-1-1-1,1 1 0,0 0 0,0-1 0,0 1 0,0 0 0,0-1 1,0 1-1,0 0 0,0 0 0,0 0 0,0 0 0,0 0 0,0 0 0,0 0 1,0 0-1,0 1 0,0-1 0,0 0 0,0 0 0,0 1 0,-1-1 1,1 1-1,0-1 0,0 1 0,0-1 0,0 1 0,-1-1 0,1 1 1,0 0-1,0-1 0,-1 1 0,1 0 0,-1 0 0,1 0 0,-1-1 0,1 2 1,5 10 62,-1-1 1,0 1-1,-1 0 1,-1 0 0,0 1-1,2 13 1,6 82 313,-9-73-313,7 278 81,-9-310-139,0 0-1,0-1 1,0 1-1,0 0 1,-1 0-1,0 0 1,1-1-1,-1 1 1,0 0-1,0-1 1,-1 1-1,1-1 0,0 1 1,-1-1-1,1 0 1,-1 1-1,0-1 1,0 0-1,0 0 1,0 0-1,0-1 1,0 1-1,-1 0 1,-2 1-1,0-1 145,0-1 0,1 1 0,-1-1 0,0 0 0,0 0 0,0-1 0,0 1 0,0-1 0,0 0 0,0 0 0,0-1 0,0 0 0,-6-1 0,7 1-56,0-1-1,0 1 0,0-1 1,0 0-1,0 0 0,1 0 1,-1 0-1,0-1 0,1 0 1,0 1-1,0-1 1,0-1-1,0 1 0,0 0 1,1-1-1,-1 1 0,1-1 1,0 0-1,0 1 0,0-1 1,0 0-1,1 0 0,0-1 1,0 1-1,0 0 0,0 0 1,1 0-1,-1-7 0,1 2-138,-1 0 0,2 0-1,-1 0 1,1-1 0,1 1-1,-1 1 1,2-1-1,-1 0 1,1 0 0,0 1-1,1-1 1,7-11 0,-2 7-804,0 0 0,1 1 0,0 1 0,16-15 0,-3 4-2952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1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13494,'0'0'1427,"0"0"-463,0 0-319,0 0-519,2 14-503,1 10 75,-2 0-1,0 0 0,-2 0 0,-1 10 303,0-16-278,-1 1-395,1 0 0,0 0 1,2 0-1,1 14 673,-1-32-54,1 0 0,-1 0-1,0 0 1,1 0 0,-1 0 0,1 0 0,-1 0 0,1-1-1,0 1 1,-1 0 0,1 0 0,0 0 0,-1-1 0,1 1 0,0 0-1,0-1 1,0 1 0,0-1 0,-1 1 0,1-1 0,0 1-1,0-1 1,0 0 0,0 1 0,0-1 0,0 0 0,0 0-1,0 1 1,0-1 0,1 0 54,39-1-511,-30 1 414,3-2 37,0 0-1,0 0 1,0-1 0,0-1 0,-1-1 0,13-4 60,79-43 95,-60 28-40,12-7-26,-52 23-680,-5 0-2427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19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15719,'0'0'865,"0"0"-673,0 0-192,0 0-80,0 0-2177,0 0-6724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0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0 6195,'0'0'3153,"0"0"-3137,-12 143 48,-24-7 64,-13 27-48,-6 9-48,1-1 80,4-18-47,14-23-17,16-24-16,20-23-32,0-30-449,18-53-2656,14-21-3090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0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1 11541,'0'0'1025,"0"0"-657,0 0-144,-23 156-224,-15-13-48,-5 21 48,-2 15 16,-1 0 0,-1-12 32,6-11-32,10-13-32,10-19-32,12-14-1169,9-21-1008,0-87-960,0-2-2097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1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551 1 8820,'0'0'2625,"0"0"-2048,0 0-337,0 0 112,23 207-320,-89-20 544,-13 29-512,-7 1 48,3 5-80,8-8 48,12-19 80,13-14-80,14-29-48,11-22-32,14-26-112,11-104-1088,0 0-3715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1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5234,'25'5'134,"445"102"2432,-7-12-595,1134 221-412,-1565-311-1559,247 51-16,-246-44-435,-32-12 427,-1 0-1,0 0 1,0 0-1,1 0 1,-1 0 0,0 0-1,0 0 1,0 0-1,1 0 1,-1 0-1,0 0 1,0 0 0,0 0-1,1 0 1,-1 0-1,0 1 1,0-1 0,0 0-1,0 0 1,1 0-1,-1 0 1,0 0-1,0 1 1,0-1 0,0 0-1,0 0 1,0 0-1,1 1 1,-1-1-1,0 0 1,0 0 0,0 0-1,0 1 1,0-1-1,0 0 1,0 0 0,0 0-1,0 1 1,0-1-1,0 0 1,0 0-1,0 1 1,0-1 0,0 0-1,0 0 1,0 0-1,0 1 1,0-1 0,-1 0-1,1 0 1,0 0-1,0 0 1,0 1-1,0-1 1,0 0 0,-1 0-1,1 0 1,0 0-1,0 1 1,0-1 0,0 0-1,-1 0 25,-18 2-2733,-29-2-2560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2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6147,'0'0'336,"176"65"528,-11-36 1329,43-1-352,31 1-448,30 3-161,9 5-655,-14 6 271,-13 3-240,-21 7-191,-15 4 127,-14-2-208,-22-2-112,-24 0-224,-30-6 48,-28 3-112,-97-39-1921,-2-3-7027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12438,'0'0'6163,"0"0"-6163,0 0-353,0 0-1423,0 0-3971,0 0 4146,120 18-4610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7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9492,'0'0'0,"0"0"0,0 0 0,152 19-128,-127-19-1248,-3 0-3298</inkml:trace>
  <inkml:trace contextRef="#ctx0" brushRef="#br0" timeOffset="1">685 86 5250,'0'0'593,"120"4"-225,-62-4-32,6 0-240,-3 0-96,-48-2-608,-4 0-2770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7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11445,'0'0'0,"0"0"-2673,183 0 2481,-145 0-1329,-4 0-4466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6163,'8'-18'739,"27"-57"331,-34 71-838,1 0 1,0 1 0,0-1 0,0 1-1,1-1 1,-1 1 0,1 0 0,-1 0-1,7-5 1,-8 7-161,-1 1-1,0 0 1,1 0-1,-1 0 1,1-1-1,-1 1 1,0 0-1,1 0 0,-1 0 1,1 0-1,-1 0 1,1 0-1,-1 0 1,0 0-1,1 0 1,-1 0-1,1 0 1,-1 0-1,1 0 1,-1 0-1,0 0 1,1 0-1,-1 0 1,1 1-1,-1-1 0,1 1 1,6 15 785,-1 34-369,-3-1 0,-4 89 1,-1-89-359,1 2-508,-3 0 0,-1-1 0,-16 63 0,21-109-393,-6 11-977,-2-10-4228,0-5 1302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2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9012,'0'0'368,"0"0"1073,0 0-176,136 6-1057,-91-6-208,0 0-801,-31-8-3089,-10-2-3297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4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5987,'0'0'1838,"0"0"-592,0 0 106,0 0 134,0 0-309,0 0-419,0 0-166,0 0-285,-4 0-116,5 1-428,44 3 293,58 3 43,-84-5-405,11-1-1985,-14-4-3412,-15-4 1584,-1 4 2214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4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8324,'0'0'1155,"0"0"-814,0 0 142,0 0 283,0 0-304,-13 1-94,8 11-318,-24 180 59,6-26-943,-18 42 834,25-142-337,1-11-221,2 0 0,3 1 0,2 0 0,1 44 558,8-98-7,-1-1 0,2 0 0,-1 0 0,0 0 0,0 0 0,0-1 0,0 1 0,1 0 0,-1 0 0,0-1 0,1 1-1,-1 0 1,0-1 0,1 0 0,-1 1 0,1-1 0,-1 0 0,1 0 0,-1 1 0,0-1 0,1 0 0,0-1 7,2 2-3,42 3 223,1-1 0,0-3 0,10-2-220,22 0-1481,-71 1-889,-6-4-903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4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12854,'0'0'752,"0"0"-752,0 0-416,0 0-1009,0 0-3345,0 0 2529,66-9-640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46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3970,'0'0'832,"0"0"-464,0 0-63,0 0-241,0 0-64,0 0 0,92 36-1457,-78-36-1040</inkml:trace>
  <inkml:trace contextRef="#ctx0" brushRef="#br0" timeOffset="1">328 37 96,'0'0'800,"0"0"-191,0 0-177,0 0-224,0 0-208,0 0-1441</inkml:trace>
  <inkml:trace contextRef="#ctx0" brushRef="#br0" timeOffset="2">651 62 8324,'0'0'1953,"0"0"-1937,0 0 208,0 0-224,0 0-48,0 0-1025,59 26-463,-45-24-4771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46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12358,'0'0'0,"0"0"-1569,0 0-1937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9:20:46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53 1072,'0'0'7230,"0"0"-4548,0 0-1130,0 0-346,0 0-595,-11-3-368,-32-6-211,42 9-46,1 0 0,-1 0-1,1 0 1,-1 0 0,1 0 0,-1 0-1,1 0 1,-1 0 0,1 0 0,-1 0 0,1 0-1,-1-1 1,1 1 0,0 0 0,-1 0-1,1 0 1,-1-1 0,1 1 0,-1 0-1,1 0 1,0-1 0,-1 1 0,1 0 0,0-1-1,-1 1 1,1-1 0,0 1 0,0 0-1,-1-1 15,8-2-417,60 2 389,1-3-1,-1-3 1,35-9 28,-90 14 9,1 1 1,-1 1-1,1-1 1,3 2-10,11 0-358,-26 0 341,0 0 1,0 1-1,1-1 1,-1 0-1,0 1 1,-1-1-1,1 1 1,0-1-1,0 1 1,-1 0-1,1-1 1,-1 1-1,1 0 1,-1-1-1,1 1 1,-1 0-1,0-1 1,0 1-1,0 0 1,0 0 16,0 3-12,8 66-223,-4 0-1,-3 0 0,-3 2 236,0 26-133,2-43-301,-2 1 0,-3-1 0,-2 0 0,-3-1 0,-2 0 0,-13 34 434,23-84 133,0 0-1,0-1 1,-1 1 0,1-1-1,-1 1 1,-1-1 0,1 0-1,0 0 1,-1 0-1,0-1 1,0 1 0,0-1-1,0 0 1,-1 0 0,1 0-1,-1-1 1,0 1 0,0-1-1,0 0 1,0-1 0,0 1-1,-3 0-132,-14 2 846,0-1 0,0-1 0,0-1 0,-20-2-846,19 1-206,-15 1 290,-48-3-784,71-3-1520,8-3-2067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2 174 448,'0'-86'673,"0"45"-673,-2-6-961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0 255 512,'0'0'12187,"0"0"-9343,0 0-2630,0 0-20,0 0 156,1 10-51,5 64-197,-5 97 0,-1-14-330,8-129-471,-8-28 675,0 0 0,0 0 1,0 0-1,0 1 0,1-1 1,-1 0-1,0 0 0,0 0 1,0 0-1,0 1 0,0-1 1,0 0-1,1 0 0,-1 0 1,0 0-1,0 0 0,0 0 1,0 0-1,0 1 1,1-1-1,-1 0 0,0 0 1,0 0-1,0 0 0,1 0 1,-1 0-1,0 0 0,0 0 1,0 0-1,0 0 0,1 0 1,-1 0-1,0 0 0,0 0 1,0 0-1,1 0 0,-1 0 1,0 0-1,0 0 1,0 0-1,1-1 0,5-16-829,14-176 154,-15 118 798,4 1 0,34-139 0,-40 202-52,1 0 0,0 0 0,1 0 1,0 0-1,0 1 0,14-19 1,-16 26-46,-1 1 0,0-1 0,1 1 0,0-1 1,-1 1-1,1 0 0,0 0 0,0 1 0,0-1 0,0 0 1,0 1-1,1 0 0,-1 0 0,0 0 0,1 0 1,-1 0-1,1 1 0,-1-1 0,0 1 0,1 0 0,-1 0 1,1 0-1,-1 1 0,1-1 0,-1 1 0,1 0 1,4 2-1,0 0 57,-1 1 0,0 0 1,0 0-1,-1 1 0,1 0 0,-1 0 1,0 0-1,-1 1 0,1 0 0,-1 0 1,8 13-1,-6-9-25,0 1 1,-1 0-1,0 0 1,-1 0-1,-1 1 1,1-1-1,1 15 1,-4-16-34,0 0 1,-1 0-1,0 1 1,-2 19-1,1-27 4,-1 0 0,1 1-1,-1-1 1,0 0 0,0 0-1,0 0 1,0 0 0,-1 0-1,1 0 1,-1 0 0,0 0-1,0 0 1,0-1 0,0 1-1,0-1 1,0 0 0,-1 1-1,-4 2 1,-2 0 84,0 0-1,-1 0 1,0-1-1,0-1 1,0 0 0,0 0-1,-1-1 1,-18 2 0,-4-2 252,-49-3 1,77 1-312,-1 0 1,1-1 0,0 0 0,0 0 0,0-1-1,-1 0 1,-8-4 0,13 6-127,0-1 1,0 0-1,0 1 0,0-1 1,0 0-1,0 1 0,0-1 1,0 0-1,0 0 0,0 0 1,0 0-1,1 0 0,-1 0 0,0 0 1,1 0-1,-1 0 0,1 0 1,-1 0-1,1 0 0,0 0 1,-1-1-1,1 1 0,0 0 1,0 0-1,0-1 0,0 1 1,0 0-1,0 0 0,0 0 1,0-1-1,0 1 0,1 0 1,-1 0-1,0 0 0,1 0 1,-1-1-1,1 1 0,-1 0 1,1 0-1,1-1 0,15-13-3537,2 8-1687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7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2 384 12598,'0'0'1248,"0"0"-543,0 0-225,7 101-224,-14-47-144,5-5-112,2-7 0,0-10-384,8-18-1889,-1-14-2481,1-9-3090</inkml:trace>
  <inkml:trace contextRef="#ctx0" brushRef="#br0" timeOffset="1">100 112 8340,'0'-91'3265,"0"77"-2160,0 7-705,0 7-256,0 0-144,0 0-480,0 9-3234,0 4-1840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26 8900,'0'0'3954,"0"0"-2097,0 0-977,0 0-720,0 0-160,0 0-160,-7-25 160,45 25 64,5 0-64,9 0-416,-3 0-1121,0 0-208,-7 0-560,-4 0 353,-11 0 511,-8 0-512,-19 0-80,0 0-144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6771,'3'4'882,"-1"0"0,1 0-1,-1 0 1,1 0 0,2 9 0,5 27 1036,-7 46-2752,-2-33 1233,0-38-445,-1-4-25,0 0-1,1 0 1,0-1-1,1 1 1,0 0-1,1-1 1,0 0-1,1 1 1,8 16 0,-10-25-279,-2-1 425,0-1 232,-5-19 720,4 18-1003,0 0 0,0-1 1,0 1-1,0-1 0,0 1 1,1-1-1,-1 1 0,0-1 1,1 0-1,-1 1 0,1-1 1,0 0-1,-1 0 0,1 1 1,0-1-1,0 0 0,0 0 1,0 1-1,1-1 0,-1 0 1,1-3-1,14-37-163,-13 37 196,5-9-15,-5 9 27,1 0 1,-1 1-1,0-1 0,0 0 0,-1 0 0,0-1 0,2-7 0,-3 13 230,0 0-54,0 0-4,0 0-1,0 0 93,0 0-151,-5 0-222,0 0 1,0 0 0,0 0-1,1-1 1,-1 0 0,0 0-1,0 0 1,1 0 0,-1-1 0,-7-3-1,12 5 65,-1-1 0,1 1 1,0 0-1,-1 0 0,1-1 0,0 1 0,-1 0 0,1 0 0,0 0 0,-1-1 0,1 1 0,-1 0 0,1 0 0,0 0 0,-1 0 1,1 0-1,-1 0 0,1 0 0,-1 0 0,1 0 0,0 0 0,-1 0 0,1 0 0,-1 0 0,1 0 0,0 1 0,-1-1 0,1 0 1,-1 0-1,1 0 0,0 0 0,-1 1 0,1-1 0,0 0 0,-1 0 0,1 1 0,0-1 0,-1 0 0,1 1 0,0-1 0,0 0 0,-1 1 1,1-1-1,0 1 0,0-1 0,0 0 0,0 1 0,-1-1 0,1 1 0,-1 25 635,2-17-805,1 695-1074,-1-687 770,0-32 188,-4-38-23,-13-73-1,-1-4 241,11 73 46,3-1 0,3 1 0,7-61 0,-4 104 32,0 0 1,0 0 0,1 0 0,1 1 0,1 0-1,-1 0 1,2 0 0,0 0 0,9-11 0,-12 18-19,1 0 0,0 1 0,0-1 0,0 1 0,1 0 0,0 0 0,0 1 0,0-1 0,0 1 0,1 1 1,-1-1-1,1 1 0,0 0 0,0 1 0,0 0 0,1 0 0,-1 0 0,13 0 0,-9 1 22,0 2-1,0-1 0,0 1 0,0 1 0,0 0 1,-1 0-1,1 1 0,17 8 0,-24-10-14,1 2-1,-1-1 1,0 0 0,0 1-1,0 0 1,0 0-1,-1 0 1,1 0-1,-1 1 1,1-1-1,-1 1 1,0 0 0,-1 0-1,1 0 1,-1 0-1,0 0 1,0 1-1,0-1 1,0 1-1,-1 0 1,0-1-1,1 7 1,-1-7 7,0 0-1,-1-1 1,0 1-1,0 0 1,0 0 0,-1-1-1,1 1 1,-1 0-1,0-1 1,0 1 0,0 0-1,0-1 1,-1 1 0,1-1-1,-4 4 1,2-3 10,-1 0 1,0 0 0,0 0-1,0 0 1,0-1 0,-1 0-1,0 0 1,1 0 0,-10 4-1,1-1 5,0-1-1,0 0 0,-1 0 1,0-2-1,1 0 1,-1 0-1,-28 1 0,42-4-85,-1 0-1,1 0 1,-1 0-1,1 0 1,0 0 0,-1 0-1,1 0 1,-1 0-1,1 0 1,0 0-1,-1-1 1,1 1-1,-1 0 1,1 0 0,0 0-1,-1-1 1,1 1-1,0 0 1,-1 0-1,1-1 1,0 1-1,0 0 1,-1-1 0,1 1-1,0 0 1,0-1-1,-1 1 1,1 0-1,0-1 1,0 1-1,0 0 1,0-1 0,0 1-1,0-1 1,-1 1-1,4-16-4951,7 3-3713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12710,'0'0'2289,"0"0"-1953,0 0 64,0 0 817,0 0-657,6 90-384,-6-35-160,2-9 32,9-16-48,4-13-1441,-7-17-1984,-1-7-2546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9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93 6787,'0'0'2433,"0"0"-768,-10-91 640,5 89-1152,1 2-1137,4 0-16,0 7-3298,0 10-3105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2:5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11253,'0'0'1190,"0"0"-664,2 17-132,0 11-272,14 104 114,-16-131-336,0 1 0,0 0-1,0-1 1,1 1 0,-1 0 0,1-1 0,-1 1 0,1-1-1,0 1 1,-1-1 0,1 1 0,0-1 0,0 0 0,0 1-1,0-1 1,0 0 0,0 0 0,1 1 0,-1-1-1,3 1 1,-2-1 67,0-1 0,0 0-1,0 0 1,0-1 0,0 1-1,0 0 1,0-1 0,0 1-1,0-1 1,0 1-1,-1-1 1,1 0 0,0 0-1,0 0 1,-1 0 0,1 0-1,0-1 1,1 0 0,18-14 177,34-22 11,-52 36-157,0 1 1,0-1 0,0 1 0,1-1 0,-1 1 0,1 0-1,-1 0 1,1 1 0,-1-1 0,1 1 0,-1 0-1,1 0 1,0 0 0,-1 0 0,5 1 0,-7 0 5,0-1 1,0 1 0,0 0-1,0 0 1,0 0-1,0-1 1,0 1-1,0 0 1,0 0 0,-1 0-1,1 0 1,0 1-1,-1-1 1,1 0 0,0 0-1,-1 0 1,0 1-1,1-1 1,-1 0-1,1 3 1,4 31 76,-4-25-82,1 2-249,4 37 407,-4-15-4141,-2-25-2531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00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17 10853,'0'0'1257,"0"0"-73,0 0-18,0 0-344,0 0-147,-7-3-144,-23-9-41,29 11-472,0 1-1,0 0 0,0 0 0,0 0 0,1 0 0,-1 0 0,0 0 0,0 0 0,0 0 0,0 0 0,1 0 0,-1 0 1,0 0-1,0 0 0,0 1 0,0-1 0,1 0 0,-1 1 0,0-1 0,0 1 0,1-1 0,-1 1 0,0-1 0,1 1 1,-1-1-1,1 1 0,-1 0 0,0-1 0,1 1 0,0 0 0,-1-1 0,1 1 0,-1 0 0,1 0 0,0 0 0,-1-1 1,1 1-1,0 0 0,0 1 0,-2 34 8,2-29-27,5 70-26,-2-52 55,-2 1 1,-2 37-1,1-62-23,0 0 0,0 0 1,0 1-1,-1-1 0,1 0 1,-1 0-1,1 1 0,-1-1 1,1 0-1,-1 0 0,0 0 1,0 0-1,1 0 0,-1 0 0,0 0 1,0 0-1,0 0 0,0 0 1,0 0-1,0-1 0,0 1 1,-1 0-1,1-1 0,0 1 1,0-1-1,0 1 0,-2 0 1,-36 2-457,38-3 376,1 0 1,-1 0-1,0 0 1,0 0-1,0-1 1,0 1-1,0 0 1,1-1-1,-1 1 1,0 0-1,0-1 0,1 1 1,-1-1-1,0 1 1,1-1-1,-1 0 1,0 1-1,1-1 1,-1 0-1,1 1 1,-1-1-1,1 0 0,-1 0 1,1 0-1,0 1 1,-1-1-1,1 0 1,0 0-1,0 0 1,-1 0-1,1 0 1,0-1-1,-1-33-2941,2 25 1799,-1-16-3059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0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35 6211,'0'0'1811,"0"0"-279,0 0-89,0 0 395,0 0-58,9-1-457,-8 0-1282,1 1 1,-1 0-1,1 0 0,-1-1 1,1 1-1,-1 0 0,1 1 1,-1-1-1,1 0 0,-1 0 1,1 1-1,-1-1 0,0 0 1,1 1-1,-1 0 0,1-1 1,-1 1-1,0 0 0,1 0 1,-1 0-1,0-1 0,2 3 1,-2 0-13,1 0 0,-1 1 1,0-1-1,0 0 1,-1 0-1,1 1 1,-1-1-1,1 0 1,-1 0-1,0 1 1,0-1-1,-1 0 1,0 4-1,-10 150 234,-11 105-1105,21-243 415,-6 35-761,6-51 960,1 1 0,-1 0 0,0-1 0,-1 1-1,1-1 1,-1 0 0,1 1 0,-1-1 0,0 0 0,-5 6 0,7-8 203,-1 0 0,0-1 1,0 1-1,0-1 0,1 1 1,-1-1-1,0 1 0,0-1 1,0 1-1,0-1 0,0 0 1,0 1-1,0-1 0,0 0 1,0 0-1,0 0 0,0 0 1,0 0-1,0 0 0,0 0 1,0 0-1,0 0 0,0 0 1,0-1-1,0 1 0,0 0 1,1-1-1,-1 1 1,0-1-1,0 1 0,0-1 1,0 1-1,0-1 0,1 1 1,-2-2-1,-23-27 917,24 27-862,-19-26 913,-26-51 0,42 71-832,1 1 0,-1-1 0,1 0-1,1 0 1,-1-1 0,1 1 0,1 0 0,-1-1 0,2 1 0,-1-1 0,1 0-1,2-14 1,-2 21-112,1 1 0,-1 0 0,1-1-1,0 1 1,0 0 0,-1 0 0,1 0 0,0 0-1,0 0 1,0 0 0,0 0 0,0 0 0,0 0-1,1 0 1,-1 0 0,0 1 0,0-1 0,1 0-1,-1 1 1,0-1 0,1 1 0,-1 0-1,0-1 1,3 1 0,39-3-68,-34 3 48,9-1 11,0 1 0,0 1 0,-1 1 0,1 0 0,-1 1 0,1 1 0,22 9 0,7 6 36,-28-9-144,2-2 0,-1 0 0,1-1 0,0-1 0,0-1 0,43 4 0,-63-9 427,-24 1 1028,17-2-1204,0 1-80,0 0 0,-1 1 0,1-1-1,0 1 1,0 0 0,0 1 0,0 0-1,-11 4 1,15-4-36,-1-1-1,1 1 1,0-1-1,-1 1 1,1 0-1,0 0 1,0 0-1,0 1 1,0-1-1,0 0 1,1 1-1,-1-1 1,1 1-1,0-1 1,-1 1-1,1 0 1,0 0-1,1-1 1,-1 1-1,0 0 1,0 4-1,0 2-71,1-1-1,-1 0 1,1 0 0,1 0-1,-1 1 1,2-1 0,-1 0-1,4 10 1,-5-15 27,1-1 0,0 0 0,0 0 0,0 0-1,1 0 1,-1 0 0,0 0 0,1-1 0,-1 1 0,1 0 0,0-1 0,-1 1 0,1-1 0,0 1 0,0-1 0,0 0 0,0 0 0,0 0-1,0 0 1,0 0 0,0 0 0,1-1 0,-1 1 0,0-1 0,0 0 0,1 1 0,-1-1 0,0 0 0,1 0 0,-1 0 0,0-1 0,0 1 0,1 0-1,3-2 1,-3 1-43,0 0 0,0-1 0,-1 1 1,1-1-1,0 1 0,0-1 0,-1 0 0,1 0 0,-1 0 0,0 0 0,0 0 0,1-1 0,-1 1 0,-1-1 0,4-3 0,22-48 44,-18 35-11,50-111 230,-58 129 56,-1 1 144,5 10 334,0 8-640,2 0-1,0 0 1,1-1 0,1 0 0,1 0-1,15 19 1,-19-28-92,0-1-1,1 0 1,-1-1 0,2 1-1,-1-1 1,1-1-1,-1 1 1,2-1 0,-1-1-1,0 0 1,1 0-1,0 0 1,0-1 0,18 4-1,-16-5-40,0-1 0,-1 0 0,1 0 0,0-1 0,0 0 0,-1-1 0,1 0 0,0-1 1,11-3-1,-16 3 44,0-1 1,0 0-1,0 1 1,-1-2-1,1 1 0,-1-1 1,0 1-1,0-1 1,0-1-1,-1 1 1,1-1-1,-1 0 1,0 0-1,-1 0 1,1 0-1,3-9 1,2-6 21,-1 0-1,0-1 1,-2 0 0,-1 0-1,0-1 1,2-29 0,-1-133 1161,-6 171-946,0 13-211,0-1 0,-1 1 1,1-1-1,0 1 1,-1-1-1,1 1 1,0-1-1,-1 1 1,1 0-1,-1-1 1,1 1-1,-1 0 0,1 0 1,-1-1-1,1 1 1,-1 0-1,1 0 1,-1 0-1,1-1 1,-1 1-1,0 0 1,1 0-1,-1 0 0,1 0 1,-1 0-1,1 0 1,-1 0-1,0 0 1,1 0-1,-1 1 1,1-1-1,-1 0 0,1 0 1,-1 0-1,1 1 1,-1-1-1,1 0 1,-1 1-1,1-1 1,-1 0-1,1 1 1,-1 0-1,-3 2-24,-1 1 0,1 0 0,0 1 0,0-1 0,1 1 0,-1 0 0,1 0 0,0 0 0,1 0 0,-3 6 0,-1-1-4,-6 18 17,0 1-1,2-1 1,1 2 0,1-1-1,2 1 1,1 0 0,1 1-1,1-1 1,2 1-1,4 38 1,-3-61-15,1-1 0,0 0 0,0 0 0,1 1 0,-1-1 0,2 0 1,-1-1-1,1 1 0,0 0 0,1-1 0,-1 0 0,8 10 0,-7-11-1,0-1 0,1 0 0,-1 0 0,1 0 0,0-1 0,0 1 0,0-1 0,0-1 0,1 1 0,-1-1 0,1 1 1,-1-2-1,1 1 0,0 0 0,11 0 0,3-1-4,0 0 0,0-2 0,0 0 1,0-1-1,0-1 0,0-1 0,-1-1 0,0-1 1,0 0-1,0-2 0,-1 0 0,0-1 0,29-19 1,-12 4 22,-1-1 0,-1-3 0,-2 0 0,-1-2 0,41-51 0,-47 50 17,-2-2 0,0 0-1,-3-1 1,16-37 0,-25 47-11,-1 0 0,-1 0 1,-1-1-1,-1 1 0,-2-1 0,0-1 0,0-30 0,-4 55-18,0 1-1,0-1 1,0 0-1,0 1 1,0-1-1,0 0 1,0 1-1,0-1 1,-1 0-1,1 1 0,0-1 1,0 0-1,-1 1 1,1-1-1,0 1 1,-1-1-1,1 0 1,-1 1-1,1-1 1,0 1-1,-1 0 1,1-1-1,-1 1 1,0-1-1,1 1 1,-1 0-1,1-1 1,-1 1-1,1 0 1,-1-1-1,0 1 1,1 0-1,-1 0 1,0 0-1,1 0 0,-1 0 1,0 0-1,1 0 1,-1 0-1,0 0 1,1 0-1,-1 0 1,0 0-1,1 0 1,-1 0-1,0 1 1,1-1-1,-1 0 1,0 0-1,0 1 1,-2 1-9,-1-1 1,1 1-1,0-1 1,0 1-1,0 0 1,0 0 0,0 0-1,1 1 1,-6 4-1,0 6-1,0 1 0,0-1 0,1 2 0,1-1 0,0 1 0,1 0 0,1 0 0,-4 23 0,1 11 50,-3 72 1,10-120-45,-2 45 34,2 0-1,8 60 1,-7-93-52,2 0 0,-1-1 0,2 1 0,0-1 0,0 1 1,1-1-1,1-1 0,0 1 0,0-1 0,1 0 0,0 0 0,1-1 0,10 10 0,-13-15-365,-1-1 0,1 0 0,0-1 1,0 1-1,1-1 0,-1 0 0,1 0 0,-1-1 0,11 4 0,-4-6-4653,-7-5-3172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0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12358,'0'0'112,"0"0"-224,0 0-3474,0 0-1488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0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11317,'0'0'1526,"0"0"-688,0 0-659,0 0-14,0 0 235,14 0 321,41-7 320,67-17 0,-15 1-490,651-70 1375,-576 83-1805,179-5 94,-255 14-63,110 3 315,20 21-37,248 21 202,-447-42-495,45-2 1,-49-1 335,67 6 1,-80-4 2615,-18 4-4001,9 16-1138,4 11 495,-8-2-3039,-6-7-6053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2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 10837,'0'0'357,"0"0"599,0 0-89,0 0-102,0 0-178,0 0 16,0 0 59,0 0-142,0 0-106,0 0-126,-6 0-195,-11 4-53,22 0 74,41 5 382,-31-6-266,293 31 1864,-239-28-1904,512 5 762,-366-13-733,74-12 46,-66 1 9,239 19 8,45-3-177,-276-27-19,-82 5 76,254 4 457,-112 9-571,332-1 51,-241 38 320,-318-24-56,-63-7-302,-1 0-18,0 0-11,0 0-32,0 0 45,0 0-29,0 0 29,0 0-55,0 0-4,0 0 36,0 0 36,0 0-44,0 0-46,0 0 48,0 0-32,0 0 2,0 0 33,0 0 24,0 0-38,6-3-1880,9 4-21,5-2 375,-4-2-3277,-8-1-5465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2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57 143 5667,'0'0'1931,"0"0"-66,0 0 75,0 0-14,0 0-544,-9 2-491,-29 7-123,29-7-258,9-2-14,0 0 54,0 0-140,0 0 97,0 0-37,0 0-94,0 0-24,0 0-229,0 0-27,10 0-59,-7 0-37,264-4 284,-193-1-124,116-23-1,354-46 842,-540 74-999,324-27 188,255 10 592,-394 19-652,270 28 79,-375-21-52,-34-4 160,0 3-1,-1 1 1,71 24 0,-110-29-227,-4-1 2,0-1-1,0 0 0,1 0 0,-1-1 0,12 2 1,-17-3-82,-1 0-28,8 0-3624,-5 0 536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8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123 295 7988,'0'0'2401,"0"0"-1147,0 0-302,0 0-138,0 0-57,-11-9-42,-36-26-176,46 34-516,0 0 0,0 0 0,0 0-1,-1 0 1,1 1 0,0-1 0,0 0 0,0 1-1,-1-1 1,1 1 0,0-1 0,-1 1-1,1 0 1,0 0 0,-1-1 0,1 1 0,0 0-1,-1 0 1,1 0 0,0 1 0,-1-1-1,1 0 1,0 0 0,-1 1 0,1-1 0,0 1-1,0-1 1,-1 1 0,1-1 0,0 1-1,0 0 1,0 0 0,0 0 0,0-1-1,0 1 1,0 0 0,0 0 0,0 0 0,0 1-1,0-1 1,1 0 0,-1 0 0,0 0-1,1 0 1,-1 3 0,-2 2-7,1 1 0,0-1 0,1 1 1,-1 0-1,1 0 0,0 7 0,1-8 2,0-1-36,0 0 0,0 0 0,0 0 0,0 0 0,1 0 1,1 5-1,-1-8-17,-1-1 0,1 1 1,-1-1-1,1 0 0,0 0 1,0 1-1,0-1 0,0 0 1,0 0-1,0 0 0,0 0 1,0 0-1,0 0 0,0 0 1,1-1-1,-1 1 0,0 0 1,1 0-1,-1-1 0,0 1 1,1-1-1,-1 0 0,1 1 1,-1-1-1,2 0 0,3 1-201,-1-1 0,1 0 0,-1 0 0,1 0-1,-1-1 1,0 0 0,1 0 0,-1 0-1,0 0 1,0-1 0,0 0 0,0 0-1,0-1 1,0 1 0,0-1 0,-1 0-1,1 0 1,-1-1 0,0 1 0,0-1 0,0 0-1,-1 0 1,1 0 0,-1-1 0,5-8-1,2-5-171,0 0-1,-2 0 1,-1-1-1,0 0 1,8-36-1,-10 24 571,-1 0 0,-1-1 0,-2-34 0,-1 65-95,0 1-1,0-1 1,0 1-1,0-1 1,0 1-1,0-1 0,0 0 1,-1 1-1,1-1 1,0 1-1,0-1 1,0 1-1,-1-1 0,1 1 1,0-1-1,0 1 1,-1-1-1,1 1 0,0 0 1,-1-1-1,1 1 1,-1-1-1,1 1 1,-1 0-1,1 0 0,0-1 1,-1 1-1,1 0 1,-1 0-1,1-1 0,-1 1 1,0 0-1,1 0 1,-1 0-1,1 0 1,-1 0-1,1 0 0,-1 0 1,1 0-1,-1 0 1,1 0-1,-1 0 1,0 0-1,1 0 0,-1 0 1,1 0-1,-1 1 1,1-1-1,-1 0 0,0 1 1,0-1-4,-1 1 0,0 0 0,1-1 0,-1 1 0,1 0 0,-1 0 0,1 0 0,0 0 0,-1 0 0,1 1 0,0-1 0,0 0 0,-1 1 0,1-1 0,0 1 0,-1 1 0,-2 15-79,0 0 1,1 0 0,1 1-1,1-1 1,0 1-1,2-1 1,3 29 0,-3-43 7,-1-1-1,1 1 1,1 0 0,-1-1 0,0 1-1,1-1 1,0 0 0,-1 1 0,1-1 0,1 0-1,-1 0 1,0 0 0,1 0 0,0 0-1,-1-1 1,1 1 0,0-1 0,0 0 0,1 0-1,-1 0 1,0 0 0,1-1 0,-1 1-1,1-1 1,-1 0 0,1 0 0,4 1 0,11 2-1,0-2 0,0 0 1,1-1-1,20-1 0,-19-1-75,-17 1 49,0-1-1,0 1 1,0 0-1,0 0 0,0 1 1,0-1-1,0 1 1,0 0-1,0 0 1,0 0-1,0 0 0,0 1 1,-1-1-1,1 1 1,0 0-1,-1 0 1,0 1-1,1-1 0,-1 1 1,3 3-1,-2-2 32,1 1-1,0-1 0,0 0 1,0 0-1,0-1 0,0 1 0,1-1 1,0 0-1,0-1 0,0 1 1,0-1-1,0 0 0,0-1 1,0 1-1,0-1 0,1-1 0,-1 1 1,0-1-1,1 0 0,12-2 1,-17 2-28,-1-1 1,1 0-1,0 0 1,0 0-1,0 1 1,0-2 0,-1 1-1,1 0 1,0 0-1,-1 0 1,1-1-1,-1 1 1,0-1-1,1 1 1,-1-1 0,0 0-1,0 1 1,1-3-1,0 0 15,0-1 0,0 1 0,-1-1-1,1 1 1,-1-1 0,0 0 0,0 1-1,0-6 1,-1 5 103,0 1 1,0 0-1,-1 0 0,1-1 0,-1 1 0,0 0 0,0 0 0,0 0 1,-2-5-1,2 7 30,0 0 1,0 1 0,0-1 0,0 1 0,0-1-1,0 1 1,-1-1 0,1 1 0,0-1-1,-1 1 1,1 0 0,-1 0 0,0 0-1,1 0 1,-1 0 0,0 0 0,1 0-1,-1 1 1,0-1 0,-2 0 0,-2 0 183,-1-1 0,0 2 0,0-1 1,1 1-1,-1 0 0,0 0 0,0 1 0,0 0 1,-11 3-1,15-3-426,1 0 0,0 0 0,-1 0 0,1 0 1,0 1-1,0-1 0,0 0 0,0 1 0,0-1 0,1 1 0,-1 0 0,0 0 1,1 0-1,-1 0 0,1 0 0,0 0 0,-1 0 0,1 0 0,0 0 0,0 1 0,1-1 1,-1 0-1,0 1 0,1-1 0,-1 1 0,1-1 0,0 0 0,0 5 0,0 4-3739,0-5-1997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4146,'0'0'4455,"0"0"-1547,0 0-1291,0 0-574,0 0-475,17 9-239,59 27-73,-69-33-227,0-1 0,1 0 0,-1 0 0,1-1 0,-1 0 0,1 0 0,0 0 0,-1-1 0,1-1 0,0 1 0,-1-1 0,1-1 0,-1 1 0,1-1 0,-1 0 0,0-1 1,13-6-1,-12 5 45,0 0 1,0-1 0,0 0-1,8-7 1,-15 11-148,1-1 0,-1 1 0,0 0-1,1 0 1,-1-1 0,0 1 0,0-1 0,0 1 0,0-1-1,0 0 1,0 1 0,0-1 0,0 0 0,-1 1-1,1-1 1,-1 0 0,1 0 0,-1 0 0,0 0 0,0 0-1,0 1 1,0-1 0,0 0 0,0 0 0,0 0-1,0 0 1,-2-2 0,1 3 36,0 0-1,0 0 1,0 0 0,0 0-1,0 0 1,0 0 0,0 1-1,0-1 1,0 0-1,-1 1 1,1-1 0,0 1-1,0 0 1,-1-1 0,1 1-1,0 0 1,-1 0-1,1 0 1,-3 0 0,-33-1 43,27 2 130,8-2-112,1 1 1,-1 0-1,0 0 1,0 0-1,0 0 1,1 0-1,-1 0 1,0 0-1,0 1 1,0-1 0,1 1-1,-1-1 1,0 1-1,1 0 1,-1 0-1,0-1 1,1 1-1,-1 0 1,1 0-1,0 1 1,-1-1 0,1 0-1,0 0 1,-1 1-1,1-1 1,0 1-1,0-1 1,0 1-1,0-1 1,1 1-1,-1 0 1,0-1 0,1 1-1,-1 0 1,1 0-1,-1-1 1,1 1-1,0 0 1,0 0-1,0-1 1,0 1-1,0 0 1,0 0-1,1 2 1,-1 3-23,0 3 1,0-1 1,0 1-1,4 15 0,-3-21-2,0 0-1,1 0 1,-1 0-1,1 0 1,0-1-1,0 1 1,0-1-1,1 0 1,-1 1-1,1-1 1,5 4-1,-3-2-7,0 0-1,1-1 0,0 0 0,-1 0 1,2-1-1,-1 1 0,0-1 0,1-1 1,11 5-1,-4-5-15,0 1-1,1-2 1,25 0 0,-38-1 22,-1 0 0,1-1 0,-1 1 0,1-1 0,-1 1 0,0-1 0,1 0 0,-1 0 0,0 0 1,1 0-1,-1 0 0,0 0 0,0 0 0,0 0 0,0 0 0,0 0 0,0-1 0,0 1 0,0 0 0,-1-1 1,2-2-1,14-35 335,-13 30-165,-2 8-147,1-7 113,1 1 0,0 0 0,1 0 0,4-7 0,-8 14-126,1-1-1,-1 0 0,0 1 1,1-1-1,-1 0 1,1 1-1,-1-1 1,1 1-1,-1-1 1,1 1-1,-1-1 0,1 1 1,0-1-1,-1 1 1,1 0-1,0-1 1,-1 1-1,1 0 1,0 0-1,-1-1 0,1 1 1,0 0-1,0 0 1,-1 0-1,1 0 1,0 0-1,-1 0 1,1 0-1,0 0 0,0 0 1,-1 0-1,1 0 1,0 1-1,0-1 1,-1 0-1,1 0 0,0 1 1,-1-1-1,1 1 1,-1-1-1,1 0 1,0 1-1,-1-1 1,1 1-1,-1-1 0,1 1 1,-1 0-1,1-1 1,-1 1-1,0-1 1,1 1-1,-1 0 1,0-1-1,1 1 0,-1 0 1,0 0-1,0 0 1,7 12 62,-2-2-39,1-2 0,0 1 0,0 0 0,1-1 0,9 10 0,-14-17-36,0 0 1,0-1-1,0 1 0,0 0 1,1-1-1,-1 0 0,0 1 1,1-1-1,-1 0 0,1 0 1,-1 0-1,1-1 0,-1 1 1,1 0-1,0-1 1,-1 0-1,1 0 0,0 0 1,-1 0-1,1 0 0,0 0 1,-1-1-1,1 1 0,0-1 1,-1 0-1,1 0 0,-1 0 1,4-2-1,4-2 77,-1-1 0,0-1 0,14-12 0,21-15 580,-25 22-667,1 1 0,1 1 0,-1 1 0,40-11 0,-53 19-2080,-4 1-3941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3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2153 221 112,'0'0'8644,"0"0"-5653,-22-11-2183,-7-6-562,3 2 89,-1 2 0,-47-17 0,-32-3 504,-2 5 0,-144-19-1,130 31-711,-1 6 0,-242 10 1,324 4-63,0 2 0,0 2 0,1 1 0,1 2 0,-72 30 0,61-18 7,2 1 1,0 3-1,-84 65 1,105-70-58,1 1 0,1 0 1,1 2-1,2 1 0,0 1 1,2 1-1,1 1 0,1 1 0,2 0 1,1 1-1,1 0 0,2 2 0,1-1 1,1 1-1,2 1 0,2 0 0,-3 38 1,5 211 149,5-265-135,1-1-1,0 0 0,2 0 1,0 0-1,0 0 1,2-1-1,0 1 1,1-1-1,16 28 0,-10-24-9,2-1-1,-1 0 0,2-1 1,1-1-1,0 0 0,27 19 0,11 1 4,2-3 0,0-2 0,2-2 0,81 27 0,-26-16 58,1-5 0,223 40 0,-179-55 100,271 3 1,-354-23-67,-1-3-1,1-4 1,136-27 0,-142 15-19,-2-3 1,-1-2 0,-1-4-1,123-68 1,-164 78-39,-1-1 0,-1-1 0,-1-1 1,0-1-1,-2-2 0,0 1 0,-2-2 0,0-1 1,-2 0-1,-1-1 0,-1 0 0,14-37 0,-11 17 78,-3-1-1,-1 0 1,-2-1-1,-3 0 1,-1-1-1,0-86 1,-7 109-88,0-12 37,-5-44 1,3 68-38,0 1 0,-1 0 0,-1 0 0,0 0 0,-1 0 0,-12-23-1,0 9 59,-1 2 0,-1 0-1,-2 1 1,0 1-1,-1 0 1,-1 2 0,-2 1-1,0 1 1,0 1-1,-2 1 1,0 2 0,-36-16-1,2 6-26,-2 2 1,0 3-1,-1 2 0,-116-15 0,107 26 19,-85 3-1,138 4-110,14 1 9,0 0 1,0 1 0,0-1 0,0 1-1,1 0 1,-1 1 0,0-1 0,-5 5-1,-28 10-49,5-2 69,29-12-24,-1-1 0,1 1-1,0-1 1,0 0 0,-1 0-1,0-1 1,-10 2-1,14 22-1738,2-19 1300,0-1-84,0 1 0,0-1 0,0 0 0,-1 0 0,0 1-1,-2 6 1,-7 9-4695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43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12 1249,'0'0'6451,"0"0"-6323,0 0-128,0 0 0,0 0-16,0 0-273,0 0-895,-47-12-97,47 12 97,0 0 736,0 0 255,-5 0 161,3 0-240,-5 0-1216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44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1 504 9348,'0'0'1542,"0"0"-1200,0 0-342,0 2-210,7 0 142,-3-3 65,0 0 0,0 0 0,0 0 1,0-1-1,-1 1 0,1-1 0,0 0 0,-1 0 0,1-1 0,-1 1 0,0 0 0,1-2 3,42-39 49,-31 27-25,146-159 396,-100 104-313,4 3 1,44-36-108,-109 104 13,0 0 1,0-1 0,1 1 0,-1-1-1,0 1 1,0 0 0,1-1 0,-1 1-1,0 0 1,1-1 0,-1 1 0,0 0-1,1 0 1,-1-1 0,0 1 0,1 0-1,-1 0 1,1 0 0,-1-1 0,0 1-1,1 0 1,-1 0 0,1 0 0,-1 0-1,1 0 1,-1 0 0,0 0 0,1 0-1,-1 0 1,1 0 0,-1 0 0,1 0-1,-1 0 1,0 0 0,1 1 0,-1-1-1,1 0 1,-1 0 0,0 0 0,1 1 0,-1-1-1,1 0-13,0 21 834,-1-13-887,-6 121 872,-6-1 1,-22 91-820,12-78 308,16-96-31,1 32-277,4-27-5359,1-58-1594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4:45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1028 29 10853,'0'0'856,"0"0"364,0 0-140,0 0-240,0 0-330,-19-4-155,5 1-289,-19-3 227,-1 1 0,1 1-1,-15 1-292,-58 2 541,12-1 41,-44 7-582,119-3-16,0 2 0,1 0 0,0 1 0,-1 1 0,2 1-1,-1 0 1,1 1 0,0 1 0,1 1 0,-12 8 16,-2 5-45,1 0 1,1 2 0,1 1 0,-23 29 44,34-35-24,0 1 0,2 1 0,1 0 0,0 1 1,2 1-1,0-1 0,2 2 0,1-1 0,1 1 0,1 0 1,1 1-1,1 0 0,1-1 0,1 23 24,1 11-19,5 24 19,-2-62-9,1-1 0,0 1 0,2-1 0,1 0 0,6 15 9,2-1-16,1 0-1,3-1 0,0-1 1,2-1-1,1-1 1,1-1-1,2 0 0,1-2 1,1-1-1,1-1 1,2-1-1,0-2 0,1-1 1,1-1-1,1-1 1,1-2-1,1-1 1,0-2-1,0-2 0,2-1 1,-1-1-1,1-2 1,25 2 16,8-3-9,0-4 0,-1-2 0,14-4 9,-60 1-9,0-1-1,0 0 1,0-2 0,-1-1-1,1 0 1,-2-2-1,1 0 1,-1-2 0,0 0-1,-1-1 1,0-1 0,-1 0-1,0-2 1,-1 0 0,4-6 9,-1 1 29,-2-2 0,0 0 0,-1-2 0,-1 1 0,-1-2 0,-2 0 0,0-1 0,-1 0 0,-2-1 0,-1 0 0,0-1 0,-2-2-29,3-29 39,-2-1 1,-3 0-1,-3 0 1,-3-20-40,1 66 15,0-14 97,-2 0-1,-1 0 1,-1 0-1,-1 0 1,-1 1-1,-2 0 1,-1 0-1,0 1 0,-2 0 1,-1 0-1,-1 1 1,-1 1-1,-14-18-111,13 23 138,1 0 1,-2 0-1,-1 1 0,0 1 1,-1 1-1,0 0 0,-2 2 1,-8-5-139,12 9-30,0 0 0,0 2 1,-1 0-1,0 1 1,0 1-1,0 0 1,-1 1-1,0 1 1,1 1-1,-1 0 1,-2 1 29,17 1-1441,3 0-3393,0 0-7212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07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9700,'0'0'1524,"0"0"-793,0 0 48,0 0 528,0 0-141,0 0-427,2 3-165,0 2-534,0-1 1,0 1-1,0 0 1,0 0-1,-1 0 1,0 0-1,0 0 1,0 0 0,-1 0-1,1 0-40,0 62 22,-1-38 31,-1 46 166,0-44-195,1 1 0,1 0 0,2 0 0,4 18-24,-6-48 1,-1 1 1,1 0 0,0-1 0,0 1-1,0-1 1,0 1 0,0-1-1,1 0 1,-1 0 0,2 2-2,-2-3-133,-1-1-1,1 1 1,0 0 0,-1-1-1,1 1 1,0-1 0,-1 1 0,1-1-1,0 0 1,0 1 0,0-1-1,0 1 1,-1-1 0,1 0-1,0 0 1,0 0 0,0 0 0,0 1-1,0-1 1,0 0 133,1-1-222,0 0 1,-1 1-1,1-1 0,-1 0 1,1 1-1,-1-1 0,1 0 1,-1 0-1,0 0 0,1-1 1,-1 1-1,0 0 0,0 0 1,0-1-1,0 1 0,0 0 1,0-1-1,0 1 0,0-1 1,-1 0-1,1 1 0,-1-1 1,1 1-1,-1-1 0,1 0 1,-1 0 221,4-32-3044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08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0 138 8724,'0'0'2929,"0"0"-752,0 0-832,0 0-1073,0 0-144,0 0-128,0-109-1713,0 96-2993,3-3-3121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08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10965,'0'0'606,"0"0"-412,0 0 100,0 0 95,0 0-154,4 19-149,5 56 24,-2 0 1,-4 11-111,-3-48 58,-1 26 85,2-45-232,-1-19 72,0 0 1,0 0-1,0 0 1,0 0 0,0 0-1,0 0 1,0 0-1,0 0 1,0 0 0,0 0-1,1 0 1,-1 0-1,0 0 1,0 0-1,0 0 1,0 0 0,0 0-1,0 0 1,0 0 16,8-34 107,1 0-1,2 1 1,1 0 0,3-5-107,0 0 29,-6 14 36,18-41 230,-25 61-267,0-1 1,1 1 0,0-1-1,0 1 1,0 0 0,0 0-1,1 1 1,-1-1 0,1 0-1,0 1 1,2-1-29,-5 3 3,0 0 0,1 0 0,-1 0 1,0 1-1,1-1 0,-1 0 0,1 1 0,-1-1 0,1 1 0,-1 0 1,1-1-1,-1 1 0,1 0 0,-1 0 0,1 0 0,-1 0 0,1 0 1,-1 0-1,1 1 0,-1-1 0,1 0 0,-1 1 0,1-1 0,-1 1 1,1 0-1,-1-1 0,0 1 0,1 0 0,-1 0 0,0 0 0,0 0 1,1 0-1,-1 0 0,0 0 0,0 0 0,0 1 0,-1-1 0,1 0 1,0 0-1,0 1-3,3 7 39,1 0 0,-2 0-1,0 0 1,0 0 0,0 0 0,-1 1-39,0-2 52,8 41 194,2 36-246,0-4-1046,-12-81 1028,6 26-787,1-16 5,-6-10 757,-1 0 1,0 0-1,1 0 0,-1 0 0,0 0 0,1 0 0,-1 0 0,0 0 0,1 0 0,-1 0 0,0 0 0,1 0 0,-1-1 0,0 1 1,1 0-1,-1 0 0,0 0 0,1 0 0,-1-1 0,0 1 0,0 0 0,1 0 0,-1-1 0,0 1 0,0 0 0,0 0 1,1-1-1,-1 1 0,0 0 0,0-1 0,0 1 0,0 0 0,1 0 0,-1-1 43,31-63 493,-25 48-108,1 0 0,1 1 0,0 0-1,1 1 1,7-9-385,-12 18 20,0 1 0,0 1-1,0-1 1,0 0-1,0 1 1,1 0 0,-1 0-1,1 0 1,0 1-1,0-1 1,0 1 0,0 1-1,1-1 1,-1 1-1,0-1 1,1 1 0,-1 1-1,1-1 1,-1 1-1,1 0-19,-2 0 0,38 4 13,-39-3 7,-1 0 0,0 0-1,1 0 1,-1 0 0,0 1 0,1-1 0,-1 1-1,0-1 1,0 1 0,0 0 0,0 0 0,-1 0-1,1 0 1,-1 0 0,1 0-20,24 45 327,6 8-772,-29-51-85,0-1 0,0 1 0,0-1 0,0 0 0,1 0 0,0 0-1,0 1 531,4-1-4474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09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3554,'0'0'7091,"0"0"-5080,0 0-1229,0 0 307,2 13-564,11 92 4,-3 82-529,-9 120-105,-2-161-964,2-127 301,0-24-138,2-32 299,-5-73 611,0-3 31,6-11-35,-1 89 101,1 0 1,1 1-1,2-1 1,2 1-1,9-22-101,-16 48 25,2 0 0,-1 1 0,1-1 0,0 1-1,0 0 1,1 0 0,0 0 0,0 1 0,1 0-1,0 0 1,0 0 0,0 1 0,1-1 0,0 2-1,5-4-24,-1 3 1,0 0-1,0 1 1,1 0-1,-1 1 0,1 1 1,0 0-1,0 0 1,0 1-1,0 0 1,6 2-1,9-2 75,0 3 0,0 0 0,20 5-75,-37-5 15,0 0-1,-1 1 1,1 1 0,0-1-1,-1 2 1,0-1 0,0 1-1,0 1 1,0 0 0,-1 0-1,2 2-14,-9-7 32,0 0 0,0 0-1,0 0 1,0 1-1,0-1 1,0 0 0,0 0-1,0 1 1,-1-1-1,1 1 1,0-1 0,-1 1-1,1-1 1,-1 1-1,0-1 1,1 1 0,-1-1-1,0 1 1,0-1-1,0 1 1,0-1 0,0 1-1,0 0 1,-1-1-1,1 1 1,0-1-1,-1 1 1,1-1 0,-1 1-1,0-1 1,1 0-1,-1 1 1,0-1 0,0 0-1,0 1 1,0-1-1,0 0 1,0 0 0,0 0-1,-1 1-31,-5 4 195,-1 1-1,0-1 0,0 0 1,0 0-1,-5 2-194,-3 0 295,0 0 0,0 0 0,-1-2 1,0 0-1,0 0 0,0-2 0,-15 2-295,-38-1-1660,69-7-2807,5-6 639,13-4 128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09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11685,'0'0'2129,"0"0"-560,0 0-192,0 0-564,0 0-637,-21 9-146,21-9-30,-22 10-22,0 0 1,-20 14 21,39-21-10,0-1 0,0 1-1,0 0 1,0-1 0,1 1 0,0 1 0,-1-1-1,1 0 1,0 0 0,1 1 0,-1-1-1,1 1 1,-1 0 0,1-1 0,0 1 0,0 0-1,1 0 1,-1 0 0,1-1 0,0 1-1,0 0 1,0 0 0,0 0 0,1 1 10,-1 10 8,0-10 3,-1 10-41,1 0 0,1 0 1,0 0-1,0-1 0,2 1 0,2 8 30,-4-19-74,1 0 1,-1 0 0,1-1 0,0 1-1,0-1 1,0 1 0,1-1 0,-1 0-1,1 0 1,0 0 0,-1 0 0,1 0-1,1-1 1,-1 1 0,0-1-1,1 0 1,-1 0 0,1 0 0,-1 0-1,1-1 1,0 1 0,0-1 0,0 0-1,0 0 1,0-1 0,3 1 73,-1 0-95,-1 0 1,1-1-1,0 0 0,0 0 1,-1 0-1,1 0 0,0-1 1,-1 0-1,1 0 1,-1-1-1,1 1 0,-1-1 1,1-1-1,-1 1 1,0-1-1,0 0 0,0 0 95,0-1 11,-1 0-1,0 0 1,1-1-1,-2 0 1,1 0-1,0 0 1,-1 0-1,0 0 1,0-1-1,-1 0 1,1 1-1,-1-1 1,-1 0-1,1 0 1,-1 0-1,0 0-10,3-20 462,-2 1 0,0-1 1,-2 0-1,-2-8-462,2 31 72,0-2 15,-1 1-1,0 0 1,1 0-1,-2 0 1,1 0-1,0 0 1,-1 0-1,0 0 1,0 1 0,0-1-1,0 1 1,0-1-1,-1 1 1,0 0-1,1 0 1,-1 0-1,0 0 1,-1 0 0,1 1-1,0-1 1,-1 1-1,0 0 1,1 0-1,-1 0 1,0 1-1,0-1 1,-2 0-87,5 2-1457,1 0-2222,0 0-3873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09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4946,'0'0'1678,"0"0"-586,0 0 177,0 0 354,0 0-201,17 14-454,6 6-737,0 2-1,-1 0-230,-19-17 35,1-1-1,-1 1 0,0-1 0,0 1 0,-1 0 0,1 0 0,-1 1 0,-1-1 0,1 0 0,0 0 0,-1 1 0,0-1 0,-1 1 0,1 0 0,-1 5-34,1 6 60,4 49 400,-5 44-460,0-61-393,0-48-146,4-10 267,-1 0-1,-1 1 0,0-1 1,0 0-1,0 0 1,-1 0-1,0-2 273,3-24 30,3-4 140,-3 13 177,1 0 1,1 0-1,1 1 1,1 0 0,6-12-348,-10 32 93,0-1 0,0 1 0,0-1 0,0 1 0,1 0 0,0 1 1,0-1-1,0 1 0,1 0 0,-1 0 0,1 1 0,0-1 1,0 2-1,0-1 0,0 0 0,1 1 0,-1 0 0,1 1 0,3-1-93,18-3 12,1 2 0,-1 0-1,1 2 1,0 2-12,-1-2 70,124 1 22,-90 0-3412,-49 0-2411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10741,'0'0'1689,"0"0"-972,0 0-58,0 0 384,0 0-167,0 0-356,-1 6-344,0 94 4,3-74-148,-2 1 0,0-1 1,-2 0-1,-6 30 0,7-51-29,0-1 2,0 0 0,0 0 0,0 0-1,0 0 1,-1 0 0,0-1 0,1 1-1,-1-1 1,-3 5 0,4-8-48,1 0-157,0-5-29,2-19 224,1-1 0,1 0 1,0 1-1,2-1 0,2 2 0,0-1 1,1 1-1,23-42 0,-30 62 16,-2 3-12,1 0 0,-1 0-1,1-1 1,-1 1 0,0 0 0,1 0 0,-1 0 0,1 0 0,-1 0 0,1 0 0,-1 0-1,1 0 1,-1 0 0,1 0 0,-1 1 0,1-1 0,-1 0 0,0 0 0,1 0-1,-1 0 1,1 1 0,-1-1 0,1 0 0,-1 0 0,0 1 0,1-1 0,-1 0 0,0 1-1,1-1 1,-1 0 0,0 1 0,0-1 0,1 1 0,-1 0 0,12 17-35,-10-16 36,3 6 45,2 3-651,0 0-1,1 0 1,13 14 0,-18-23 214,0 1 0,0 0 0,0-1 0,0 0 1,0 0-1,1 0 0,-1 0 0,1 0 0,-1-1 0,1 1 1,0-1-1,0 0 0,0 0 0,-1-1 0,1 1 0,5-1 1,5 0-1738,-10 0-1078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1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25 608,'0'0'6166,"0"0"-4149,0 0-779,0 0-19,0 0-486,0 0-260,5-4-193,13-12 59,-14 12 114,-4 4 201,0 0 21,0 0-80,0 0-56,0 0-3,0 0-147,0 0-50,0 0-200,0 2-88,-5 117 162,-6 1 1,-10 31-214,4-33 41,5 2 0,4 32-41,8-142-26,-1-5 16,1 0 0,0 0 0,1 0 0,-1 0-1,1 0 1,0 0 0,0-1 0,1 3 10,-1-5-33,0-1 1,0 1-1,0-1 0,0 0 1,0 1-1,0-1 0,1 0 1,-1 0-1,1 0 0,-1 0 1,0 0-1,1 0 0,0 0 1,-1 0-1,1-1 0,0 1 1,-1 0-1,1-1 0,0 0 1,-1 1-1,1-1 0,0 0 1,0 0-1,1 0 33,1 1-129,0-1-1,0 0 0,1 0 1,-1 0-1,0 0 0,0-1 1,0 1-1,0-1 1,1-1 129,-3 1-69,1 0 1,-1 0 0,0-1-1,0 1 1,0-1 0,0 1-1,0-1 1,-1 0 0,1 0-1,0 0 1,-1 0 0,0 0-1,1 0 1,-1 0 0,0 0-1,1-2 69,2-5-516,0 0-1,-1 0 0,0-1 0,-1 1 0,0-1 0,0 1 0,-1-1 0,0-6 517,0-21-4327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10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2737,'0'0'10773,"0"0"-8532,0 0-1200,0 0-897,0 0-144,0 0-593,32-20 593,31 20 113,2 2 47,-1-2-112,-12 0 192,-9 0-176,-14 0 64,-9 0-32,-8 0-96,-12 0-576,0 0-3522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17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11493,'0'0'-122,"2"24"188,1 8-51,2 8-44,-3 1 1,-1 14 28,-1-22 114,-2 0 1,-2 0 0,-1-1-1,-1 1 1,-10 29-115,13-83 592,5-22-480,2 25-62,0 0-1,2 0 0,0 1 0,1 0 0,1 0 0,0 1 0,1 0 1,1 0-1,0 1 0,2 0 0,-1 1 0,14-12-49,-22 23 17,1-1 1,0 1-1,0 0 1,0 1-1,0-1 1,1 1-1,-1 0 0,1 0 1,-1 0-1,1 1 1,0-1-1,-1 1 1,4 0-18,9-1-11,0 1 1,-1 0-1,7 2 11,1-1 24,-19 1-1,0-1 0,0 1 0,-1 0 0,1 0-1,0 0 1,-1 0 0,1 1 0,-1 0 0,1 0 0,-1 0 0,0 1 0,0-1 0,0 1 0,0 0 0,0 0-1,-1 0 1,0 1 0,1-1 0,-1 1 0,0 0 0,-1 0 0,1 0 0,-1 0 0,1 0 0,-1 1 0,-1-1 0,2 3-23,2 8-355,0 0 0,-1 1 0,-1-1 0,0 1 1,-1 0-1,-1 0 0,0 11 355,-1-25-2884,0-2-870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18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9316,'0'0'1967,"0"0"-842,0 0-274,0 0-349,3 3-315,-1 0-177,0-1 1,0 1-1,0 0 1,-1 0 0,1 0-1,-1 0 1,0 0-1,0 0 1,0 0-1,0 0 1,-1 1 0,1-1-1,-1 0 1,0 0-1,0 2-10,-1 63 235,0-34-193,0-3-45,3 49 40,-2-74-37,1 0 0,0 0 0,0 0 1,1 0-1,0 0 0,0 0 1,0-1-1,1 1 0,0-1 1,0 1-1,1 0 0,-2-4-76,0 0-1,0 0 1,0 0-1,0 0 1,0 0-1,0-1 1,0 1 0,1-1-1,-1 0 1,0 0-1,1 0 1,-1 0 0,1 0-1,0 0 1,-1-1-1,1 1 1,0-1-1,-1 0 1,1 1 0,0-1-1,-1-1 1,1 1-1,0 0 1,-1-1 0,1 1-1,1-1 77,0 0-88,1-1 1,-1 1-1,1-1 0,-1 0 1,0 0-1,0-1 0,0 1 0,0-1 1,-1 0-1,1 0 0,-1 0 1,1 0-1,-1 0 0,2-3 88,16-27 53,-2-1 0,13-29-53,8-16 508,-40 78 215,0 1-398,0 0-237,4 16-469,4 9 455,1 0 0,12 23-74,-15-37 34,0 1-1,0-1 0,2-1 1,-1 1-1,1-1 0,1-1 0,1 3-33,-7-10-79,0 0 0,0 1 0,0-1 0,0 0-1,0-1 1,1 1 0,-1 0 0,0-1 0,1 0-1,-1 0 1,1 0 0,-1 0 0,1 0 0,0-1 0,-1 0-1,1 0 1,0 0 0,-1 0 0,1 0 0,0-1 0,2 0 79,-1 0-138,0-1 1,0 0-1,0 0 1,0 0-1,0-1 1,0 0-1,-1 0 1,1 0-1,-1 0 1,0-1 0,1 1-1,-2-1 1,4-3 137,18-26-267,-2-1 0,1-4 267,30-44 1025,-51 83 6738,1 7-5567,3 12-3894,-5-14 2491,6 24-767,-2 1 0,-1 0-1,-2 0 1,0 0 0,-3 1-1,-2 26-25,2-1-594,0-57 552,0 0 1,0 0-76,0 0 48,0 0-38,0 0-146,0-10 103,0-2 152,0 0-1,1 0 0,1 0 1,0 1-1,1-1 0,0 1 1,1-1-1,0 1 0,1 0 1,0 1-1,0-1 0,1 1 1,1 0-1,0 0 0,0 1 1,6-6-2,-9 11 6,0-1 1,0 1 0,1-1-1,-1 1 1,1 1 0,0-1-1,0 1 1,0 0 0,1 0-1,-1 0 1,1 1 0,0-1-1,0 1 1,-1 1 0,1-1-1,0 1 1,0 0 0,1 1-1,-1-1 1,0 1 0,0 0-1,3 1-6,-7 0-2,1-1 1,-1 1-1,1 0 0,-1 0 0,0 0 0,0 0 1,0 1-1,0-1 0,0 1 0,0-1 0,0 1 1,0 0-1,0-1 0,-1 1 0,1 0 0,0 0 1,-1 0-1,0 0 0,0 1 0,1-1 0,-1 0 1,-1 0-1,1 1 2,22 59-603,-23-60 554,2 6-422,5 17-495,0-15-3069,-6-10 3871,0 0 1,0 0-1,-1 0 0,1 0 1,0 0-1,0 0 1,0 0-1,-1-1 1,1 1-1,0 0 0,0 0 1,-1-1-1,1 1 1,0-1-1,0 1 1,-1-1-1,1 1 0,-1-1 1,1 1-1,0-1 1,-1 1-1,1-1 1,-1 0-1,1 0 0,-1 1 164,16-21 53,-14 17-165,5-6 460,0 0 0,1 1-1,0 0 1,0 0-1,5-3-347,-9 9 255,0 0-1,0 0 0,1 1 0,-1 0 0,1 0 0,-1 0 0,1 0 0,-1 1 0,1 0 1,0 0-1,0 0 0,0 0 0,0 1 0,4 0-254,-6 0 33,0 1 0,0-1 1,-1 1-1,1 0 0,0 0 0,-1 0 0,1 1 1,-1-1-1,1 1 0,-1-1 0,0 1 0,0 0 1,0 0-1,0 0 0,0 0 0,0 0 0,0 0 1,0 0-1,-1 1 0,1-1 0,-1 1 1,0-1-1,0 1-33,3 5-478,0 0 0,-1 0 1,0 1-1,0-1 0,-1 1 1,0-1-1,-1 2 478,1-2-4719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19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13078,'0'0'1104,"0"0"-490,0 0-358,0 0-296,5 23 88,2 6-31,-1-9 2,-2 0 0,0 1 0,-1-1 0,-1 1 0,-1 19-19,-1 137-448,-7-314-5042,7 107 5234,-1-8-162,2 0 1,5-27 417,-5 55 3,1-1 0,0 1-1,1-1 1,0 1 0,1 0 0,0 0 0,1 1 0,0-1 0,0 1-1,1 0 1,0 0 0,1 0-3,-4 6 61,-1 1 0,1-1 0,0 1-1,0-1 1,0 1 0,0 0 0,1 0 0,-1 1 0,1-1 0,-1 1-1,1-1 1,-1 1 0,1 0 0,3 0-61,5 0 484,1 0-1,-1 0 1,11 2-484,-9 0 261,-7-1-220,0 1 1,0 1-1,0-1 1,0 1-1,0 1 1,0-1-1,-1 1 1,1 0-1,-1 1 1,0-1-1,0 1 1,0 1-1,5 4-41,10 9 230,-1 1 0,16 21-230,-35-38 9,2 1 45,1 1-1,-1 1 1,0-1-1,-1 0 1,1 1 0,-1 0-1,0-1 1,0 1-1,0 0 1,0 0-1,0 4-53,-2-7 50,0 0 0,0 1 0,0-1 0,0 0-1,0 0 1,0 1 0,0-1 0,-1 0 0,1 0-1,-1 0 1,0 1 0,0-1 0,1 0 0,-1 0 0,-1 0-1,1 0 1,0-1 0,0 1 0,-1 0 0,1 0 0,-1-1-1,1 1 1,-1-1 0,0 1 0,0-1 0,0 0 0,0 1-50,-10 4 121,0 0 1,0 0-1,-1-2 1,0 1-1,0-2 1,0 1-1,0-2 1,0 0-1,-1 0 1,1-2-1,-5 1-121,16-1-1918,2 0-2636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20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0 752,'0'0'10325,"0"0"-10021,0 0-304,0 0-176,45 112 176,-29-33 176,-7 5-128,-2-5-48,-7 2-512,0-6-881,0-1 1393,-18-7 0,-5-10 144,5-6 16,7-13-143,9-9-34,2-29-831,0 0-7188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21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60 114 12534,'0'0'1358,"0"0"-579,0 0-387,0 0-211,-10 25-141,-29 83-37,36-101-84,1 0 0,1 0 0,-1 1 0,1-1 0,0 1 0,1-1 0,0 1 0,0-1-1,1 1 82,-1-5-105,1 0 0,-1-1 0,1 1-1,0 0 1,0 0 0,0-1-1,0 1 1,1-1 0,-1 1-1,1-1 1,-1 1 0,1-1-1,0 0 1,0 0 0,0 0 0,1 1 105,1 0-170,1-1 1,0 0 0,0 0 0,0 0 0,0 0-1,0-1 1,0 0 0,0 0 0,0 0 0,0 0-1,1-1 1,-1 0 0,0 0 0,0-1 0,1 1-1,-1-1 1,0 0 0,0-1 0,2 0 169,1-1-121,0 0 1,-1 0-1,1-1 0,-1 0 1,0 0-1,0 0 1,0-1-1,-1 0 1,0-1-1,0 0 1,0 0-1,4-5 121,11-16 231,-1 0 0,8-17-231,-17 27 70,26-45 575,-15 25 100,2 1-1,11-14-744,-21 39 474,-14 11-438,0 0 1,1 0 0,-1 0 0,0 0 0,0 0-1,1 0 1,-1 0 0,0 0 0,1 0 0,-1 1-1,0-1 1,0 0 0,1 0 0,-1 0 0,0 0-1,0 0 1,1 0 0,-1 1 0,0-1 0,0 0 0,1 0-1,-1 0 1,0 1 0,0-1 0,0 0 0,0 0-1,1 1 1,-1-1 0,0 0 0,0 0 0,0 1-37,5 30 703,-5-30-772,8 145 577,-7-1 0,-7 6-508,-4-56-987,-5 0 0,-16 55 987,29-144-76,-1 8-190,0 0 1,-2 0-1,0 0 0,-5 11 266,9-22-19,-1-1 0,0 1 0,1 0 0,-1-1 0,0 1 0,0-1 0,0 0 0,-1 0 0,1 0 0,0 0 0,-3 1 19,4-2 20,-1 0 1,1-1-1,-1 1 0,0-1 1,1 1-1,-1-1 0,0 1 1,1-1-1,-1 0 1,0 0-1,1 0 0,-1 0 1,0 0-1,1-1 1,-1 1-1,0 0 0,1-1 1,-1 1-1,0-1 0,1 1 1,-2-2-21,0 0 60,0 0 1,1 0-1,-1 0 1,0-1-1,1 1 1,-1-1-1,1 0 1,0 0-1,0 0 1,0 0-1,1 0 1,-1 0-1,0-1 1,1 1-1,0 0 1,0-1-1,0 1 1,0-3-61,-2-10 91,0 0 1,1 0-1,1-9-91,-1 3 188,2 0-1,1-1 0,1 1 1,1-6-188,-1 18 77,1 0-1,0 0 1,0 1 0,1-1 0,0 1 0,0 0 0,1 0-1,0 0 1,1 1 0,3-4-77,5-4 172,1 1-1,0 1 1,1 0-1,0 1 1,1 1 0,0 1-1,1 0 1,1 1-1,-1 1 1,12-3-172,38-13 632,2 3-1,28-3-631,-23 6 177,-39 9-137,-18 7-86,-1-1 1,0-2-1,0 1 0,0-2 0,-1 0 0,11-7 46,-21 6-2246,-6 2-3546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29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379 42 8772,'0'0'2732,"0"0"-1161,0 0-381,0 0-544,0 0-97,-23-6 36,-72-20-81,82 23-387,-1 0 0,1 2 0,-1-1 0,1 1 0,-1 1 0,1 1 1,-1 0-1,1 0 0,0 1-117,7 0-8,1 0 0,-1 0 0,1 0 1,0 0-1,0 1 0,0 0 0,0 0 0,0 0 1,1 1-1,0 0 0,-1-1 0,1 2 0,0-1 1,1 0-1,-1 1 0,1 0 0,0-1 0,0 1 1,1 0-1,-1 1 0,-1 4 8,-2 5-36,0 1 0,1 1 0,1-1 1,0 1-1,1 0 0,-1 12 36,3-18-122,0 0-1,1 0 1,0 0-1,1 0 1,0-1 0,1 1-1,0 0 1,1 0 122,-2-7-96,1-1 0,-1 1 0,1-1 0,0 0 0,0 0 0,0 0 0,0 0 0,1 0 1,0-1-1,-1 1 0,1-1 0,0 1 0,0-1 0,0 0 0,0 0 0,0 0 0,1-1 0,-1 1 0,1-1 0,-1 0 0,1 0 0,-1 0 0,1 0 0,0 0 0,0-1 96,7 2-256,0-1-1,0 0 1,0-1-1,0 0 1,0-1-1,0 0 1,0 0-1,0-1 1,0-1-1,0 0 1,-1 0-1,0-1 1,1-1-1,-1 1 1,-1-2-1,1 1 1,-1-1-1,0-1 1,0 0-1,-1 0 1,3-3 256,90-84 640,-101 94 339,0 0 147,0 0 43,0 0-329,0 0-256,0 30-176,-1-7-105,1 1 1,1-1-1,1 1 0,5 20-303,-6-39-204,0 0 0,1 0 0,-1-1 0,1 1 0,0-1 0,0 1 0,0-1 0,1 0 0,-1 0 0,1 0 0,0 0 0,0 0 0,0-1 0,1 1 0,-1-1 0,1 0 0,0 0 0,0 0 0,0-1 0,0 1 0,1-1 0,-1 0 0,1 0 0,-1-1 0,4 2 204,6-2-2977,-2-1-1196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29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7892,'0'0'2318,"0"0"-1272,0 0 10,0 0 25,0 0-558,0 0-273,5 21 63,-3-14-287,5 18 46,-1 1-1,-1 0 1,-1 1-1,-1-1 1,-1 6-72,-2 9 72,-2 64 8,2-118-812,2-1 0,0 1 0,2-10 732,12-25 200,17-37-200,-24 66 47,1-1 0,1 1 0,0 1 0,2 0 0,9-11-47,-19 26 30,1-1 1,0 0-1,-1 1 0,1 0 0,1 0 0,-1 0 1,0 1-1,1-1 0,-1 1 0,1 0 1,0 0-1,0 1 0,3-1-30,28-3-824,2 4-3729,-33 1-948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0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84 9268,'0'0'1833,"0"0"-1374,0 17-270,-1 36 84,0 35-81,8 70-192,-7-158-33,0 0 1,0 1-1,0-1 1,0 0 0,0 0-1,-1 0 1,1 1 0,0-1-1,0 0 1,0 0-1,0 0 1,1 0 0,-1 1-1,0-1 1,0 0-1,0 0 1,0 0 0,0 1-1,0-1 1,0 0 0,0 0-1,0 0 1,0 0-1,0 1 1,1-1 0,-1 0-1,0 0 1,0 0 0,0 0-1,0 0 1,0 0-1,1 1 1,-1-1 0,0 0-1,0 0 1,0 0-1,0 0 1,1 0 0,-1 0-1,0 0 1,0 0 0,0 0-1,1 0 1,-1 0-1,0 0 1,0 0 0,0 0-1,1 0 1,-1 0 0,0 0-1,0 0 1,0 0-1,0 0 1,1 0 0,-1 0-1,0 0 1,0 0-1,0-1 1,0 1 0,1 0 32,8-12-947,7-27 804,11-39 143,-18 49 522,1 0 0,1 0 0,1 1 1,2 1-1,8-13-522,-17 33 15,1 0 1,-1 0-1,1 0 1,0 1-1,1 0 1,-1 0-1,1 1 1,0-1-1,1 1 1,-1 1-1,1 0 1,0 0-1,0 0 1,0 1-1,1 0 1,-1 1 0,1 0-1,-1 0 1,1 1-1,0 0 1,1 0-16,20 0-1953,-21 4-1593,-6 7-2561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5074,'0'0'1806,"0"0"-656,0 0-269,0 0-388,6 17-221,21 54 57,-26-68-301,1 0 1,0 0 0,-1 0 0,1-1 0,0 1 0,0-1-1,1 0 1,-1 1 0,0-1 0,1 0 0,0 0-1,-1 0 1,1-1 0,0 1 0,0-1 0,0 1 0,0-1-1,0 0 1,3 1 0,3-1 0,0 0 0,-1 0 0,1-1 0,-1 0 1,10-1-1,-7 0-23,-5 0-4,-1 1-1,1-1 1,-1-1-1,1 1 1,-1-1-1,0 0 1,0 0-1,0-1 1,0 1-1,0-1 0,0 0 1,-1 0-1,7-7 1,-8 8 95,0-1 0,-1 1 0,1-1 0,-1 0 0,0 0 0,0 0 0,0 0 0,0-1 0,-1 1 0,1 0 0,-1-1 0,0 1 0,0-1 1,0 1-1,0-1 0,-1 0 0,1 1 0,-1-1 0,0 0 0,0 1 0,-1-7 0,0 7 31,0 1 0,0 0 0,-1-1 0,1 1 0,-1 0 0,1 0 0,-1 0 1,0 0-1,1 0 0,-1 1 0,0-1 0,0 0 0,0 1 0,-1 0 0,1-1 0,0 1 0,-1 0 0,1 0 0,0 0 0,-1 0 0,1 1 1,-4-1-1,-6-3 221,-1 2 0,-25-3 1,-49 5 394,86 0-798,0-1 1,0 1-1,1 1 0,-1-1 1,0 0-1,0 0 0,0 0 1,0 0-1,1 1 0,-1-1 1,0 0-1,0 0 0,0 1 1,1-1-1,-1 1 1,0-1-1,1 1 0,-1-1 1,0 1-1,1-1 0,-1 1 1,1 0-1,-1-1 0,1 1 1,-1 1-1,-2 21-3601,3-22 3516,0 5-5493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22 11237,'0'0'1606,"0"0"-117,0 0-419,0 0-491,0 0-110,0 0-298,-16-5-32,7 1-128,4 2-11,0 0 0,0 0 0,-1 0 0,1 1 0,-1 0 0,1 0 0,-3 0 0,6 1-6,0 0 1,0 0-1,0 0 0,0 0 0,0 1 0,1-1 0,-1 1 0,0-1 0,0 1 0,1 0 0,-1 0 0,0 0 0,1 0 0,-1 0 0,1 0 0,-1 0 0,1 0 0,-1 1 0,1-1 0,0 0 1,0 1-1,-1-1 0,1 1 0,0 0 0,1-1 0,-1 1 0,0 0 0,0 0 6,-9 25-238,0 0 0,2 1 1,1 0-1,2 0 0,0 0 0,2 1 1,1 0-1,2 27 238,0-56-63,0 1 0,0 0 0,0-1 0,1 1 0,-1 0 0,0-1 0,0 1 0,0 0 0,1-1 0,-1 1 0,0-1 0,1 1 0,-1-1 0,0 1 0,1 0 0,-1-1 0,1 1 0,-1-1 0,1 0 0,-1 1 0,1-1 0,-1 1 0,1-1 0,-1 0 0,1 1 0,0-1 0,-1 0 0,1 0 0,0 1 0,-1-1 0,1 0 0,-1 0 0,1 0 0,0 0 0,0 0 0,-1 0 0,1 0 0,0 0 0,-1 0 0,1 0 0,0 0 0,-1 0 0,1-1 1,-1 1-1,1 0 0,0 0 0,-1-1 0,1 1 0,-1 0 0,1-1 0,0 1 63,4-2-108,-1 0 1,1-1-1,0 1 1,0-1-1,-1 0 1,0 0-1,1-1 108,23-25-12,0-2 0,-2 0 0,-1-2-1,18-33 13,-27 41 255,-14 23 353,-2 2 115,0 0 56,-2 35 493,-5 32-1272,4-43-9,0 0 1,2 0-1,0 0 1,3 19 8,-1-40-30,0 0-1,0 1 1,0-1 0,0 0 0,1 0 0,-1 0-1,1 0 1,-1 0 0,1-1 0,0 1 0,0 0-1,1-1 1,-1 1 0,1-1 0,-1 0 0,1 0-1,-1 0 1,1 0 0,0 0 0,0-1 0,0 1-1,0-1 1,0 0 0,1 0 0,-1 0-1,0 0 1,0 0 0,1-1 30,5 2-298,0-1 0,0 0-1,0 0 1,0-1 0,0 0 0,0-1-1,0 0 1,0 0 0,0-1-1,2-1 299,3-3-163,0-1-1,0 0 0,-1-1 0,0 0 0,-1-2 0,0 1 0,0-1 0,-1-1 0,7-8 164,29-25 446,-47 43-410,0 1 0,1-1 0,-1 1 0,0-1 0,1 1 0,-1 0 0,0-1 0,1 1 0,-1 0 0,1-1 0,-1 1 0,0 0 0,1-1 0,-1 1 0,1 0 0,-1 0 0,1-1 0,-1 1 0,1 0 0,0 0 0,-1 0 0,1 0 0,-1 0 0,1 0 0,-1 0 0,1 0 0,-1 0 0,1 0 0,-1 0 0,1 0 0,-1 0 0,1 0 0,-1 0 0,1 1 1,-1-1-1,1 0-36,1 18 1041,-2-9-1368,0-5 208,1-1-1,-1 1 1,0 0-1,1-1 1,0 1-1,0-1 1,0 1-1,0 0 1,1-1-1,-1 0 1,1 1-1,0-1 0,0 0 1,0 0-1,0 0 1,0 0-1,1 0 1,0-1-1,-1 1 1,1-1-1,0 0 1,0 0-1,0 0 1,0 0-1,1 0 1,-1 0-1,1-1 1,-1 0-1,1 0 1,-1 0-1,1 0 1,-1 0-1,1-1 1,0 1-1,-1-1 1,4 0 119,3 0-103,1-1 1,-1 1 0,0-2 0,1 0 0,-1 0 0,0 0 0,0-1 0,-1-1 0,1 0 0,-1 0 0,1-1 0,-1 0 0,1-1 102,25-22 668,-1-1-1,22-25-667,27-23 861,-78 72-811,1 1 1,-1 0 0,1 1-1,0-1 1,1 1 0,1 0-51,-7 2 12,1 0 0,-1 1 0,0-1 0,0 1 0,1-1 0,-1 1 0,0 0 1,1 0-1,-1-1 0,0 1 0,1 0 0,-1 0 0,0 0 0,1 0 0,-1 1 0,0-1 0,1 0 0,-1 1 0,0-1 0,1 1 1,-1-1-1,0 1 0,0-1 0,0 1 0,1 0 0,-1 0 0,0-1 0,0 1 0,0 0 0,0 0 0,0 0 0,-1 0 0,1 0 1,0 0-1,0 1 0,-1-1-12,7 18 378,-1 1 1,-1 0-1,-1 0 0,-1 0 1,-1 1-1,0-1 1,-2 15-379,1-11 235,2 627 1651,-4-600-1878,1-30-207,-1 0 1,-1 0 0,-4 17 198,5-34-207,0 0 1,0 1 0,0-1-1,-1 0 1,1 0 0,-1 0-1,0 0 1,0 0 0,0 0-1,-1 0 1,1-1 0,-1 1-1,0-1 1,0 1-1,0-1 1,0 0 0,-1-1-1,1 1 1,-1 0 0,-3 1 206,6-4 29,0 1 1,0-1-1,0 0 0,-1 1 1,1-1-1,0 0 1,0 0-1,-1 0 1,1 0-1,0 0 0,0 0 1,-1 0-1,1 0 1,0 0-1,0-1 1,-1 1-1,1-1 0,0 1 1,0-1-1,0 1 1,0-1-1,-1 1 0,1-1 1,0 0-1,0 0 1,0 0-1,1 1 1,-1-1-1,0 0 0,0 0 1,0 0-1,0-1-29,-2-3 234,0 0-1,1 0 1,-1-1-1,1 1 1,1 0-1,-1-3-233,-6-23 398,2-1-1,2 0 1,1 0-1,1 0 1,2 0-1,1 0 1,4-17-398,-3 32 103,1 0 1,1 0 0,1 1-1,0 0 1,1-1-1,1 2 1,0-1 0,1 1-1,1 0 1,0 1-1,1 0 1,3-2-104,-1 1 41,1 1 1,0 0-1,1 1 0,0 1 1,1 0-1,1 1 0,0 0 1,0 2-1,1 0 0,16-6-41,-24 12-175,0 0 0,0 1 0,1 0-1,0 0 1,-1 1 0,1 0-1,8 1 176,-15 2-3223,-3 4-2777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1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13190,'0'0'1142,"0"0"-307,0 0-419,-20 33-357,6-10-59,-9 12 21,2 2 0,2 0-1,2 1 1,1 1 0,-5 21-21,-2 30 31,3 0 1,4 1-1,3 20-31,2 36 26,8 93-26,3-224 57,2-1 0,-1 1 0,2-1 0,0 0 1,1 0-1,1 0 0,5 13-57,-7-22-99,0 0 1,0 0-1,1 0 1,0-1-1,0 1 1,0-1-1,1 0 0,-1 0 1,1 0 98,-1-3-327,-1 1 0,0-1 0,0 0 0,1 0 0,-1 0 0,1-1 0,0 1 0,0-1 0,-1 1 0,1-1 0,0-1 0,0 1 0,0 0 0,0-1 0,2 0 327,1 0-4839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3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13286,'0'0'1297,"0"0"-929,0 0-368,0 0-256,0 0-1153,0 0 385,140 43-2034,-109-43-4001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2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11429,'0'0'1262,"0"0"-952,0 0-593,14 25 133,-13-23 150,26 45 43,-3 2 0,-1 1-1,7 28-42,-2 13 221,-5 1 0,1 22-221,-15-56 18,-3 1-1,-2 0 1,-2 0 0,-4 11-18,0-52 51,-1 1-1,-1-1 1,0 1 0,-1-1 0,-1 0 0,-1-1 0,-1 0 0,0 0-1,-1 0 1,-10 14-51,-7 4 97,0 0-1,-3-2 0,0-1 0,-7 4-96,9-13-1659,14-18-2380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3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3362,'0'0'2016,"0"0"-2016,117 22-864</inkml:trace>
  <inkml:trace contextRef="#ctx0" brushRef="#br0" timeOffset="1">439 55 7892,'0'0'5026,"0"0"-3329,0 0-577,0 0-736,0 0-384,0 0-3009,56 16-3762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7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6643,'0'0'3732,"0"0"-3446,0 0-363,9 20 178,28 67-77,-34-81-23,-1 1 0,1 0 1,-1 0-1,-1 0 0,1 0 0,-1 0 0,0 0 1,-1 0-1,1 1 0,-2-1 0,1 0 0,-1 2-1,-1 16 53,2 55 184,-3-69 17,1-18 434,-2-19-152,5 18-512,0-1 0,0 0 0,1 1 1,0-1-1,1 1 0,0-1 0,0 1 0,1 0 0,-1 0 0,2 1 0,-1-1 1,1 1-1,1 0 0,-1 0 0,3-2-24,1-1-14,1 0-1,1 0 1,-1 1-1,2 1 1,-1 0-1,1 0 1,0 1 0,1 1-1,5-2 15,-16 7-18,-1 0-1,1 1 0,0-1 1,-1 1-1,1-1 1,0 1-1,-1 0 0,1 0 1,0-1-1,0 1 0,-1 1 1,1-1-1,0 0 1,0 0-1,-1 1 0,1-1 1,0 1-1,-1-1 1,1 1-1,0 0 0,-1 0 1,1-1-1,-1 1 1,1 1 18,1 1 35,0-1 0,0 1 1,-1 0-1,0 0 1,1 1-1,-1-1 1,0 0-1,-1 1 0,1-1 1,-1 1-1,1 1-35,2 9 39,0-1 1,-1 1-1,-1 0 0,-1 0 1,1 0-1,-2 2-39,0 96-2604,0-110 873,-2-2-929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8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7924,'0'0'4081,"0"0"-2752,0 0-510,0 0-229,0 0-299,3-1-233,-3 0-65,1 1 1,-1 0-1,0 0 0,1-1 0,-1 1 0,0 0 0,1 0 1,-1-1-1,1 1 0,-1 0 0,0 0 0,1 0 0,-1 0 0,1-1 1,-1 1-1,1 0 0,-1 0 0,1 0 0,-1 0 0,0 0 1,1 0-1,-1 0 0,1 0 0,-1 0 0,1 1 0,-1-1 0,1 0 1,-1 0-1,0 0 0,1 0 0,-1 1 0,1-1 0,-1 0 1,0 0-1,1 1 0,-1-1 0,0 0 0,1 1 0,-1-1 7,7 22-407,-5-15 422,39 178-551,-41-184 447,0 0 0,0 0 0,0 1 0,1-1 0,-1 0 0,1 0 0,-1 0-1,1 0 1,-1 0 0,1 0 0,-1 0 0,1 0 0,0 0 0,0 0 0,-1-1 0,1 1 0,0 0 0,0 0 0,0-1 0,0 1-1,0 0 1,0-1 0,0 1 0,0-1 0,0 0 0,0 1 0,0-1 0,0 0 0,1 1 0,-1-1 0,0 0 0,0 0 0,0 0 0,0 0-1,1 0 1,-1 0 0,0 0 0,0-1 0,0 1 0,0 0 0,0-1 0,0 1 0,0-1 0,0 1 0,0-1 0,0 1 0,0-1 0,0 0-1,0 1 1,0-1 0,0 0 0,0 0 0,-1 0 0,1 0 0,0 1 0,-1-1 0,1 0 0,0 0 0,-1-1 0,1 1 0,-1 0-1,1 0 91,15-35 50,-13 27-15,0 1-1,1-1 1,0 1 0,0 0 0,1 0 0,0 1-1,1-1 1,0 1 0,0 0-36,-5 6 34,-1 1 0,1-1 0,-1 0 0,1 1 0,0-1 0,0 1 0,-1-1 0,1 1 0,0-1 0,0 1 0,0-1 0,-1 1 0,1 0 0,0-1 0,0 1 0,0 0 0,0 0 0,0 0 0,0 0 0,-1 0 0,1 0 0,0 0 0,0 0-1,0 0 1,0 0 0,0 0 0,0 1 0,0-1 0,0 0 0,-1 0 0,1 1 0,0-1 0,0 1 0,0-1 0,-1 1 0,1-1 0,0 1 0,-1-1 0,1 1 0,0 0 0,-1 0 0,1-1 0,-1 1 0,1 0 0,-1 0 0,1-1 0,-1 1 0,0 0 0,1 1-34,2 5 66,1 1-1,-2 0 1,1 0 0,-1 1 0,0 1-66,0-2 284,4 20-329,-3-11 293,1-1-1,0 1 1,1-1-1,6 11-247,-9-24-136,-1 0 1,0 0-1,1 0 0,0 0 0,0 0 0,0-1 0,0 1 0,0-1 0,0 1 0,1-1 0,-1 0 0,1 0 0,-1 0 0,1 0 0,0-1 0,0 1 0,0-1 0,0 1 0,0-1 0,0 0 0,0 0 0,0-1 0,1 1 0,-1 0 0,0-1 0,1 0 136,-1 0-415,-2 0 270,0 0 0,0 1 0,-1-1 0,1 0 0,0 0 1,0 0-1,0 0 0,0-1 0,-1 1 0,1 0 0,0 0 0,0 0 0,0-1 0,0 1 0,-1 0 0,1-1 0,0 1 0,-1 0 0,1-1 0,0 1 0,0-1 0,-1 0 0,1 1 0,-1-1 1,1 1-1,-1-1 0,1 0 0,-1 1 0,1-1 0,-1 0 0,1 0 0,-1 0 145,5-17-2663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9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5330,'0'0'3050,"0"0"-860,0 0-354,0 0-729,0 0-579,0 0-210,9-8 188,26-28-76,-35 36-432,1-1 0,-1 0 0,1 1 0,0-1 0,-1 0 0,1 1 0,-1-1 0,1 1 0,0-1 0,0 1 0,-1-1 0,1 1 1,0 0-1,0-1 0,-1 1 0,1 0 0,0-1 0,0 1 0,0 0 0,0 0 0,-1 0 0,1 0 0,0 0 0,0 0 0,0 0 0,0 0 0,0 0 0,-1 0 0,1 1 0,0-1 0,0 0 0,0 0 0,-1 1 0,1-1 0,0 1 0,0-1 0,-1 1 0,1-1 0,0 1 1,-1-1-1,1 1 0,0-1 0,-1 1 0,1 0 0,-1-1 0,1 1 0,-1 0 0,0 0 0,1-1 0,-1 1 0,0 0 0,1 0 0,-1 0 0,0-1 0,0 1 0,0 0 0,0 0 0,0 0 2,2 2 77,3 12-68,0 0 0,-2 1 0,1-1 0,-2 1 0,0 0 0,-1 0 0,0 0 0,-2 0 0,0 9-9,0 14-335,1-35 253,0 0 0,0 0 0,0 0 0,0 0 0,-1 0 0,0 0 0,0-1 0,0 1 0,0 0 0,-1 0 0,1-1 0,-2 3 82,0-43-40,3 31 140,0 1-1,1-1 1,-1 0 0,1 1 0,0-1 0,0 1-1,1-1 1,-1 1 0,1 0 0,1-1 0,-1 1-1,1 0 1,0 0 0,0 1 0,0-1 0,0 1 0,2-1-100,-4 4 106,2 1-165,0 1 0,0-1 1,1 1-1,-1 0 0,0-1 0,0 1 0,-1 1 0,1-1 0,0 0 0,0 1 1,0 0-1,-1-1 0,1 1 0,-1 0 0,0 0 0,1 0 0,-1 1 0,0-1 1,0 1-1,0-1 0,-1 1 0,1-1 0,0 2 59,-1-1-296,1-1-1,-1 1 1,1-1 0,0 0 0,-1 1-1,1-1 1,0 0 0,0 0-1,1 0 1,-1-1 0,0 1-1,1 0 1,-1-1 0,1 0-1,-1 1 1,1-1 0,0 0 0,-1 0-1,1-1 1,0 1 0,0 0-1,2-1 297,1 0-337,-1 0-1,0-1 1,0 1-1,0-1 0,0-1 1,0 1-1,0-1 1,0 0-1,0 0 0,0 0 1,-1-1-1,1 1 338,7-6-256,-1-1-1,0 0 1,6-7 256,-7 6 583,1 0 1,0 1-1,1 0 1,4-1-584,-13 8 221,-1 0 1,1 1-1,0-1 1,0 1 0,0 0-1,1 0 1,-1 0-1,0 0 1,0 1-1,0-1 1,1 1-1,-1 0 1,0 0 0,0 0-1,1 0 1,2 1-222,-4 0 83,1 0-1,-1 0 1,0 0 0,0 0 0,1 1 0,-1-1 0,0 0 0,0 1 0,0 0-1,-1-1 1,1 1 0,0 0 0,-1 0 0,1 0 0,-1 0 0,1 0-1,-1 0 1,0 0 0,0 1 0,0-1 0,0 1-83,36 131 1742,-30-120-4709,2-11-3604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39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39 15623,'0'0'230,"0"0"-140,0 0-148,4 29 7,1 2 54,1 9 31,-1-1-1,-2 1 1,-2 25-34,-2-33-136,-2 0 1,-1 0-1,-2 0 0,-1-1 1,-1 0-1,-12 27 136,20-56-35,-1-1 1,1 0-1,-1 1 0,1-1 0,-1 0 0,0 0 1,0 0-1,1 0 0,-1 0 0,0 1 0,0-2 1,0 1-1,0 0 0,0 0 0,-1 1 35,1-2-9,0 0-1,1 0 1,-1 0 0,1 1-1,-1-1 1,1 0 0,-1 0-1,0 0 1,1 0 0,-1 0-1,0 0 1,1 0 0,-1-1-1,1 1 1,-1 0 0,1 0-1,-1 0 1,0-1-1,1 1 1,-1 0 0,1 0-1,-1-1 1,1 1 0,-1-1 9,-1-1-83,-1 0 1,1-1 0,0 1 0,0-1 0,0 0-1,0 0 1,0 0 0,1 0 0,-1 0 0,0-3 82,-7-20-1017,2 0 1,0 0 0,2-1 0,1 0-1,1-6 1017,-2-48-19,4-7 19,1 78 3,0 0 0,1 0 1,0 0-1,0 1 0,1-1 1,0 0-1,1 1 0,1-4-3,-2 8 28,1 1 0,0-1 0,0 1 0,0-1-1,0 1 1,0 0 0,1 1 0,0-1 0,0 0 0,0 1 0,0 0-1,1 0 1,-1 0 0,1 1 0,-1-1 0,2 1-28,10-4 164,1 1 0,0 0 0,0 1 0,1 1 0,-1 1-1,1 1 1,-1 0 0,1 1 0,0 1 0,-1 0 0,8 3-164,-17-3 61,1 1 0,-1 1-1,-1-1 1,1 1 0,0 1-1,-1-1 1,1 1 0,-1 1-1,0-1 1,0 1 0,-1 0 0,0 1-1,0 0 1,0 0 0,0 0-1,0 1-60,-6-6 71,1 0 0,-1 0 0,1 0 0,-1 0 0,1 0 0,-1 0 0,1 0-1,-1 1 1,0-1 0,0 0 0,0 0 0,1 0 0,-1 0 0,0 0 0,-1 0 0,1 1-1,0-1 1,0 0 0,0 0 0,-1 0 0,1 0 0,0 0 0,-1 0 0,1 0-1,-1 0 1,0 1-71,-19 21 1458,-1-6-924,-1-1 1,-15 8-535,-34 25-563,31-10-2886,37-35-1151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0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12038,'0'0'1742,"0"0"-985,0 0 116,0 0-294,5 13-569,1 4-26,-1 0 0,0 0 0,-1 1 0,0 0 0,-1 7 16,-3-12-141,1-2-155,-1 0 0,2 0 0,-1 0 0,3 7 296,-3-16-167,-1-1 1,0 1 0,1-1-1,-1 0 1,0 1 0,1-1-1,0 0 1,-1 0-1,1 1 1,0-1 0,0 0-1,-1 0 1,1 0 0,0 0-1,0 0 1,0 0 0,0 0-1,1 0 1,-1 0 0,0 0-1,0-1 1,0 1 0,1 0-1,-1-1 1,0 1-1,1-1 1,-1 0 0,0 1-1,1-1 1,-1 0 0,1 0-1,-1 0 1,0 0 0,1 0-1,-1 0 1,1 0 0,0 0 166,0-1-108,0 0 0,1 0 0,-1 0 0,0-1 0,1 1 0,-1 0 0,0-1 1,0 0-1,0 1 0,0-1 0,0 0 0,-1 0 0,1 0 0,-1 0 0,1 0 0,0-2 108,21-41 214,-16 29-286,6-17 153,-10 24 135,1 1-1,-1-1 1,1 1-1,1-1 1,0 1 0,0 1-1,0-1 1,4-4-216,-8 12 23,0 0-1,-1-1 1,1 1 0,0 0 0,-1-1 0,1 1-1,0 0 1,0 0 0,-1-1 0,1 1-1,0 0 1,-1 0 0,1 0 0,0 0-1,0 0 1,-1 0 0,1 0 0,0 0-1,0 1 1,-1-1 0,1 0 0,0 0-1,-1 1 1,1-1 0,0 0 0,-1 1-1,1-1 1,0 1 0,-1-1 0,1 0-1,-1 1 1,1-1 0,-1 1 0,1 0 0,-1-1-1,1 1 1,-1-1 0,1 1 0,-1 0-1,0-1 1,0 1 0,1 0 0,-1 0-1,0-1 1,0 1 0,0 0 0,0-1-1,1 1 1,-1 0-23,5 18 451,0 0-1,-1 1 1,-1-1-1,0 1 1,-1 10-451,-2 108 939,-2-66-711,2-35-194,-2 0-1,-2-1 1,-1 1-1,-2-1 1,-3 4-34,5-20-83,-1-1 0,-1 0 0,-1-1 0,-1 1 0,0-1 0,-2-1 1,0 0-1,0-1 0,-2 0 0,-2 2 83,12-14 5,-1-1 1,-1 1-1,1-1 1,0 1-1,-1-1 1,0 0-1,0-1 1,0 1-1,0-1 0,0 0 1,0 0-1,-1-1-5,4 0 80,1-1 1,-1 0-1,0 0 0,1 1 0,-1-1 0,0 0 0,0-1 0,1 1 0,-1 0 0,0 0 0,1-1 0,-1 1 0,0-1 0,1 1 0,-1-1 0,1 0 0,-1 0 1,1 0-1,-1 0 0,1 0 0,0 0 0,-1 0 0,1 0 0,0 0 0,0-1 0,0 1 0,0 0 0,0-1 0,0 1 0,0-1 0,0 1 0,0-1 0,1 1 1,-1-1-1,1 0 0,-1 1 0,1-1 0,0 0 0,0 0-80,-2-5 20,0-1 0,1 0 0,0 0 0,0 0 0,1 0 0,0 0 0,1 0 0,0 0 0,0 0 0,0 0 0,1 0 0,2-3-20,0 0-18,1 1 0,0 0-1,0 1 1,1-1-1,1 1 1,-1 0 0,1 1-1,6-6 19,1-2-236,28-26-153,-9 19-3310,-21 19-1213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1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12198,'0'0'2113,"0"0"-2113,0 0 16,0 0 0,0 0 16,0 0 112,0 96 224,0-23-304,-10 6 64,4 5-112,3-7-32,3-9-96,0-12-2866,0-15-479,0-41-913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15911,'0'0'1025,"0"0"431,0 0-415,0 0-817,0 0-224,0 0-48,4 0-688,-4 0-3490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11877,'0'0'1518,"0"0"-453,0 0 138,0 0-64,0 0-466,0 0-343,-1 21-183,-11 145-125,9-18-90,3-119-41,0-28 31,0 0-1,0 0 0,0 1 1,1-1-1,-1 0 0,0 0 1,0 0-1,1 1 0,-1-1 0,1 0 1,-1 0-1,1 0 0,-1 0 1,1 0-1,0 0 0,-1 0 1,1 0-1,0 0 0,0 0 0,0 0 1,0 0-1,0-1 0,0 1 1,0 0-1,0-1 0,0 1 1,1 0 78,0 0-405,0-1 0,0 1 0,0-1 0,0 1 0,0-1 0,0 0 1,0 0-1,0 0 0,1 0 0,-1 0 0,0 0 0,0-1 0,0 1 1,1-1 404,-3 1-175,1-1-1,0 1 1,-1 0 0,0 0 0,1-1 0,-1 1 0,1 0 0,-1 0 0,1-1 0,-1 1 0,0-1 0,1 1 0,-1 0-1,1-1 1,-1 1 0,0-1 0,0 1 0,1-1 0,-1 1 0,0-1 0,0 1 0,0-1 0,1 1 0,-1-1 175,5-22-4875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6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12886,'0'0'1633,"0"0"-225,0 0-527,0 0-881,0 0-176,0 0-1681,2-57-4242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12550,'0'0'349,"0"0"-165,0 0 275,0 0-192,0 0-208,2 4-9,1 11-7,0 1-1,0 0 1,-2-1-1,0 1 0,0 0 1,-2 0-1,-1 10-42,1 54-964,1-79 878,0 0-1,0 0 0,0-1 0,0 1 1,1 0-1,-1 0 0,0 0 0,0 0 1,1 0-1,-1-1 0,1 1 0,-1 0 1,1 0-1,-1-1 0,1 1 0,0 0 1,-1-1-1,1 1 0,0 0 0,-1-1 1,1 1-1,0-1 0,0 0 0,-1 1 1,1-1-1,0 1 0,0-1 0,0 0 1,0 0-1,-1 1 0,1-1 0,0 0 1,0 0-1,0 0 0,0 0 0,0 0 1,0 0-1,0 0 0,-1 0 0,1-1 1,0 1-1,0 0 0,0 0 0,0-1 1,0 1-1,-1-1 0,1 1 0,0-1 1,0 1-1,-1-1 0,1 1 0,0-1 1,-1 1-1,1-1 0,0 0 1,-1 1-1,1-1 0,-1 0 0,1 0 1,-1 0-1,0 1 0,1-1 0,-1 0 1,0 0 86,11-25 417,-2-1 1,-1 1 0,-1-1 0,-1-1-1,0-9-417,3-13 2020,-8 48-1895,-1 1-1,0-1 1,1 0-1,-1 1 1,1-1-1,-1 1 1,1-1 0,0 1-1,0-1 1,0 1-1,0-1 1,0 1-1,0 0 1,0 0 0,0-1-1,0 1 1,2-1-125,-2 2 17,-1 0 0,1-1 0,0 1 0,0 0 0,0 0 1,0 0-1,0 0 0,0 0 0,0 0 0,0 0 0,0 1 1,0-1-1,-1 0 0,1 0 0,0 1 0,0-1 0,0 0 1,0 1-1,-1-1 0,1 1 0,0-1 0,0 1 0,-1 0 1,1-1-1,0 1 0,-1-1 0,1 1 0,-1 0 0,1 0 0,-1-1 1,1 1-1,-1 0 0,1 0-17,15 24 138,-1 0 1,6 14-139,-8-14-1204,1 0-1,14 18 1205,-26-41-299,0 0 0,0 0-1,0 0 1,0 0-1,0 0 1,0 0-1,1-1 1,-1 1 0,0-1-1,1 1 1,-1-1-1,1 0 1,0 0 0,-1 0-1,1-1 1,0 1-1,0-1 1,-1 1 0,1-1-1,0 0 1,0 0-1,2 0 300,4 0-3900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1697,'0'0'2161,"0"0"-400,0 0-305,0 0-719,0 0 335,0 0-288,85-25-239,-64 25-273,-3 0-160,0 18 352,-2 11-32,0 5 113,-1 11-161,-1 2-384,2 2-945,-14-35-1328,0-6-1809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7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11093,'0'0'1531,"0"0"-58,0 0-526,0 0-592,0 0-51,9 18-96,-5-10-170,8 15 84,-2 1-1,0 0 1,-1 1-1,-2 0 1,1 5-122,8 76 151,-10-64-210,0 0 0,3 0-1,13 35 60,-17-69-587,-2-14 141,-2-17 28,-3-139-1401,0-74 1600,2 231 236,0 0 1,1-1-1,-1 1 0,1 0 1,0 0-1,1 0 1,-1 0-1,1 0 1,0 0-1,0 0 1,0 0-1,1 1 1,0-1-1,0 1 0,0-1 1,0 1-1,0 0 1,1 1-1,0-1 1,0 0-1,0 1 1,0 0-1,1 0 1,-1 0-1,1 1 0,0 0 1,0 0-1,2-1-17,11-2 56,0 0 0,0 2-1,0 0 1,0 1-1,1 0 1,-1 2-1,11 1-55,-18 0 14,-1 0-1,1 0 0,-1 1 0,0 0 0,0 1 0,0 0 1,0 1-14,-4-2 5,-1 0 0,0 1 1,1 0-1,-1 0 1,-1 0-1,1 0 1,0 1-1,-1 0 0,0 0 1,1 0-1,-2 0 1,1 1-1,1 2-5,-4-5 43,0-1-1,0 1 1,0 0 0,0-1-1,-1 1 1,1 0 0,-1-1-1,1 1 1,-1 0 0,0 0-1,0-1 1,0 1 0,0 0 0,0 0-1,0 0 1,0-1 0,0 1-1,-1 0 1,1 0 0,-1-1-1,1 1 1,-1 0 0,0-1-1,0 1 1,1-1 0,-1 1-1,0-1 1,-1 1 0,1-1-1,0 0 1,0 1 0,0-1-1,-1 0 1,1 0-43,-8 6 81,0-1-1,0 0 1,0 0 0,-1-1 0,-5 2-81,-12 7-446,23-11 47,0 1-462,0-3-2655,4-1-1627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14 9460,'0'0'2423,"0"0"-238,0 0-590,-22 0-389,-68 0-419,88 0-764,0 0 0,0 0 0,0 0 0,-1 0 0,1 0 0,0 0 0,0 1 0,0-1 0,0 1 0,0 0 0,0-1 0,0 1 0,0 0 0,0 0 0,0 0 0,1 0 0,-1 0 0,0 1 0,1-1 0,-1 0 0,1 1 0,-1 0 0,1-1 0,0 1 0,-1 0 0,1-1 0,0 1 0,0 0 0,0 0 0,1 0 0,-1 0 0,0 0 0,1 0 0,-1 0 0,1 0 0,0 0 0,-1 0 1,1 1-1,0 0-23,-1 4 7,-1 11-36,0 0 0,0 0 1,2 0-1,0 0 0,2 0 1,0 1-1,0-2 0,2 1 1,2 7 28,-4-18-73,1 0 1,-1 0-1,1-1 1,1 0-1,-1 0 1,1 0-1,0 0 1,0 0-1,1-1 1,-1 1-1,1-1 1,0 0-1,1-1 1,-1 1-1,1-1 1,0 0-1,0-1 1,1 0-1,-1 0 1,1 0-1,-1 0 1,1-1-1,0 0 1,0-1-1,4 1 73,-1 0-144,0-1-1,1 0 0,-1-1 0,0 0 1,0 0-1,1-1 0,-1-1 1,0 0-1,0 0 0,0-1 1,-1 0-1,1 0 0,8-6 145,-11 6 26,-2-1 0,1 0-1,0 0 1,-1-1 0,0 0-1,0 1 1,0-2 0,-1 1-1,1-1 1,-1 1 0,-1-1-1,1 0 1,-1 0 0,0-1-1,0 1 1,-1-1 0,0 0-1,0 1 1,0-1 0,-1 0-1,0 0-25,1-7 224,-1 0 0,0-1-1,-1 1 1,0 0 0,-1 0-1,-1 0 1,-2-12-224,1 17 30,0 0 0,0-1 0,-1 1 0,0 1 0,0-1 1,-1 1-1,0-1 0,-1 1 0,0 1 0,0-1 0,-4-2-30,7 7-1854,2 3-3268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8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13014,'0'0'157,"0"0"-42,0 0 85,0 0-24,10 21 131,5 13-83,-1 0 0,-1 1 0,-2 1 0,0 7-224,-8-27 95,-3-9-94,2-1 1,-1 1 0,0 0-1,1-1 1,1 1 0,-1-1-1,1 1 1,0-1 0,3 4-2,-6-10-17,0 0 1,0 0-1,0 0 1,0 0 0,0 1-1,0-1 1,0 0-1,0 0 1,0 0-1,0 0 1,0 0-1,1 0 1,-1 0-1,0 0 1,0 0-1,0 1 1,0-1-1,0 0 1,0 0-1,1 0 1,-1 0-1,0 0 1,0 0 0,0 0-1,0 0 1,0 0-1,0 0 1,1 0-1,-1 0 1,0 0-1,0 0 1,0 0-1,0 0 1,0 0-1,1 0 1,-1 0-1,0 0 1,0 0-1,0-1 1,0 1 0,0 0-1,0 0 1,0 0-1,1 0 1,-1 0-1,0 0 1,0 0-1,0 0 1,0 0-1,0-1 1,0 1-1,0 0 1,0 0 16,5-12-337,0-19 331,-4 28-24,0-9-37,2-2 184,-1-1 0,1 0 1,1 1-1,1-1-117,-4 12 49,1-1 0,-1 1 0,1-1-1,0 1 1,0 0 0,0 0 0,0 0 0,1 0 0,-1 0 0,1 0 0,0 0 0,0 1 0,0 0 0,0-1 0,0 1 0,0 0 0,1 0 0,0 0-49,12-3 32,1-1 0,0 2-1,0 0 1,1 1 0,-1 1-1,5 1-31,37-1-131,13 3 131,-3 1-1033,-69-2-2920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2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0 231 8948,'0'0'480,"6"-19"-282,-3 7-183,-2 2 1,2 1 0,-1 0 0,1 0 0,1 0 0,0 0 0,0 1 1,0-1-1,1 1 0,1 0 0,-1 0 0,1 1 0,0 0 0,6-5-16,-1 3 174,-1 1 1,1 0-1,1 1 1,-1 0-1,1 1 1,1 0-1,-1 1 1,1 0-1,-1 1 1,1 1-1,1 0 1,-1 0-1,0 1 1,1 1 0,-1 1-1,1 0 1,-1 0-175,-8 0 21,-1 0 1,1 1-1,0-1 1,-1 1-1,1 0 1,-1 0-1,1 0 1,-1 1-1,0 0 1,1 0-1,-1 0 1,4 2-22,-6-2 10,1 0 0,-1 0 0,0 1 0,1-1 0,-1 0 0,0 1 0,-1-1 0,1 1 0,0 0 0,-1 0 0,1 0 0,-1 0 0,0 0 0,0 0 0,0 0 0,0 0 0,-1 0 0,1 0 0,-1 2-10,0 8-11,0 0 0,-1 0 0,0 0 0,-1 0 0,-1 0 0,0 0 0,-1-1 0,0 0 0,-1 1 0,0-1 0,-1-1 0,0 1 0,-1-1 0,0 0 0,-1-1 0,-5 6 11,-12 13-126,-2-1 0,0-2 0,-2 0 0,-1-2 0,-3 0 126,-43 24 2623,76-48-2613,0 0 1,0 0-1,0 0 1,0 0-1,1 0 1,-1 0-1,0 0 1,0 0-1,0 0 1,0 0-1,0 0 1,1 0-1,-1 0 1,0 0-1,0 0 1,0 0-1,0 0 1,0 0-1,1 0 1,-1 0-1,0 1 1,0-1-1,0 0 1,0 0-1,0 0 1,0 0-1,1 0 1,-1 0-1,0 0 1,0 0-1,0 1 1,0-1-1,0 0 1,0 0-1,0 0 1,0 0-1,0 0 1,0 1-1,0-1 1,0 0-1,0 0 1,0 0-1,0 0 1,0 0-1,0 1 1,0-1-1,0 0 1,0 0-1,0 0 1,0 0-1,0 0 1,0 1-1,0-1 1,0 0-1,0 0 0,0 0 1,0 0-1,0 0 1,0 1-1,0-1 1,0 0-1,-1 0 1,1 0-1,0 0 1,0 0-1,0 0 1,0 0-1,0 0 1,0 0-1,-1 1-10,16 1-113,118 6 990,82-8-877,-95-1-4105,-115 0-1103,-5-3-2059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3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1005 68 4402,'-21'-10'8927,"6"3"-8012,0-1-672,-1 1 1,1 0 0,-1 1-1,0 1 1,-1 0 0,1 2-1,-1-1 1,0 2 0,-2 0-244,-28 1 531,1 1 0,-35 5-531,62-2 33,-1 0 1,1 1-1,0 1 1,0 1-1,1 1 1,-1 0-1,-14 9-33,0 4-4,1 2 0,1 0 0,0 3-1,2 0 1,1 2 0,1 1 0,1 1-1,2 1 1,1 1 0,1 1-1,2 1 1,-14 32 4,16-26-16,1 1 0,2 1 0,2 0 0,1 1 0,3 1 0,1 0 1,2 0-1,2 0 0,2 0 0,2 1 0,3 16 16,-1-41-15,1 0 0,0 0-1,2-1 1,0 1 0,2-1 0,0 0 0,0 0 0,2-1 0,0 0 0,6 6 15,-1-2-27,1-2-1,1 0 1,1-1-1,1 0 0,0-2 1,1 0-1,17 10 28,-5-6-38,1-1 0,1-2 0,1-1-1,0-2 1,1-1 0,0-2 0,1-2 0,0-1-1,1-1 1,33 1 38,-28-6-2,0-1 0,-1-2 0,1-2 0,-1-2 1,0-1-1,0-3 0,-1-1 0,0-2 0,0-1 0,-2-3 0,0-1 0,-1-1 1,0-2-1,-2-2 0,0-1 0,-2-2 0,6-7 2,-23 18 88,-1 0 0,-1-1 1,0 0-1,-1-1 0,0 0 0,-2-2 1,0 1-1,-1-1 0,-1-1 0,0 1 0,-1-2 1,-2 1-1,0-1 0,-1 0 0,0-4-88,0-13 168,-2 0-1,-2 0 0,-1 0 0,-2 0 1,-1 0-1,-2 0 0,-2 0 0,-1 1 1,-2 0-1,-8-20-167,2 16 10,-1 0 0,-2 1 0,-2 1 0,-1 2 0,-2 0 0,-1 1 0,-2 1 0,-31-29-10,43 48-216,0 1 0,-1 0 0,-1 2 0,0-1 0,-1 2-1,0 0 1,-1 2 0,0 0 0,0 1 0,-19-6 216,36 14-242,1-1 0,0 1 0,0 0 0,0-1 0,0 1 0,-1 0 0,1 0 0,0 0 0,0 0 0,-1 0 0,1 0 0,0 0 0,0 0 0,0 0 0,-1 1-1,1-1 1,0 0 0,-1 1 242,-12 14-10282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89 6995,'0'0'4002,"0"0"-929,0 0-1776,0 0-753,0 0-544,0 0-32,-46-58 0,82 58 32,10 7 128,9 7 16,2-4-144,5 2 0,-1-2-432,-2 2-2321,-12 0-1281,-39-9-1601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9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8788,'0'0'2849,"0"0"-776,0 0-845,2-1-751,0 0-456,0 0-1,0 0 1,1 0 0,-1 1-1,0-1 1,1 1 0,-1 0-1,0-1 1,1 1 0,-1 0-1,0 0 1,1 1 0,-1-1-1,0 0 1,1 1 0,-1-1-1,1 1-20,11 2 95,146 10 1145,2-6 0,30-9-1240,-51 1-445,-140 1 322,15-2-2401,-11-6-3307,-5 2 527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49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9989,'0'0'3089,"0"0"-1872,0 0-857,20 1-371,-17-1 14,12 0 33,0 0-1,0 1 1,0 1 0,-1 0 0,1 1-1,-1 1 1,1 0 0,-1 1-1,0 1 1,2 1-36,3 4 83,1 0-1,-1 1 0,-1 1 1,-1 1-1,0 0 0,0 1 1,0 3-83,-11-11 54,0 0 0,-1 0 0,1 1 1,-1 0-1,-1 0 0,0 1 0,0-1 1,0 1-1,-1-1 0,-1 1 0,1 0 0,-2 1 1,1-1-1,-1 0 0,0 0 0,-1 1 1,0-1-1,-1 2-54,0-5 48,0-1 0,-1 0 0,0 0 1,0 0-1,0-1 0,0 1 0,-1 0 0,0-1 0,0 1 0,0-1 1,0 0-1,-1 0 0,1 0 0,-1-1 0,0 1 0,0-1 1,-1 0-1,1 0 0,-1 0 0,0 0-48,-15 8 79,-1-1 1,1-1-1,-2 0 1,-1-1-80,-10 3 76,-1-2 1,0-1-1,-22 2-76,-15-5-6718,71-5-4631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0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12486,'0'0'2065,"0"0"-1601,0 0-464,0 0-624,0 0 624,0 0 400,179 10-80,-109-10 16,2 0-80,-2 0-192,-5 0 0,-1 0-64,-10-8-224,-9-8-1425,-43 10-2625,-2-2-976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0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1121,'0'0'7299,"0"0"-5618,0 0-1060,27 6 190,19 6-280,23 10-531,-62-19 49,1 1 0,0 0 1,-1 0-1,0 0 0,0 1 0,0 0 0,0 0 0,-1 1 0,0 0 0,0 0 0,0 1 1,3 5-50,1 0 112,-3-3-13,0 0 1,-1 0-1,0 1 1,0 0-1,-1 0 1,0 0-1,-1 1 0,0-1 1,-1 1-1,0 2-99,-2-7 86,0 1 1,0-1-1,0 1 0,-1-1 0,0 0 0,0 1 0,-1-1 1,0 1-1,0-1 0,0 0 0,-1 1 0,0-1 0,0 0 0,-1 0 1,0 0-1,0 0 0,0-1 0,-1 1-86,-17 21 190,-2-1 0,-1-1 0,-11 8-190,-12 12-1618,45-42-2390,2-3-3398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1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4914,'0'0'3714,"0"0"-2353,0 0-612,-7 25-373,-5 16-323,-29 105 201,37-121 77,1 1 0,0-1-1,2 0 1,2 13-331,-1-18 137,0-13-119,0-1 1,0 1-1,1-1 1,0 1-1,0-1 1,1 1 0,0-1-1,0 0 1,0 0-1,1 0 1,0 0-1,0 0 1,1-1 0,-1 1-1,1-1 1,0 0-1,1 0 1,-1 0-1,3 1-18,0-1-6,0 0-1,1 0 1,0-1-1,0 0 1,0 0-1,0 0 1,0-1-1,1-1 1,-1 0-1,1 0 1,0 0-1,0-1 1,0 0-1,2-1 7,4 0-298,1 0 1,0-1-1,-1 0 1,4-2 297,-14 2-250,0 0 0,1 0 1,-1-1-1,0 1 1,0-1-1,0-1 0,-1 1 1,1-1-1,-1 0 0,1 0 1,-1 0-1,3-3 250,-5 4-303,-1 1-1,1-1 1,-1 0-1,0 1 1,0-1 0,0 0-1,0 0 1,0 0-1,0 0 1,0 0 0,-1 0 303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2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10549,'0'0'4098,"0"0"-2530,0 0-911,0 0-657,0 0-96,0 0 96,61-22 112,-2 38 0,-1 2-64,-3 0 96,-8 1-64,-2-1-80,-4-8-1249,-34-8-2544,-7-2-4035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5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11141,'0'0'2900,"0"0"-1128,0 0-356,0 0-610,0 0-638,-3 1-80,2-1-92,0 0 0,1 1-1,-1-1 1,0 1 0,0-1 0,0 1 0,0-1-1,1 1 1,-1 0 0,0-1 0,0 1 0,1 0-1,-1 0 1,1 0 0,-1-1 0,1 1 0,-1 0-1,1 0 1,-1 0 0,1 0 0,0 0 0,-1 0-1,1 0 1,0 0 0,0 0 0,0 0 0,0 0-1,0 0 1,0 1 4,0 42-126,0-26 137,0 113-999,0-130 927,0-1 0,0 0-1,0 1 1,1-1 0,-1 1-1,0-1 1,0 0-1,0 1 1,0-1 0,1 1-1,-1-1 1,0 0-1,0 1 1,1-1 0,-1 0-1,0 1 1,1-1 0,-1 0-1,0 0 1,1 1-1,-1-1 1,0 0 0,1 0-1,-1 0 1,0 1-1,1-1 1,-1 0 0,1 0-1,-1 0 1,0 0-1,1 0 1,-1 0 0,1 0-1,-1 0 1,1 0 0,-1 0-1,1 0 62,18-5-2563,-11-1 2426,0-1 1,-1 0-1,0-1 0,0 0 0,0 0 0,-1 0 1,-1-1-1,1 0 0,3-9 137,27-37 204,-33 52-129,0 0 1,-1 0-1,1 0 0,0 0 0,1 0 0,-1 1 0,0 0 1,1 0-1,0 0 0,-1 0 0,1 0 0,0 1 1,2-1-76,4 0 26,-1 0 1,1 1 0,-1 1-1,1 0 1,0 0-27,-6 0 23,0 0-19,-1 1-1,1 0 1,-1-1-1,0 1 1,1 1 0,-1-1-1,0 0 1,0 1-1,0 0 1,0-1 0,0 1-1,0 1 1,0-1-1,-1 0 1,1 0 0,-1 1-1,0 0 1,1-1-1,-1 1 1,0 0-1,-1 0 1,1 0 0,0 0-1,-1 1-3,7 14 15,0 0 0,-1 0 0,4 18-15,-7-23-6,19 70-2269,-19-67-1159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9444,'0'0'3866,"0"0"-2695,0 0-362,0 0-150,0 0-518,1 13-122,-3 48-53,1-17-34,1-1-1,3 19 69,-2-59-145,0 0 1,0 0-1,0-1 0,0 1 1,0 0-1,1-1 1,-1 1-1,1-1 0,0 1 1,-1-1-1,1 0 0,0 1 1,1-1-1,-1 0 1,0-1-1,1 1 0,-1 0 1,1-1-1,-1 1 0,1-1 1,-1 0-1,1 1 0,0-1 1,0-1-1,0 1 1,0 0 144,1 0-221,0 0 0,0 0 1,0-1-1,0 1 0,0-1 1,1 0-1,-1 0 1,0 0-1,0-1 0,0 0 1,0 1-1,0-1 1,0-1-1,0 1 0,0-1 1,0 1-1,0-1 0,2-2 221,3-4 140,-1-1-1,0 0 1,-1-1-1,0 0 1,0 0-1,-1 0 1,0-1-1,-1 0 1,0 0-1,-1 0 1,-1 0-1,1-1 1,-2 0-1,1-2-139,-4 24 964,0 1-1,1-1 0,0 0 1,0 1-1,2 7-963,0-6 226,1-1-1,0 1 0,0-1 1,1 0-1,3 7-225,-4-13-117,-1 1 1,1-1-1,0 0 0,0 1 0,0-1 0,1-1 0,0 1 1,0-1-1,0 1 0,0-1 0,1 0 0,-1-1 1,1 1-1,0-1 0,0 0 0,1 0 0,-1 0 0,1-1 1,-1 0-1,1 0 0,0 0 0,0-1 0,-1 0 0,3 0 117,-1-1-153,0 0-1,0 0 1,0-1-1,-1 0 0,1-1 1,0 0-1,-1 0 1,1 0-1,-1 0 0,0-1 1,0 0-1,0-1 1,0 1-1,-1-1 0,1 0 1,-1-1-1,0 1 1,0-1-1,0 0 0,-1 0 1,1-1 153,13-19 348,-1 1 1,-1-2 0,-2 0 0,5-12-349,2-4 227,-10 20 144,-7 14 263,0 0-1,1 0 1,-1 0-1,6-5-633,-10 12 32,0 1-1,1-1 1,-1 1 0,1-1-1,-1 1 1,1 0-1,-1-1 1,1 1-1,-1 0 1,1-1-1,-1 1 1,1 0 0,-1 0-1,1 0 1,0 0-1,-1-1 1,1 1-1,-1 0 1,1 0-1,0 0 1,-1 0-1,1 0 1,-1 0 0,1 0-1,0 1 1,-1-1-1,1 0 1,-1 0-1,1 0 1,-1 1-1,1-1 1,-1 0-1,1 0 1,-1 1 0,1-1-1,-1 0 1,1 1-1,-1-1 1,1 1-1,-1-1 1,0 1-1,1-1 1,-1 1 0,0-1-1,1 1 1,-1-1-1,0 1 1,0-1-1,1 1-31,12 28 7,-7-2 16,-2 0 0,0 1 0,-2-1 0,-2 25-23,1-13-1074,1-1-1,2 2 1075,-4-39-73,0 0 0,1 0 0,-1 1 0,0-1 0,0 0-1,1 0 1,-1 0 0,0 0 0,1 0 0,-1 0 0,1 0 0,0 0 0,-1 0 0,1 0-1,0 0 1,0 0 0,-1 0 0,1 0 0,0 0 0,0-1 0,0 1 0,0 0 0,0-1-1,0 1 1,0-1 0,0 1 0,0-1 0,0 0 0,1 1 0,-1-1 0,0 0 0,0 0-1,0 1 1,0-1 0,1 0 0,-1 0 0,0 0 0,0-1 0,0 1 0,0 0-1,1 0 1,-1-1 73,5-26 2464,-4 16-1886,2-12 1097,-1-1 1,0-19-1676,-2 26 238,0 0 0,1 0 1,1 0-1,0 1 0,2-1 1,1-3-239,-5 15-1,1 0 0,0 1 1,0-1-1,0 1 1,1 0-1,0 0 0,0 0 1,0 0-1,0 0 1,0 1-1,1-1 1,-1 1-1,1 0 0,0 0 1,0 0-1,0 0 1,0 1-1,1 0 0,-1 0 1,1 0-1,-1 0 1,1 1-1,0 0 0,0 0 1,0 0-1,-1 0 1,2 1 0,-3 0-30,0 1 0,0-1 0,0 1 0,0 0-1,0 0 1,0 0 0,0 0 0,0 1 0,0-1 0,0 1 0,-1 0 0,1 0 0,-1 0 0,1 0 0,-1 0 0,0 0 0,0 0 0,0 1 0,0 0 0,0-1 0,0 1 0,-1 0 0,2 2 30,5 12-453,0 0 0,-1 1 0,4 16 453,0 0-1024,-9-28 622,1 0 0,-1-1 0,1 1 0,1-1 0,-1 0 0,1 0 0,-1 0 0,4 3 402,-6-7-104,0 0 1,1 0-1,-1 0 1,0 0-1,1 0 1,-1 0-1,1 0 0,-1 0 1,1-1-1,-1 1 1,1-1-1,-1 1 1,1-1-1,0 1 1,-1-1-1,1 0 1,0 0-1,-1 0 0,1 0 1,0 0-1,-1 0 1,1 0-1,0-1 1,-1 1-1,1-1 1,-1 1-1,1-1 1,0 1-1,-1-1 0,1 0 1,-1 0-1,0 0 1,1 0-1,-1 0 1,1-1 103,6-5 222,-1-1 1,1 0-1,-2 0 1,1-1-1,-1 0 1,1-4-223,0 2 557,0 0 1,0 1-1,1 0 0,0 1 1,2-1-558,-9 9 8,-1 0 1,1 1-1,-1-1 1,1 1-1,0-1 1,0 0 0,-1 1-1,1-1 1,0 1-1,0 0 1,0-1-1,-1 1 1,1 0 0,0-1-1,0 1 1,0 0-1,0 0 1,0 0-1,0 0 1,0 0 0,0 0-1,0 0 1,-1 0-1,1 0 1,0 0-1,0 0 1,0 1 0,0-1-1,0 0 1,0 1-1,-1-1 1,1 0-1,0 1 1,0-1 0,-1 1-1,1 0 1,0-1-1,0 1 1,-1 0-1,1-1 1,-1 1 0,1 0-1,-1-1 1,1 1-1,-1 0 1,1 0-1,-1 0-8,4 7-171,0-1 0,-1 1 0,-1 0 0,1 0 0,-1 2 171,2 2-599,17 39-3909,-16-41 949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6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1 148 1137,'0'0'2022,"13"-18"123,7-9-1220,15-21 241,4 2 2898,-38 45-3983,-1 1-1,0-1 1,0 1 0,1-1 0,-1 1 0,0-1 0,1 1 0,-1-1 0,1 1 0,-1 0 0,0-1 0,1 1 0,-1 0-1,1-1 1,-1 1 0,1 0 0,-1-1 0,1 1 0,0 0 0,-1 0 0,1 0 0,-1-1 0,1 1 0,-1 0 0,1 0 0,0 0-1,-1 0 1,1 0 0,-1 0 0,1 0 0,-1 0 0,1 1 0,0-1 0,-1 0 0,1 0 0,-1 0 0,1 1 0,-1-1 0,1 0-1,-1 0 1,1 1 0,-1-1 0,1 0 0,-1 1 0,0-1 0,1 1 0,-1-1 0,1 1 0,-1-1 0,0 1 0,1-1-81,9 31 387,-3 19 73,-3 0 0,-2 0 0,-3 38-460,0-21 71,2 2-265,-3 0 1,-3 0-1,-4 0 0,-2-1 1,-12 36 193,22-100-94,0 0-140,0 1 0,0-1 0,-1 0 0,0 0 0,1 0 0,-1 0 0,-1 0 0,1 0 0,0 0 0,-2 0 234,4-3-19,0-1 0,-1 0 0,1 0 0,0 0 0,0 0 0,0 1 0,0-1 0,-1 0 0,1 0 0,0 0 0,0 0 0,0 0 0,-1 0 0,1 0 0,0 0 0,0 1 0,-1-1 0,1 0 0,0 0 0,0 0 0,0 0 0,-1 0 0,1 0 0,0 0 0,0 0 0,-1 0 0,1-1 0,0 1 0,0 0 0,0 0 0,-1 0 0,1 0 0,0 0 0,0 0 0,0 0 0,-1 0 0,1-1 0,0 1 0,0 0 0,0 0 0,0 0 0,-1 0 0,1-1 0,0 1 0,0 0 0,0 0 0,0 0 0,0-1 0,0 1 0,-1 0 19,-3-17-512,-1-55-1431,3-1-1,4-27 1944,0-6-1027,-2 90 759,0-41-444,2 1-1,7-33 713,-7 73 362,1 0 0,1 0 0,0 1 0,1-1 0,1 1 0,0 0 0,1 0 0,0 1 0,2 0 0,0 0 0,4-5-362,-8 14 132,-1 1 0,0-1-1,1 1 1,0 0 0,0 0 0,0 1-1,0-1 1,1 1 0,-1 0 0,1 1-1,0-1 1,3 0-132,3 0 327,0 1 1,0 0-1,0 1 0,0 0 1,11 1-328,-20-1 46,0 2-1,0-1 1,0 0 0,0 1 0,0-1 0,0 1 0,0 0-1,0 0 1,0 0 0,0 0 0,0 1 0,0-1 0,-1 1 0,1-1-1,-1 1 1,1 0 0,-1 0 0,0 0 0,0 1 0,0-1-1,2 2-45,-1 1 84,0 0-1,-1 0 0,1 1 0,-1-1 0,0 1 1,0-1-1,-1 1 0,0 0 0,0 0 1,0 0-1,0 1-83,-1 5-33,1-1-1,-2 1 1,1-1 0,-2 1 0,1-1-1,-1 0 1,-1 0 0,0 0 0,-1 0 0,0 0-1,-4 5 34,1-8-3022,2-7-3307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7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7748,'0'0'4383,"0"0"-2881,0 0-320,0 0-347,0 0-211,6 23-293,0-1-273,1 3-11,-1 1 0,-1-1 0,-1 1-1,-1 13-46,-2-34-7,-1 0 0,1 1 0,0-1 0,0 1-1,0-1 1,1 0 0,0 0 0,0 0 0,0 0-1,0 0 1,1 0 0,0 0 0,0-1 0,0 0-1,1 1 1,-1-1 0,1 0 0,1 0 7,-1-1-97,0-1-1,0 1 1,1-1 0,-1 0-1,1 0 1,0-1 0,-1 1-1,1-1 1,0 0 0,0 0 0,0-1-1,0 1 1,0-1 0,-1 0-1,1 0 1,0-1 0,0 0-1,0 1 1,0-2 0,1 1 97,2-2-81,0 0 0,-1 0 0,1 0 0,-1-1 0,1 0 0,-1 0 0,0-1 1,-1 0-1,2-1 81,57-58-49,-16 16 52,-35 36 27,0 1-1,0 0 1,1 1 0,1 0-30,-9 7 36,0-1 1,0 1-1,0 1 0,0-1 1,0 1-1,1 0 1,-1 1-1,1 0 1,0 0-1,3 0-36,-8 1 41,-1 1 0,0-1 0,0 0 0,1 1 0,-1-1 0,0 1 0,0 0 0,0 0 0,0-1 0,0 2 0,0-1 0,0 0 0,0 0 0,0 0 0,-1 1 0,1-1 0,0 1 1,-1 0-1,1-1 0,-1 1 0,0 0 0,1 0 0,-1 0 0,1 2-41,2 5 218,0 1 0,0 0 1,-1 0-1,2 9-218,-3-11 90,12 59 323,-2 1 0,-3 0 0,-2 11-414,-3 44-64,-6 41 65,1-141-251,-1 0 0,-1 0 0,-1 0-1,-1 0 1,-1-1 0,-1 0 0,-1 0 0,-1-1-1,-1 0 1,-1 0 0,-1-1 0,-7 10 251,15-26-133,1-1 0,0 1 1,-1-1-1,0 1 1,0-1-1,0 0 1,-3 2 132,6-5-3,0 1 0,0 0 0,0-1 0,0 1 0,-1-1 0,1 1 0,0-1 0,0 0 0,0 1 0,0-1 1,0 0-1,-1 0 0,1 0 0,0 0 0,0 0 0,0 0 0,-1 0 0,1 0 0,0 0 0,0-1 1,0 1-1,0 0 0,-1-1 0,1 1 0,0-1 0,0 1 0,0-1 0,0 0 0,0 1 0,0-1 0,0 0 1,1 0-1,-1 0 0,0 0 0,0 0 3,-3-6 92,0 0-1,1 0 1,1 0 0,-1 0-1,1 0 1,0-1 0,0 1-1,1-1 1,0-3-92,-4-78 250,4 74-135,0-7 232,2-1 0,0 0 0,1 1 1,2-3-348,-2 14 147,1 0 1,0 0 0,1 1 0,0-1-1,1 1 1,0 0 0,0 0 0,1 1-1,3-4-147,13-14 156,2 0 0,1 1-1,1 1 1,1 2-1,1 1 1,1 1 0,9-4-156,31-16 11,2 3 1,53-20-12,-18 15-438,98-25 438,-188 64-1062,0 0 1,1 1-1,13 0 1062,25 1-8524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3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31 261 12806,'0'0'694,"0"0"-660,0 0-68,0 0 52,21-12 28,3-3-53,4 0-37,-1-2-1,0-1 1,25-24-1,-48 39-98,-1-1 0,0 1-1,0-1 1,0 0-1,-1 0 1,1 0 0,-1 0-1,0 0 1,0 0 0,0-1-1,-1 1 1,1-1-1,-1 1 1,0-1 0,-1 0-1,1-6 1,-1 9 174,0-1 1,0 1-1,-1-1 1,1 1-1,-1-1 0,1 1 1,-1-1-1,0 1 1,0-1-1,0 1 1,0 0-1,0 0 1,-1-1-1,1 1 1,-1 0-1,1 0 1,-1 0-1,0 1 0,0-1 1,0 0-1,0 1 1,0-1-1,0 1 1,0-1-1,-1 1 1,1 0-1,0 0 1,-1 0-1,-4-1 0,1 1 77,1-1 0,-1 1-1,0 1 1,0-1 0,0 1-1,0 0 1,0 0-1,1 1 1,-1-1 0,0 1-1,0 1 1,0-1 0,1 1-1,-1 0 1,1 0-1,-1 0 1,1 1 0,0 0-1,0 0 1,0 1 0,0-1-1,1 1 1,-7 7 0,5-4-93,-1 1 1,2 0-1,-1 0 1,1 0-1,0 1 1,1 0 0,0 0-1,1 0 1,0 1-1,0-1 1,1 1 0,0-1-1,-1 16 1,2-17 3,0 1-1,1-1 1,0 1 0,1-1 0,0 0 0,0 1 0,1-1-1,4 14 1,-4-19-23,0 1 0,0 0-1,0-1 1,0 0 0,1 1-1,0-1 1,0 0 0,0 0-1,0 0 1,0-1-1,0 1 1,1-1 0,-1 0-1,1 0 1,0 0 0,-1 0-1,1 0 1,0-1 0,5 1-1,5 2-606,-1-2 1,1 0-1,0 0 0,0-1 0,0-1 0,22-2 0,-18-4-3863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15 11157,'0'0'2575,"0"0"-1268,0 0-341,0 0-467,0 0-262,0 0-114,1 0-114,-1 0 0,0 0 1,0 0-1,1 0 0,-1 0 1,0 0-1,0-1 0,0 1 1,1 0-1,-1 0 0,0 0 1,0 0-1,0-1 0,1 1 1,-1 0-1,0 0 0,0 0 1,0-1-1,0 1 0,0 0 1,0 0-1,0-1 0,1 1 1,-1 0-1,0 0 0,0-1 1,0 1-1,0 0 1,0 0-1,0-1 0,0 1 1,0 0-1,0 0 0,0-1 1,0 1-1,-1 0 0,1 0 1,0-1-1,0 1 0,0 0 1,0 0-1,0-1 0,0 1 1,0 0-1,-1 0 0,1 0 1,0-1-1,0 1-9,-7-1 29,1 0 1,0 0-1,0 1 0,-1-1 1,1 1-1,0 1 1,-1 0-30,-14-1-35,-36-1-35,23 0 31,0 1 0,0 1-1,0 2 1,-19 5 39,52-7-21,1-1 0,-1 1 0,1 0 0,-1 0 0,1 0 0,0 0 1,0 0-1,-1 0 0,1-1 0,0 1 0,0 0 0,0 0 0,0 0 0,0 0 0,0 0 0,0 0 0,0 0 0,0 0 1,0 0-1,1 0 21,-1 2-113,-1 37-227,-1-28 229,2 1 0,-1 0-1,2 0 1,0 0 0,0-1 0,1 1-1,0 0 1,2-1 0,-1 0 0,1 0 0,2 3 111,-5-14-134,0 0 1,-1 0-1,1 0 1,0 0 0,0 0-1,0 0 1,0-1 0,0 1-1,0 0 1,0-1 0,0 1-1,0 0 1,0-1-1,0 1 1,0-1 0,0 0-1,1 1 134,17 1-5624,-13-2-301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8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5779,'0'0'2385,"0"0"-913,0 0 657,0 0-768,0 0-609,0 0-175,0 0-273,16-38-144,-9 30-160,2-9-240,2-1-1953,-6 10-2193,-3 6-2850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9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236 182 12550,'104'-122'1961,"-83"98"-134,-42 19-538,-70-16-644,73 18-471,-1 0 0,1 1-1,-1 1 1,0 1-1,-10 1-173,-10 0 146,36-1-141,-1 0 1,1 0-1,0 0 0,-1 0 0,1 1 1,-1-1-1,1 1 0,0 0 1,0 0-1,-1 0 0,1 0 0,0 1 1,0-1-1,0 1 0,0 0 0,1 0 1,-1 0-1,0 0 0,1 0 0,-1 1 1,1-1-1,0 1 0,0 0 0,0-1 1,0 1-1,0 0 0,1 0 1,-1 0-1,1 0 0,0 0 0,0 1 1,0-1-1,0 0 0,1 1 0,-1-1 1,1 0-1,0 2-5,-1 8-50,1-1 1,0 1-1,1 0 0,1 0 0,0-1 1,3 11 49,-2-16-46,-1 0 0,1 0-1,1-1 1,-1 1 0,1-1 0,1 0 0,-1 0 0,1 0 0,0 0 0,0-1 0,0 0 0,4 2 46,0 0-268,0 0-1,1 0 1,0-1 0,0-1 0,1 0 0,-1 0-1,1-1 1,0-1 0,1 0 0,-1 0 0,0-1-1,1 0 1,-1-1 0,1 0 0,10-1 268,-18-1-68,0 0 0,1 0 0,-1 0 0,0 0 0,1-1 0,-1 0 1,0 0-1,0 0 0,0 0 0,-1 0 0,1-1 0,0 0 0,-1 0 1,0 0-1,1 0 0,-1 0 0,-1-1 0,1 1 0,0-1 0,-1 0 1,0 0-1,0 0 68,11-18 44,-2 0 0,-1 0 0,4-14-44,-8 20-48,-2 6 305,0-1 1,0 0-1,-1 0 0,-1 0 0,0 0 1,-1 0-1,1-11-257,-2 21 368,0 1-117,0 0-72,0 0 143,0 14 607,0 12-625,1 0-1,1-1 1,1 1 0,1 0 0,7 22-304,-8-40-58,0 1 0,1-1 0,-1 0 0,1 0 0,1-1 0,0 1 0,0-1 0,0 0 0,1 0 58,-1-3-188,-1 0 0,0 0 0,1 0 1,0-1-1,-1 0 0,1 0 0,1 0 0,-1-1 0,0 1 0,1-1 1,-1-1-1,1 1 0,-1-1 0,4 1 188,12 0-1888,0-1 0,0-1 0,13-2 1888,-32 2-267,0 0 1,0 0-1,0 0 0,0-1 0,0 1 0,-1-1 1,1 1-1,0-1 0,0 0 0,-1 1 0,1-1 1,0 0-1,0-1 267,14-17-4538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5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38 9028,'0'0'2940,"0"0"-304,0 0-600,0 0-911,0 0-551,-12-6-256,12 6-318,-15-6 102,0-1 0,0 2 0,-6-2-102,16 6 33,0-1-1,-1 1 1,1 0 0,0 1 0,-1-1-1,1 1 1,-1 0 0,1 0 0,-1 1-1,1 0 1,-1 0 0,1 0 0,0 0-1,-1 1 1,1 0-33,3-1-5,0 1-1,0-1 1,0 1-1,0 0 0,0-1 1,0 1-1,0 0 1,1 1-1,-1-1 1,1 0-1,-1 0 0,1 0 1,0 1-1,0-1 1,0 1-1,0-1 1,0 1-1,1-1 0,-1 1 1,1 0 5,-2 9-55,1 1 0,0-1 0,1 10 55,0-11-15,1 4-13,0 0 0,1 0 0,0 0 0,1 0 0,1-1 0,3 9 28,8 17 8,14 24-8,-17-38-16,-7-16 10,0 1 1,-1 0-1,0 1 0,-1-1 0,0 1 0,-1-1 0,0 1 0,-1 0 0,0 4 6,-1-14 17,-1-1 1,1 1-1,-1-1 1,1 1-1,-1-1 0,0 0 1,0 1-1,0-1 1,1 0-1,-1 0 0,-1 1 1,1-1-1,0 0 1,0 0-1,0 0 0,0 0 1,-1-1-1,1 1 1,-1 0-1,1 0 0,0-1 1,-1 1-1,1-1 1,-1 1-1,1-1 0,-2 0-17,-47 11 336,43-10-340,-34 3-748,41-4-1697,0 0-3935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04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6835,'0'0'2169,"0"0"-541,0 0-4,0 0-522,0 0-654,0 0-336,0 0-51,0 0 0,0 0-1,0-1 1,0 1-1,0 0 1,1 0-1,-1 0 1,0 0 0,0-1-1,0 1 1,0 0-1,0 0 1,1 0-1,-1 0 1,0 0 0,0 0-1,0 0 1,0 0-1,1 0 1,-1 0 0,0-1-1,0 1 1,0 0-1,1 0 1,-1 0-1,0 0 1,0 0 0,0 0-1,0 0 1,1 0-1,-1 0 1,0 1 0,0-1-1,0 0 1,1 0-1,-1 0 1,0 0-1,0 0 1,0 0 0,0 0-1,1 0-60,12 238 259,-13-109-112,3-146-135,0 0 0,1 0 1,1 0-1,1 0 0,0 1 1,1 0-1,1 0 0,0 1 1,1 0-1,1 0 0,1 1 0,-1 1 1,11-10-13,-7 10-31,1 2 0,0 0 0,1 1 0,0 0 0,0 1 0,7-2 31,-14 7-15,0 1 1,1-1-1,-1 2 1,1-1-1,0 1 1,0 1-1,0 0 1,-1 0-1,1 1 1,0 0-1,0 0 1,7 2 14,-15-1 0,-1 0 1,1-1 0,-1 1-1,1 0 1,-1 0-1,1 0 1,-1 0 0,1 0-1,-1 1 1,0-1 0,0 0-1,1 1 1,-1-1 0,0 0-1,0 1 1,-1-1 0,1 1-1,0 0 1,0-1 0,-1 1-1,13 36 173,-13-34-138,4 15 107,-1 0 0,-1 0 0,-1 1 0,-1 4-142,0-10-164,0 1 0,1 0 0,1 0 1,0 0-1,1-1 0,0 1 0,4 8 164,-7-23-171,5 8-702,-3-6-4264,-2-2-1667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05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88 184 912,'0'0'9599,"0"0"-6354,0 0-1437,0 0-514,0 0-765,0 0-303,2 3-146,0 8-59,0-1-1,0 1 1,-1 0-1,0 0 0,-1 0 1,0 0-1,-1 0 0,-1 9-20,0-6 24,-16 140 239,-2 35-312,11-24-1376,1-176 577,-2-30 675,0 0 1,3-1-1,2 0 0,1 0 1,3-1-1,1 1 1,2 0-1,1-1 1,6-18 172,-3 35-24,0 0 0,2 0 1,0 1-1,2 1 0,1-1 0,0 2 1,2-1-1,1 2 0,1 0 0,10-12 24,-16 26-7,-1 0-1,1 0 1,1 1-1,-1 1 1,1-1-1,0 1 1,1 1-1,-1 0 1,1 1-1,0 0 1,0 0-1,0 1 0,1 1 1,1 0 7,16-2 34,1 1 1,-1 1-1,1 2 0,28 3-34,-49-1 14,0 0-1,1 0 0,-1 1 1,0 0-1,0 1 0,0 0 1,-1 0-1,1 1 0,-1 0 1,0 0-1,-1 1 0,7 5-13,5 6 114,-1 1 0,0 1 1,-2 0-1,3 5-114,-15-18 109,0 0 1,0 0 0,0 1 0,-1-1 0,0 1-1,0 0 1,-1 0 0,0 0 0,0 0-1,0 0 1,-1 0 0,0 0 0,-1 0-1,1 7-109,-2-13 65,1 1-1,0-1 1,0 1 0,-1-1-1,1 0 1,-1 0-1,1 1 1,-1-1-1,1 0 1,-1 0-1,0 1 1,0-1-1,1 0 1,-1 0-1,0 0 1,0 0-1,0 0 1,0 0-1,0-1 1,0 1-1,-1 0 1,1 0 0,0-1-1,0 1 1,-1-1-1,1 1 1,0-1-1,0 1 1,-2-1-65,-44 7 484,42-6-388,-62 1 355,0-3 0,-13-4-451,-68-1-3348,146 6-1396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08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1 240,'0'0'2409,"0"0"5459,0 0-6022,0 0-2396,0 0 86,25 6 357,-12-3 111,43 10 148,0-2-1,29 1-151,321 18 1855,-99-10-119,187 41-1736,-466-52 1107,-20-6-3801,-3-2-6833,-26-1 5901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1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11093,'0'0'891,"0"0"-741,0 0-212,1 25 124,5 180-423,-7-198-26,1 17-125,0-24 370,0 1 0,0 0 1,0-1-1,0 1 0,0-1 1,0 1-1,0-1 1,0 1-1,0-1 0,0 1 1,0-1-1,1 1 0,-1-1 1,0 1-1,0-1 0,1 1 1,-1-1-1,0 0 0,0 1 1,1-1-1,-1 1 0,1-1 1,-1 0-1,0 1 1,1-1-1,-1 0 0,1 1 1,-1-1-1,1 0 0,-1 0 142,1 0-132,0-1 0,0 0 0,0 0-1,0 0 1,0 0 0,0 0 0,0 0-1,-1-1 1,1 1 0,0 0 0,-1 0-1,1-1 1,-1 1 0,1 0 0,-1 0-1,0-1 1,1 1 0,-1-1 0,0 0 132,2-4-278,5-19 233,9-24-58,14-31 103,-24 67 43,0 0 1,1 1-1,0-1 1,1 2-1,0-1 1,1 1-1,0 0 1,6-4-44,-12 12 91,0 1 0,0-1 1,1 1-1,-1-1 0,1 1 1,-1 0-1,1 1 0,0-1 1,0 1-1,0 0 0,0 0 1,0 0-1,0 0 0,0 0 0,0 1 1,1 0-1,-1 0 0,0 0 1,0 1-1,0-1 0,0 1 1,0 0-1,0 0 0,0 0 1,0 1-1,0-1 0,0 1 0,-1 0 1,1 0-1,-1 0 0,1 1 1,-1-1-1,0 1 0,0 0 1,0 0-1,0 0 0,0 0 1,-1 0-1,0 1 0,1-1 0,-1 1 1,0 0-1,-1-1 0,1 1 1,-1 0-1,1 0 0,-1 0 1,0 0-1,0 4-91,2 85 586,-4-62-1343,1-20-1993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1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86 12406,'0'0'258,"0"0"49,0 0 75,0 0-259,0 0-33,3 30 38,1 0-56,2 18 109,-2 0 1,-2 0 0,-2 17-182,-12 73 208,4-50-2095,2 28 1887,-3-154-973,0-20-1827,0-38 2800,5-139 13,4 197-70,-1 24 67,2 1 0,0-1-1,1 1 1,0-1 0,1 1 0,0 0 0,1 0 0,1 0 0,0 0 0,5-9-10,-6 17 23,-1-1 1,1 1-1,0 0 0,0 0 1,0 0-1,1 1 1,-1 0-1,1-1 1,0 2-1,1-1 0,-1 0 1,1 1-1,-1 0 1,1 1-1,0-1 0,0 1 1,0 0-1,0 0 1,1 1-1,-1 0 1,0 0-1,1 0 0,3 1-23,11-1 160,0 2-1,0 0 1,-1 1-1,1 1 1,2 1-160,-15-2 36,0 0 1,-1 0 0,0 1 0,1 0 0,-1 1 0,0-1-1,-1 1 1,1 1 0,-1-1 0,1 1 0,-1 0 0,-1 1 0,1-1-1,-1 1 1,1 2-37,-4-6 100,-1 0-1,0 0 1,1 0 0,-1 0-1,0 1 1,0-1-1,0 1 1,0-1-1,0 0 1,-1 1-1,1-1 1,-1 1 0,0 0-1,0-1 1,0 1-1,0-1 1,0 1-1,0-1 1,-1 3-100,0-1 110,-1 0-1,1 0 1,-1 0 0,0 0-1,0-1 1,0 1-1,-1-1 1,1 1 0,-1-1-1,0 0 1,-1 1-110,-9 8 207,-1-1-1,0 0 1,-1-1-1,0 0 1,-3 0-207,14-8 26,-8 4-423,-34 24 1575,30-9-2628,15-19 886,0 0-1,0 0 1,0 0 0,1 0-1,-1 1 1,1-1 0,-1 0-1,1 0 1,0 1 0,0 0 564,0 3-8423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14791,'0'0'1777,"0"0"-945,0 0 721,0 0-1265,0 0-288,0 0-48,41-8-2129,-46 18-5091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9092,'0'0'2823,"0"0"-1060,0 0-511,0 0-271,0 0-327,0 0-265,0 4-266,-2 21-64,-1 1 0,-9 39 0,-1-1-62,-8 124-930,19-106-2931,7-81 3532,0 0 1,1-1 0,0 1 0,-1-1-1,10-1 1,57-10 356,-50 6-5,1 2-1,29-2 0,-51 5-13,0 0 0,0 0 0,0 0 0,0 0 0,0 0 1,0 0-1,0 0 0,0 0 0,-1 1 0,1-1 0,0 0 0,0 0 0,0 1 1,0-1-1,0 1 0,0-1 0,-1 1 0,1-1 0,0 1 0,0-1 0,-1 1 1,1 0-1,0-1 0,-1 1 0,1 0 0,0 1 0,-1-1 14,1 1-1,-1-1 0,-1 0 0,1 1 1,0-1-1,0 0 0,0 1 1,-1-1-1,1 0 0,-1 0 1,1 1-1,-1-1 0,1 0 1,-1 0-1,0 0 0,0 0 1,1 0-1,-1 0 0,0 0 0,-2 2 1,-4 3 88,0 0 0,0 0 1,-1-1-1,0 0 0,0 0 1,0-1-1,-1 0 0,1 0 1,-17 4-1,1-2 173,0-1 0,-38 4 0,55-9-7700,9 0 3201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3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21 11653,'0'0'1798,"0"0"-578,0 0-247,0 0-100,0 0-219,-14-3-326,-48-12-152,59 14-181,1 1 1,-1-1-1,0 1 1,1 0-1,-1-1 1,1 1-1,-1 0 1,0 1-1,1-1 1,-1 0-1,1 1 1,-1 0-1,1-1 0,-1 1 1,1 0-1,-1 0 1,1 1-1,0-1 1,0 0-1,-1 1 1,1-1-1,0 1 1,0 0-1,1 0 1,-1 0-1,0 0 1,0 0-1,1 0 1,0 0-1,-1 0 1,1 1-1,0-1 1,0 0-1,0 1 1,0-1-1,0 3 5,-2 8-100,0-1 0,1 1 0,1 0 0,0 0 0,0 0 1,2 4 99,-1-10-57,-1 4-230,1-1 0,1 1 0,0-1 0,0 1 0,1-1 1,1 1-1,3 9 287,-5-17-126,1 0 0,-1 0 0,1 0 0,0-1 0,0 1 0,0 0 0,0-1 0,1 1 0,-1-1 0,1 0 0,-1 0-1,1 0 1,0 0 0,0 0 0,0-1 0,0 1 0,0-1 0,0 0 0,0 0 0,0 0 0,1 0 0,-1 0 0,0-1 0,0 0 0,1 1 0,-1-1 0,1 0 126,1-1-161,0 1-1,0-1 1,0 0 0,0 0-1,0 0 1,0-1-1,0 0 1,-1 0-1,1 0 1,-1 0 0,1-1-1,-1 1 1,0-1-1,0 0 1,0-1-1,0 1 1,-1-1 0,1 0-1,-1 1 1,0-1-1,0-1 1,0 1 0,1-3 161,8-14-63,-1-1 0,-1-1 0,-1 1 0,2-9 63,-8 21-27,0 1 62,0 2 49,0 0 1,-1 0-1,0 0 1,-1-1-1,0 1 1,1-7-85,-2 13 1374,0 1 605,0 0-167,0 0-486,0 0-387,0 16-171,0 4-736,1 1 0,1-1 0,1 0 0,1 0 0,4 12-32,-5-23-75,0 0 1,0 1-1,1-1 0,0-1 1,1 1-1,0-1 0,1 0 1,-1 0-1,1 0 0,1-1 0,0 0 1,6 6 74,-9-11-278,0 1 1,0-1-1,0 0 1,0 0-1,1 0 1,-1-1 0,1 1-1,-1-1 1,1 0-1,-1-1 1,1 1-1,-1-1 1,1 0-1,0 0 1,-1 0-1,1-1 1,-1 1-1,1-1 1,-1 0 0,1-1-1,-1 1 1,1-1-1,-1 0 1,0 0-1,0 0 1,0 0-1,0-1 1,0 1-1,-1-1 1,1 0-1,-1-1 1,2 0 277,8-12-796,0-1-1,0 0 0,8-17 797,14-27 1239,-19 31 1118,-16 36 5337,1 11-6500,1 5-1652,-2 12 483,0-9 9,1 1 0,1-1 0,1 0 0,1 0 0,3 10-34,-1-25-178,-2-15-122,0-19-171,-4 20 470,1-2-21,7-50-198,8-23 220,-12 62 5,1 1 0,1 0 1,0 1-1,1-1 0,0 1 1,1 0-1,3-2-5,-8 14 12,-1 0 0,1 1 0,0 0 1,0-1-1,0 1 0,0 0 0,0 1 0,1-1 0,-1 0 1,0 1-1,1 0 0,-1 0 0,1 0 0,0 0 0,1 0-12,-2 1-116,0 0 0,0-1 0,0 1 0,0 0 0,0 1 0,0-1 0,0 0 0,0 1 0,0 0 116,-2-1-226,0 0 0,1 1 1,-1-1-1,0 1 1,0-1-1,0 1 1,0-1-1,0 1 1,0 0-1,0 0 1,-1-1-1,1 1 1,0 0-1,0 0 1,-1 0-1,1 0 0,0 0 1,-1 0-1,1 0 1,0 1 225,3 10-4840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5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0 416,'0'0'11939,"0"0"-9279,0 0-2513,0 0-94,0 19 16,0 206 190,0-224-285,0 1-1,0-1 1,0 0-1,0 0 1,0 0 0,0 1-1,1-1 1,-1 0-1,0 0 1,1 0 0,-1 0-1,1 1 1,0-1-1,-1 0 1,1 0 0,0 0-1,-1 0 1,1 0-1,0-1 1,0 1-1,0 0 1,0 0 0,0 0-1,0-1 1,0 1-1,0 0 27,0-1-44,0 0 0,0 0 0,1 0-1,-1 0 1,0 0 0,0 0 0,0 0-1,0-1 1,0 1 0,1 0-1,-1-1 1,0 1 0,0 0 0,0-1-1,0 1 1,0-1 0,0 0 0,0 1-1,0-1 1,-1 0 0,1 0 0,0 1-1,0-1 1,0 0 0,-1 0-1,1 0 1,-1 0 0,1 0 44,15-23 28,-2 0 1,-1-1 0,0-1-29,-2 3 232,0 1 1,2 1 0,0 0-1,13-15-232,-22 32-72,0 1 0,0 0 0,0 0-1,0 0 1,1 1 0,-1-1 0,1 1-1,-1 0 1,1 0 0,0 1 0,0-1-1,0 1 1,0 0 0,0 0 0,0 1-1,0 0 1,0-1 0,0 2 0,0-1-1,0 1 1,0-1 0,0 1 0,0 1-1,0-1 1,1 1 72,2 11-3927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6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27 10917,'0'0'2126,"0"0"-226,0 0-166,0 0-1006,0 0-317,-3-4-101,-1 1-256,1 1 0,0 0 0,-1-1 1,1 1-1,-1 1 0,0-1 0,1 0 1,-1 1-1,0 0 0,0 0 0,0 0 1,0 0-1,0 1 0,0-1 0,0 1 1,0 0-1,0 1 0,0-1 0,0 1 1,0-1-1,-2 2-54,3-1-17,-1 0 0,0 1 1,1-1-1,-1 1 0,1 0 1,0 0-1,-1 1 0,1-1 1,0 1-1,0-1 0,1 1 0,-1 0 1,0 0-1,1 0 0,0 0 1,0 1-1,0-1 0,0 1 1,0-1-1,1 1 0,0-1 1,-1 1-1,1 0 17,-2 9-40,-1 0 1,2 0-1,0 0 0,0 0 1,1 1-1,1 3 40,0-4-23,-1-8-34,1 1 0,0-1-1,1 1 1,-1-1 0,1 1 0,1 3 57,-2-7-70,1-1 1,0 0-1,-1 1 1,1-1-1,0 0 0,-1 0 1,1 1-1,0-1 0,0 0 1,0 0-1,0 0 0,0 0 1,0 0-1,1 0 0,-1-1 1,0 1-1,0 0 1,1-1-1,-1 1 0,0 0 1,1-1-1,-1 0 0,1 1 1,-1-1-1,0 0 0,1 0 1,0 0 69,2 1-177,-1-1 1,1 0-1,-1 0 0,1 0 1,-1 0-1,1-1 0,-1 1 1,1-1-1,-1 0 1,0 0-1,1 0 0,-1-1 1,0 1-1,0-1 1,0 0-1,0 1 0,0-1 1,0-1-1,0 1 0,-1 0 1,1-1 176,4-5-80,-1-1 0,0 0 0,0 0 0,-1-1 0,0 1 0,1-3 80,0 0 137,-2 4 67,1-1 0,-1 1 0,-1-1 0,0 0 0,0 0 0,-1 0 0,0 0 0,1-7-204,-3 16 422,0 0-193,0 0 155,0 14 849,1-2-1228,0-1-1,1 1 1,0-1 0,1 1-1,1-1 1,0 0 0,0 0 0,1 0-1,0-1 1,1 0 0,0 0 0,1 0-1,0-1 1,0 0 0,1 0 0,0-1-1,1 1 1,5 2-5,-10-8-299,1-1 0,0 0 0,0 0 0,1 0 0,-1 0 0,0-1 0,1 0 0,-1 0 0,1 0 0,-1-1 0,1 0 0,2 0 299,10-3-4706,-2-10-1121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6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2897,'0'0'2409,"0"0"414,0 0-8,0 0-625,0 0-1061,3 5-644,0 3-460,-1 1 0,0-1 0,0 0 0,-1 1 0,0-1 1,-1 0-1,0 1 0,0-1 0,-1 1 0,0-1 0,-1 1-25,1 3-10,0 0 1,0 0-1,1 0 0,1 0 1,0 0-1,0 0 0,2 4 10,-1-12-13,-1-1 0,0 0-1,1 0 1,-1 0 0,1-1 0,0 1-1,0 0 1,0-1 0,0 1 0,0-1 0,1 1-1,-1-1 1,1 0 0,0 0 0,0 0-1,-1-1 1,1 1 0,0-1 0,0 1-1,0-1 1,1 0 0,-1 0 0,0 0-1,0-1 1,1 1 0,-1-1 0,0 0-1,4 0 14,0 0-27,1 0 0,0 0 0,0-1 0,-1 0 0,1 0 0,-1-1 0,1 0 0,-1-1 0,0 1 0,1-1 0,-1-1 0,-1 1 0,1-1 0,0-1-1,2-2 28,13-10-68,0-2-1,-2-1 1,12-15 68,12-11 134,-40 42-127,47-40-16,-46 41 0,-1 0 0,1 0-1,0 1 1,-1 0 0,1 0-1,0 0 1,0 0 0,1 1-1,-1 0 1,0 0 0,2 0 9,-5 1-6,0 0 0,0 0 1,-1 0-1,1 1 0,0-1 0,0 1 1,0-1-1,0 1 0,0 0 1,-1-1-1,1 1 0,0 0 0,-1 0 1,1 0-1,0 1 0,-1-1 1,0 0-1,1 1 0,-1-1 0,0 0 1,1 1-1,-1 0 0,0-1 1,0 1-1,0 0 0,-1-1 0,2 2 6,2 8 54,0-1 0,-1 1 0,1-1 0,-1 7-54,-1-8 53,10 46 333,-4 0-1,-1 0 0,-3 8-385,0 172 258,-4-190-231,-1-3-270,-2 1-1,-2-1 1,-2 0-1,-1-1 1,-2 0-1,-2 0 1,-2-1 0,-17 34 243,18-52-1099,4-19 937,2-15 1129,1-14-571,2 0 0,0 0 0,2-1 0,1-10-396,3-114 575,-1 132-343,1-5-139,1 0 0,1 0 0,2 0 0,0 0 0,2 1 0,0 0 0,1 1 0,2 0 0,0 0 0,4-3-93,-2 3-90,2 1 1,0 0-1,0 1 0,2 1 0,1 1 1,0 0-1,1 2 0,1 0 0,7-4 90,-24 18-294,-1 1 0,0-1 0,1 1-1,-1 0 1,1 0 0,-1 0 0,1 0 0,-1 1-1,1-1 1,0 1 0,2-1 294,23 0-4639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8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8548,'0'0'1174,"0"0"-465,20 13 1188,-15-10-1781,5 2 38,0 1 0,-1 1-1,1 0 1,-1 0-1,-1 1 1,1 0 0,-1 0-1,-1 1 1,0 0-1,0 1 1,0-1-1,-1 1 1,-1 1 0,0-1-1,2 7-153,28 87 1719,-5 2 1,16 102-1720,-35-131 240,-2 1 0,-4 0 0,-4 0 0,-5 43-240,2-97 9,-2 0 0,-1-1-1,-1 0 1,-1 0 0,0 0-1,-2-1 1,-10 18-9,-3 1 16,-2-1 1,-2-1-1,-16 17-16,40-52-83,-1 0 1,0-1-1,0 1 1,0-1-1,-1 0 1,1 0-1,-1 0 1,0 0-1,1-1 1,-1 1 0,0-1-1,-1 0 83,-3-2-2537,-1-9-3108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7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0 11413,'0'0'2577,"0"0"-1280,0 0-128,0 0-881,-131 112-240,104-33-48,6 17 0,5 8 112,10 1 224,6-5-240,0-15-96,20-14-32,18-18-64,12-18-1793,-25-35-3169,-2-2-2994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7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15111,'0'0'128,"0"0"-128,0 0-64,0 0 0,145 0-1169,-116 0-4097,0-4-1777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1425,'0'0'0</inkml:trace>
  <inkml:trace contextRef="#ctx0" brushRef="#br0" timeOffset="1">353 4 13670,'0'0'1057,"0"0"-673,0 0-128,0 0-112,0 0-288,0 0-2593,122-4-4322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18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17608,'0'0'0,"0"0"-32,0 0-1905,0 0-5730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2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10357,'0'0'1432,"0"0"-911,0 0-617,0 0 16,18-6 2,62-21-109,-68 24 140,0 0-1,1 0 0,0 1 0,0 1 0,0 0 0,0 0 1,-1 2-1,2-1 48,19 1 86,-28 0-60,0-1-1,0 1 1,0 0-1,0 0 1,0 1-1,0 0 1,0 0-1,0 0 1,0 0-1,-1 0 1,1 1-1,-1 0 1,0 0-1,0 0 1,0 1-1,0-1 1,-1 1-1,1 0 1,-1 0-1,0 0 1,0 1-1,0-1 1,-1 1-1,0-1 1,0 1-1,0 0 1,1 2-26,-1 0 24,1 0 0,-1 0 0,-1 1 0,1-1 1,-1 0-1,0 1 0,-1-1 0,0 1 0,0-1 0,-1 1 0,0-1 1,0 0-1,0 1 0,-1-1 0,0 0 0,-1 0 0,0 0 0,0 0 0,-1 1-24,0-1 8,-2 1 0,1-1 1,-1 0-1,0 0 0,-1-1 0,1 0 0,-1 0 0,-1 0 0,1-1 0,-1 0 0,0 0 0,-4 1-8,12-6-55,0 0 1,-1 1 0,1-1 0,-1 0 0,1 1 0,0-1 0,-1 0 0,1 1 0,0-1 0,-1 1 0,1-1 0,0 0 0,0 1 0,0-1 0,-1 1 0,1-1 0,0 1 0,0-1 0,0 1 0,0-1 0,0 1 0,0-1 0,0 1 0,0-1 0,0 1-1,0-1 1,0 1 0,0-1 0,0 0 0,0 1 0,0-1 0,0 1 0,1-1 0,-1 1 0,0-1 0,0 1 0,1-1 0,-1 0 0,0 1 0,0-1 0,1 1 0,-1-1 0,1 0 0,-1 1 0,0-1 0,1 0 0,-1 0 0,1 1 54,17 17-576,23 9 613,-22-15-65,0 0 0,0 2 1,-2 0-1,5 6 28,-17-15 42,-1 0-1,1-1 1,-1 2-1,-1-1 1,1 0-1,-1 1 1,0 0-1,0 0 1,-1 0 0,1 0-1,-1 0 1,-1 0-1,1 1 1,-1-1-1,0 0 1,-1 1-1,1 1-41,-2-1 224,0 0 0,-1 0 0,1 0 0,-1 0 0,0 0 0,-1 0 0,0-1 0,0 1 0,0-1 0,-1 0 0,0 0 0,0 0 0,-1 0-1,1-1 1,-1 0 0,0 0 0,-1 0 0,1-1 0,-1 1 0,-5 1-224,-8 7 244,-1-1-1,0-1 0,-1-1 1,0 0-1,-22 5-243,23-9-184,0 0 0,-1-2 0,0 0 0,0-1 0,0-1 0,0-1 0,0-1 0,-8-2 184,29 2-94,-1 0 1,1 0 0,-1 0 0,1 0 0,0 0 0,-1 0 0,1 0-1,0 0 1,-1 0 0,1 0 0,0 0 0,-1 0 0,1-1-1,0 1 1,-1 0 0,1 0 0,0 0 0,-1-1 0,1 1 0,0 0-1,-1 0 1,1-1 0,0 1 0,0 0 0,0 0 0,-1-1-1,1 1 1,0 0 0,0-1 0,0 1 0,0 0 0,-1-1 0,1 1-1,0-1 1,0 1 0,0-1 93,-1-18-6187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4850,'0'0'2908,"0"0"-854,0 0-250,0 0-337,0 0-800,0 0-264,0 0-104,0 0-120,0 0 53,0 0-120,0 0 19,0 0 85,-2 15 763,-1-1-950,1 0 0,1 0 0,0 0 0,0 0 0,2 1 0,2 18 0,-3-30-30,0-1 0,1 1 0,-1-1 0,1 1 0,0-1 0,0 0 0,0 1 0,0-1 0,0 0 0,0 1 0,1-1 0,-1 0 0,1 0 0,0 0 0,-1 0 0,1-1 0,0 1 0,0 0 0,0-1 0,0 1 0,0-1 0,1 0 0,-1 0 0,0 1 0,1-2 0,4 3 1,2-1-18,0-1 0,0 1 0,0-1 0,1-1 0,-1 0 0,11-1-1,-16 0 20,0 0-1,1 0 0,-1-1 0,0 1 0,0-1 1,0 0-1,0 0 0,-1 0 0,1-1 0,-1 1 0,1-1 1,-1 0-1,0 0 0,0 0 0,0-1 0,0 1 0,-1-1 1,1 1-1,-1-1 0,2-5 0,-2 7 14,-1-1-1,1 0 1,-1 0 0,0 1-1,0-1 1,0 0 0,0 0-1,0 0 1,-1-1 0,1 1-1,-1 0 1,0 0 0,0 0 0,0 0-1,0 0 1,-1 0 0,1 0-1,-1 0 1,0 0 0,0 0-1,0 0 1,0 0 0,0 0-1,-1 0 1,1 1 0,-1-1-1,0 0 1,-3-3 0,1 3 24,0 0-1,-1 0 1,1 1 0,-1-1 0,-7-2 0,-19-12-135,31 17-58,0 0 0,0 0-1,0 0 1,0-1-1,0 1 1,0 0 0,0 0-1,0 0 1,0 0-1,0 0 1,0-1 0,-1 1-1,1 0 1,0 0-1,0 0 1,0 0 0,0-1-1,1 1 1,-1 0-1,0 0 1,0 0-1,0 0 1,0-1 0,0 1-1,0 0 1,0 0-1,0 0 1,0 0 0,0 0-1,0-1 1,0 1-1,1 0 1,-1 0 0,0 0-1,0 0 1,0 0-1,0 0 1,0 0 0,0 0-1,1-1 1,-1 1-1,0 0 1,0 0 0,0 0-1,0 0 1,1 0-1,-1 0 1,0 0 0,0 0-1,0 0 1,0 0-1,0 0 1,1 0 0,-1 0-1,0 0 1,0 0-1,0 0 1,0 0 0,1 0-1,-1 0 1,0 0-1,0 1 1,0-1 0,8 0-4525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24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945 62 9316,'0'0'638,"0"0"165,-20-8 384,-69-24-213,73 27-733,0 1 0,0 1-1,-1 0 1,1 1 0,-1 1 0,0 1 0,0 0 0,-3 2-241,-24-1 362,25-1-326,-1 1 1,1 1-1,0 1 0,-1 1 1,1 0-1,1 1 0,-1 1 1,1 1-1,0 1 0,0 0 1,1 2-1,0 0 0,-2 3-36,-17 10-2,2 1 0,1 2-1,1 2 1,1 1 0,2 1-1,1 1 1,-2 6 2,14-16-14,2 1 1,0 1-1,2 0 1,0 1-1,2 0 1,0 0-1,2 1 1,0 0-1,2 1 1,1 0-1,1 0 0,1 1 14,0 3-26,2 2 0,0-1 0,3 0 0,0 0 0,2-1 0,1 1-1,1-1 1,2 1 0,1-2 0,8 17 26,1-7-22,2 0 0,2-1-1,2-1 1,1-1 0,1-1 0,2-1 0,2-2 0,12 9 22,-22-23-18,1 0 0,0-2 0,1-1 0,1 0 0,1-2 1,0-1-1,0 0 0,1-2 0,0-1 0,1-1 1,0-1-1,1-2 0,-1 0 0,5-1 18,6-1-37,-1-1 0,1-2 0,-1-2 0,0-1 0,0-2 0,0-1 0,0-2 0,-1-2 0,27-11 37,-24 4-1,0-1 0,-2-2 0,0-2 1,-2-1-1,0-2 0,24-23 1,-33 24 32,-1-1-1,-1 0 0,-1-2 0,-1 0 0,-2-2 1,-1 0-1,-1-1 0,6-15-31,-14 22 40,-1-1 0,-1 0-1,0-1 1,-2 0 0,-1 1 0,0-25-40,-1-15 254,-4 0 0,-3-9-254,1 41 104,-2 0 0,-1 1 1,-1-1-1,-2 1 0,-1 1 0,-2 0 0,-1 0 1,-1 1-1,-11-17-104,11 23 117,-1 1 0,-1 0 0,-1 1 0,0 0 0,-2 1 0,0 2 0,-1 0 0,-1 1 0,-1 1 0,0 0 0,-19-7-117,23 15 16,0 1 0,-1 0 0,1 2 0,-1 0 0,-1 1 0,1 1 0,-1 1 0,1 1 0,-1 0 0,-1 2-16,2 2-920,18-3 786,1 1 0,-1-1 0,1 1 0,-1-1 0,1 1 0,-1 0 1,1-1-1,0 1 0,-1 0 0,1 0 0,0-1 0,0 1 0,0 0 0,-1 0 1,1-1-1,0 1 0,0 0 0,0 0 0,0-1 0,0 1 0,0 0 0,1 0 134,-1 21-5394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26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0 567 9861,'0'0'2982,"0"0"-2766,22 2-336,-6-1 118,42 3-28,41-2 30,-86-3-31,0-1-1,-1 0 0,1-1 1,-1-1-1,1 0 0,-1-1 1,0 0-1,0-1 1,-1 0-1,0-1 0,0 0 1,-1 0-1,1-1 0,-2-1 1,1 0-1,-1 0 1,7-10 31,2-3-191,-1-1 1,-1-1-1,-1 0 1,-1-1 0,-2 0-1,0-1 1,6-21 190,-12 24-364,-1 0 0,0 0 0,-2 0-1,-1 0 1,0-1 0,-3-17 364,2 38 4,-1 0 1,0 1-1,0-1 1,-1 0-1,1 0 0,-1 1 1,1-1-1,-1 0 1,0 1-1,0-1 0,0 0 1,0 1-1,0 0 1,-1-1-1,1 1 0,-1 0 1,1-1-1,-1 1 0,0 0-4,-1 0 148,0 0 0,0 1 0,0-1-1,0 1 1,0-1 0,0 1 0,-1 0-1,1 0 1,0 1 0,0-1 0,-1 1 0,1-1-1,0 1 1,-1 0 0,0 1-148,1-2 106,0 1 1,0-1-1,0 1 1,0 0-1,0 1 0,0-1 1,0 0-1,0 1 1,0-1-1,0 1 1,1 0-1,-1 0 0,0 0 1,0 1-1,1-1 1,-1 1-1,1-1 1,-1 1-1,1 0 1,0 0-1,-1 0 0,1 0 1,0 0-1,1 0 1,-1 1-1,0-1 1,0 1-1,1-1 1,-2 3-107,-10 21-34,0 0 0,2 0 1,1 1-1,1 0 1,-2 14 33,-26 146-96,21-100 106,-51 228 94,46-239-1165,-3-1 0,-3-1 0,-4 1 1061,26-64-148,1-1-319,0-1 1,-1 0-1,0 0 0,-4 5 467,7-12 113,1 0-1,-1 0 0,0 0 0,0-1 1,0 1-1,1-1 0,-1 1 0,-1-1 0,1 1 1,0-1-1,0 0 0,0 0 0,-1 0 0,1-1 1,-1 1-1,1 0 0,0-1 0,-1 1 1,1-1-1,-3 0-112,5 0 89,-1 0 0,0 0 1,1-1-1,-1 1 0,0 0 0,1 0 1,-1-1-1,0 1 0,1 0 1,-1-1-1,0 1 0,1-1 0,-1 1 1,1-1-1,-1 1 0,1-1 1,-1 1-1,1-1 0,-1 0 0,1 1 1,0-1-1,-1 0 0,1 1 1,0-1-1,0 0 0,-1 1 0,1-1 1,0 0-1,0 0 0,0 1 1,0-1-1,0 0 0,0 0-89,-1-31-65,2 22 190,-1 3-146,0 0 0,1 0-1,0 0 1,0 0-1,0 1 1,1-1-1,0 0 1,1 1-1,-1-1 1,4-4 21,1-1-33,1 1 0,0 0 0,0 1 0,1 0 1,4-3 32,7-6-252,0 0 1,2 2 0,0 0 0,1 2 0,1 0 0,0 2-1,5-1 252,-8 8-2857,-7 5-1169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26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7251,'0'0'4730,"0"0"-3761,0 0-998,0 0 21,5 21 98,1 16-50,4 21 171,8 18-211,-18-77-6,0 1 0,0 0 0,0 0 1,0 0-1,0 0 0,1 0 0,-1 0 0,0-1 0,0 1 0,0 0 0,0 0 1,0 0-1,1 0 0,-1 0 0,0 0 0,0 0 0,0 0 0,0 0 0,1 0 0,-1 0 1,0 0-1,0 0 0,0 0 0,1 0 0,-1 0 0,0 0 0,0 0 0,0 0 1,0 0-1,1 0 0,-1 0 0,0 0 0,0 0 0,0 0 0,0 0 0,1 0 1,-1 1-1,0-1 0,0 0 0,0 0 0,0 0 0,0 0 0,0 0 0,1 0 1,-1 1-1,0-1 0,0 0 0,0 0 0,0 0 0,0 0 0,0 0 0,0 1 0,0-1 1,0 0-1,0 0 0,0 0 0,0 1 0,0-1 0,0 0 6,7-13 107,3-8-28,0 1-1,1 0 1,2 1-1,6-8-78,-14 21-13,0 0-1,0 1 1,0 0-1,1 0 1,0 1-1,0-1 1,0 1-1,0 1 1,1-1 0,-1 1-1,1 0 1,0 0-1,0 1 1,0 0-1,0 1 1,3-1 13,74-1-1825,-73 5-1515,-7 8-830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27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12 167 10501,'0'0'3644,"0"0"-2238,0 0-349,0 0-465,0 0-590,0 0-1,-1 0 1,1 0 0,0 0-1,0 0 1,-1 0 0,1 0-1,0 0 1,-1 0 0,1 0-1,0 0 1,0 0 0,-1 0-1,1 1 1,0-1 0,0 0-1,-1 0 1,1 0 0,0 0-1,0 1 1,0-1 0,-1 0-1,1 0 1,0 1 0,0-1-1,0 0 1,0 0 0,-1 1-1,1-1 1,0 0 0,0 0-1,0 1 1,0-1 0,0 0-1,0 1 1,0-1 0,0 0-1,0 0 1,0 1 0,0-1-2,-2 11-101,1 0 0,0 0 0,1 0 0,0 0 0,1 0 0,0 0 0,1 1 101,-1-9-122,0 0 0,0-1 0,0 1 0,0 0 0,0-1 0,1 1 0,-1-1 0,1 1 0,0-1 0,0 0 0,0 1 0,0-1 1,0 0-1,1 0 0,-1-1 0,0 1 0,1 0 0,-1-1 0,1 0 0,0 1 0,-1-1 0,1 0 0,0 0 0,0-1 0,0 1 1,0-1-1,2 1 122,-1 0-131,1 0-1,0-1 1,-1 0 0,1 1 0,0-2 0,-1 1 0,1 0 0,0-1 0,-1 0 0,1 0 0,0 0 0,-1-1 0,0 0 0,1 0 0,-1 0 0,0 0 0,3-2 131,-1-2 106,0 1 0,-1-1 1,1 0-1,-1-1 0,-1 1 1,1-1-1,-1 0 0,0 0 1,-1-1-1,1 1 0,-1-1 0,-1 0 1,2-6-107,0-8 932,-1 1 1,0-1-1,-2 0 0,-1-12-932,0 31 103,0 0 0,0 0 0,-1 0 0,0 1 0,1-1 0,-1 0 0,0 1 0,0-1 0,-1 0 0,1 1 0,0 0 0,-1-1 0,0 1-1,1 0 1,-1-1 0,0 1 0,0 0 0,0 1 0,0-1 0,-1 0 0,1 0 0,0 1 0,-1 0 0,1-1 0,-3 0-103,-2-1-265,0 1-1,0-1 1,-1 1 0,1 0 0,-1 1 0,0 0-1,1 0 1,-1 0 0,0 1 265,7 0-3257,1 0-3069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28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2225,'0'0'6363,"0"0"-4845,0 0-526,0 0 62,10-2-606,5 0-249,7-1-268,6 2 3869,-28-4 620,0 13-4046,1 45-618,0-10-672,-3 38 916,0-71-658,1-22 561,5-24 174,1 24-64,1 0 0,0 1 0,0 0-1,1 0 1,1 1 0,0-1 0,0 2 0,1-1 0,0 1-1,4-2-12,-8 9 1,0-1 0,0 1 0,1 0-1,-1 1 1,1-1 0,0 1 0,-1 1-1,1-1 1,0 1 0,-1 0 0,1 0 0,5 1-1,2-1-2,-12 0-3,0 1-1,0-1 0,0 1 0,0-1 0,0 1 1,0-1-1,0 1 0,0 0 0,0-1 0,-1 1 1,1 0-1,0 0 0,-1 0 0,1 0 0,-1 0 1,1-1-1,-1 1 0,1 0 0,-1 0 0,1 1 6,10 27-194,-9-23 93,8 25-126,-8-23-83,0 1 0,1-1-1,0 0 1,0 0 0,1 0 0,0 0 0,2 2 310,-5-9-98,0 0-1,0 0 1,0-1 0,0 1-1,0 0 1,0-1 0,0 1-1,0-1 1,0 1 0,0-1 0,1 0-1,-1 1 1,0-1 0,0 0-1,0 0 1,1 0 0,-1 0-1,0 0 1,0 0 0,0 0-1,1 0 1,-1-1 0,0 1-1,0 0 1,0-1 0,0 1-1,0-1 1,1 1 98,28-18-558,-24 14 642,1-1-1,-1 1 0,1 0 1,-1 1-1,1-1 0,0 2 1,1-1-1,-1 1 0,0-1 1,1 2-84,10-2 174,1 1 1,-1 1 0,11 1-175,-26 1 48,1 0 0,-1 0-1,1 0 1,-1 1 0,0-1-1,0 1 1,0-1 0,0 1-1,0 0 1,0 0 0,0 1-1,0-1 1,-1 0 0,1 1 0,-1 0-1,0-1 1,0 1 0,0 0-1,0 0 1,0 0 0,-1 1-1,0-1 1,2 3-48,4 11 288,0 1 0,-1 0 0,4 17-288,-5-12 6,-1 1 0,1 15-6,-3 1-2410,-2-27-3561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0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2497,'0'0'0,"0"0"-1793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2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8404,'0'0'5210,"0"23"-4239,0 166-989,0-141 95,0-47-109,0-1-107,0-13-1051,0-9 1186,1 1-1,1 0 1,0-1-1,2 1 1,0 0-1,2 1 1,0-1-1,1 1 1,1 0-1,6-9 5,-11 25-15,-1 1 0,1-1 0,0 1 1,0 0-1,0 0 0,1 0 0,-1 0 0,1 0 0,0 1 0,-1-1 1,1 1-1,0 0 0,0 1 0,0-1 0,1 0 0,-1 1 0,0 0 1,5 0 14,8-2 14,1 1 1,0 2 0,-1-1-1,4 2-14,5 0 108,-21-1-67,0 0 1,0 0-1,0 1 1,0-1 0,0 1-1,0 0 1,0 1-1,-1-1 1,1 1 0,0 0-1,-1 0 1,1 1-1,-1-1 1,0 1 0,0 0-1,0 0 1,0 1 0,0-1-1,-1 1 1,1 0-1,-1 0 1,0 0 0,0 0-1,-1 0 1,1 1-1,-1-1 1,0 1 0,0-1-1,-1 1 1,1 0-1,0 3-41,2 9 31,-1 1-1,0-1 0,-1 1 1,-1-1-1,-1 1-30,0 52-3150,-1-32-995,1-37-1953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3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11221,'0'0'3191,"0"0"-2399,0 0-352,0 0-133,0 0-211,6 14-64,-4-10-28,4 11 5,0 0 0,0 0-1,-2 0 1,0 0 0,-1 1-1,1 8-8,-3-14-12,1 8-236,0-1 0,1 1 0,0 0 0,6 13 248,-8-28-56,0 1 0,0-1 0,1 0 1,-1 0-1,1 0 0,0 0 0,-1 0 0,1 0 0,1 0 0,-1-1 0,0 1 0,1-1 1,-1 1-1,1-1 0,0 0 0,-1 0 0,1 0 0,0-1 0,0 1 0,0-1 1,1 1-1,-1-1 0,0 0 0,0 0 0,1-1 0,-1 1 0,2 0 56,0-2-182,-1 1-1,0 0 0,0-1 1,1 0-1,-1 0 1,0 0-1,0 0 0,0-1 1,0 0-1,0 0 1,0 0-1,0 0 0,-1 0 1,1-1-1,-1 0 1,0 1-1,0-1 0,0-1 1,0 1-1,0 0 1,0-2 182,9-11-143,-1-1 0,-1 0 0,-1-1 0,2-4 143,0-1-375,1-3 359,14-22 155,-25 48-118,-1 0 0,0 0 0,0 0 0,0 0 0,1 0 0,-1 0 0,0 0 0,0 0 0,1 0 0,-1 0 0,0 1 0,0-1 0,0 0 0,1 0 0,-1 0 0,0 0 0,0 0 0,0 0 0,0 1 0,1-1 0,-1 0 0,0 0-1,0 0 1,0 0 0,0 1 0,0-1 0,0 0 0,0 0 0,1 0 0,-1 1 0,0-1 0,0 0 0,0 0 0,0 1 0,0-1 0,0 0 0,0 0 0,0 0 0,0 1 0,0-1 0,0 0 0,0 0 0,0 1 0,0-1 0,0 0 0,-1 0-21,4 15 481,-1 18 207,2 15 230,5 25-918,-6-60 21,0 0 1,0-1-1,1 1 0,0-1 1,2 1-1,-1-1 1,7 9-22,-10-18-44,-1 0 0,1 0 0,0 0 0,0-1 1,1 1-1,-1-1 0,1 0 0,-1 1 0,1-1 0,0 0 1,0-1-1,-1 1 0,1 0 0,0-1 0,1 0 1,-1 1-1,0-1 0,0 0 0,1-1 0,-1 1 1,0-1-1,1 1 0,-1-1 0,0 0 0,1 0 1,-1-1-1,0 1 0,1-1 0,1 0 44,1-1-107,0 0 0,0 0 1,0-1-1,-1 0 0,1 0 0,-1 0 0,0-1 0,0 0 0,0 0 1,0 0-1,-1 0 0,0-1 0,0 0 0,0 0 0,0-1 107,30-48 499,-3-3 0,8-20-499,-39 76 162,0 0 0,0 0 0,0 0 1,1 1-1,-1-1 0,0 0 0,1 1 0,-1-1 0,0 0 0,1 0 1,-1 1-1,1-1 0,-1 1 0,1-1 0,0 0 0,-1 1 0,1-1 1,-1 1-1,1-1 0,0 1 0,-1 0 0,1-1 0,0 1 0,0 0 0,-1-1 1,1 1-1,0 0 0,0 0-162,0 0 71,0 1 0,0 0 0,-1-1 0,1 1 0,0 0 0,0 0 0,-1 0 0,1-1 0,-1 1 0,1 0 0,-1 0 0,1 0 0,-1 0 0,1 0 0,-1 0 0,0 0 0,0 0 0,1 0-71,7 50 518,-6 24-390,-2-45-284,1 0-1,2 0 1,5 24 156,-8-65-44,1 0 0,0 0 0,1 1 0,0-1 0,0 0 0,2 0 44,4-26 34,-5 23 115,0 0 0,1 1 0,0 0-1,1-1 1,0 2 0,1-1 0,1 0 0,0 1-1,0 1 1,1-1 0,1 1 0,0 0 0,4-3-149,-12 14 2,-1-1 1,0 1 0,1-1 0,-1 1 0,1-1 0,-1 1-1,1-1 1,0 1 0,-1 0 0,1-1 0,-1 1 0,1 0-1,0-1 1,-1 1 0,1 0 0,-1 0 0,1 0 0,0 0-1,-1-1 1,1 1 0,0 0 0,-1 0 0,1 0 0,0 0-1,-1 1 1,1-1 0,0 0 0,-1 0 0,1 0 0,0 0-1,-1 1 1,1-1 0,0 0 0,-1 1 0,1-1 0,-1 0-1,1 1 1,-1-1 0,1 1 0,-1-1 0,1 1 0,-1-1 0,1 1-1,-1-1 1,0 1 0,1-1 0,-1 1 0,0 0 0,1-1-1,-1 1 1,0 0 0,0-1 0,0 1 0,1-1 0,-1 2-3,8 44 132,-7-38-124,2 22-320,6 37-1264,-9-64 1494,1 1 0,0 0 1,0-1-1,1 1 0,-1-1 1,1 0-1,-1 1 0,1-1 0,0 0 1,1 0-1,-1 0 0,0 0 1,1-1-1,0 1 0,0 0 82,-1-1-55,0-1-1,1 0 0,-1 0 0,0 0 1,0 0-1,1-1 0,-1 1 1,0-1-1,1 1 0,-1-1 1,0 0-1,1 0 0,-1 0 0,0 0 1,1 0-1,-1-1 0,0 1 1,1-1-1,-1 1 0,0-1 0,1 0 1,-1 0-1,0 0 56,4-2 17,-1 0 1,1 0-1,-1 0 0,0-1 0,0 0 1,-1 0-1,5-4-17,-3 1 47,0 1 62,-1 0 0,1 0 1,0 1-1,7-5-109,-11 9 14,0 0 0,0 0 0,-1 0 0,1 0 0,0 0 0,0 0 0,0 1 0,1-1 0,-1 1 0,0 0 0,0-1 0,0 1 0,0 0 1,0 0-1,0 0 0,1 0 0,-1 1 0,0-1 0,0 1 0,0-1 0,1 1-14,-1 1-108,0 1 0,0-1 0,0 0 1,0 1-1,0 0 0,0-1 0,-1 1 0,1 0 1,-1 0-1,0 0 0,0 0 0,0 0 0,0 0 1,0 1 107,6 16-988,-5-17 782,-1 0 0,1 1 1,0-1-1,0 0 0,1 0 1,-1-1-1,1 1 0,-1 0 1,1-1-1,0 0 0,0 1 1,0-1-1,0 0 0,0-1 1,0 1-1,3 0 206,2 1-21,0-2 0,0 1-1,0-1 1,0 0 0,0-1 0,0 0 0,1 0 21,-5-1 85,0 1-1,1-2 1,-1 1 0,0 0 0,0-1 0,0 0 0,0 1 0,0-2 0,0 1-1,-1 0 1,1-1 0,-1 0 0,1 0 0,-1 0 0,0 0 0,0 0 0,1-2-85,-1 1 221,0 1 1,0-1-1,1 1 0,-1 0 1,1 0-1,0 0 1,0 0-1,0 0 1,0 1-1,1 0 1,-1 0-1,0 0 1,1 0-1,0 1 1,-1 0-1,1 0 0,4 0-221,-8 1 13,1 0 0,0 1 0,0-1 0,0 1 0,-1-1 0,1 1 0,0 0 0,-1 0 0,1 0-1,-1 0 1,1 0 0,-1 0 0,1 0 0,-1 0 0,0 0 0,0 1 0,1-1 0,-1 1 0,0-1-1,0 1 1,0 0-13,19 39 338,-17-35-274,11 31 73,-2 0 0,-1 0 0,-2 1 0,-1 5-137,20 158 418,-24-167-405,3 39-2468,-2 43 2455,-16-336-3730,0 27 1508,10 139 897,-1-63-18,5-9 1343,-2 118 170,0 0 0,0 0 0,0 0 0,1 1 0,0-1 0,0 1 0,1-1 0,0 1 0,0 0 0,1 0 0,0 0 0,0 0 0,1 1-1,-1 0 1,1 0 0,1 0 0,-1 0 0,1 1 0,0 0 0,4-2-170,0 1 114,1 0 0,0 1 0,0 0-1,0 0 1,1 2 0,0-1 0,0 1 0,0 1 0,0 0 0,0 1-1,0 0 1,9 1-114,-7 0 263,0 0 0,0 2 0,1-1-1,-1 1 1,0 1 0,0 1 0,-1 0-1,1 1 1,0 1-263,-9-5 89,-1 2 0,0-1 0,0 0 0,0 1 0,-1 0 0,1 0 0,-1 0 0,1 0 0,-1 1 0,0 0 0,0-1 0,0 1 0,-1 0 0,0 0 0,1 0 0,-1 1 0,-1-1 0,1 0 0,0 1 0,-1-1 0,0 1 0,0-1 1,-1 1-1,1 0 0,-1-1 0,0 1 0,0 0 0,-1 0 0,0 2-89,0 0 78,-1 1 0,0-1 1,0 0-1,-1 0 0,0 0 1,0-1-1,-1 1 0,0-1 1,0 1-1,0-1 0,-1 0 1,-3 3-79,-15 15 78,-1-2 1,-10 8-79,-3 3-65,30-25-98,6-7 27,0 0 0,0 1 0,0-1 0,0 0 0,0 0 1,0 0-1,0 0 0,0 0 0,0 0 0,0-1 0,0 1 0,-1 0 1,1-1-1,0 1 0,-1 0 0,0-1 136,2 0-3602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4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13030,'0'0'638,"0"0"7,-8 24-28,-23 79-409,28-95-206,1 1 0,0-1 0,1 1 0,0-1 0,0 1 0,1-1 0,0 1 1,0-1-1,1 1 0,0-1 0,0 1 0,1-1 0,1 0 0,1 5-2,-2-10-18,0 1 1,0 0-1,1-1 0,0 1 0,0-1 0,0 0 1,0 0-1,0 0 0,1 0 0,-1-1 0,1 1 1,-1-1-1,1 0 0,0 0 0,0 0 0,0 0 1,0-1-1,1 0 0,-1 0 0,0 0 0,1 0 1,-1-1-1,0 1 0,2-1 18,0 0-64,1 1 1,0-1-1,0 0 0,-1-1 0,1 1 0,0-1 1,-1-1-1,1 1 0,-1-1 0,1 0 1,-1-1-1,2 0 64,-1-2 8,0 1 1,0-2 0,0 1-1,-1 0 1,0-1-1,0 0 1,0-1-1,-1 0 1,3-4-9,48-80 390,-6 9-231,-49 80-156,0 1 0,1-1-1,-1 0 1,0 1 0,1-1-1,-1 1 1,1-1 0,0 1 0,-1-1-1,1 1 1,0 0 0,0 0-1,-1 0 1,1 0 0,0 0-3,-1 1 1,0 0 1,0 0-1,-1 0 1,1 0 0,0 0-1,0 0 1,0 0-1,-1 1 1,1-1-1,0 0 1,-1 0 0,1 0-1,0 1 1,0-1-1,-1 1 1,1-1-1,0 0 1,-1 1 0,1-1-1,-1 1 1,1-1-1,-1 1 1,1-1-1,-1 1 1,1 0 0,-1 0-2,4 4 58,-1 1 1,0 0-1,-1 0 1,0 1-1,0-1 1,0 1-1,-1-1 1,1 1-59,9 78 301,-2 0 1,-5 1-1,-5 58-301,1-64 75,0-53-165,-1-1-1,-1 1 1,-2-1-1,0 0 1,-2 0 0,-1-1-1,0 1 1,-2-1-1,-3 4 91,9-25-192,1 0-1,0 1 0,-1-1 0,0 0 0,0 0 0,0-1 1,0 1-1,-1-1 0,1 0 0,-1 1 0,0-2 1,-1 1 192,4-2-27,0 0 1,-1 0 0,1-1-1,-1 1 1,1-1 0,-1 1 0,0-1-1,1 0 1,-1 1 0,1-1-1,-1 0 1,0 0 0,1 0-1,-1-1 1,1 1 0,-1 0 0,0 0-1,1-1 1,-1 1 0,1-1-1,-1 0 1,1 1 0,-1-1-1,1 0 1,0 0 0,-1 0 0,1 0-1,0 0 1,0 0 0,-1 0-1,1 0 1,0 0 0,0-1-1,0 1 1,1 0 0,-1-1-1,-1-1 28,-3-6 160,1 0 0,0 0 0,0 0 0,0-1 1,1 1-1,1-1 0,0 0 0,0 0 0,0-4-161,-1-25 1756,2-32-1756,1 63 152,1-4-9,0 0-1,1 1 1,0-1-1,1 0 1,1 1-1,0 0 0,0 0 1,1 0-1,0 0 1,1 1-1,1 0 1,-1 0-1,1 1 1,1-1-1,0 1 0,0 1 1,1-1-143,15-13 63,1 2 0,1 0 0,0 1 0,1 2 1,24-11-64,-33 17-180,-14 8-43,0 0-1,0 1 1,0 0 0,1 0 0,-1 0 0,0 0-1,1 1 1,-1 0 0,1 0 0,0 0 0,-1 0-1,1 1 1,3 0 223,8 0-5456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4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10197,'0'0'3889,"0"0"-3136,0 0 127,0 0-224,0 0-591,5 150-65,-5-79 80,0-12-80,0-14 16,0-15-16,7-15-753,9-15-992,-10-4-2224,1-27-2802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6979,'0'0'2529,"0"0"-1061,0 0-190,0 0-182,0 0-426,-6 5 42,4-3-665,-1-1 1,0 1 1,0 0-1,0 0 1,1 1-1,-1-1 0,1 1 1,-1-1-1,1 1 1,0 0-1,0 0 1,0 0-1,0 0 1,1 0-1,-1 0 1,1 0-1,0 0 1,0 1-1,0-1 1,0 1-1,0 4 1,1-1-48,0 0 0,0-1 0,0 1 0,1 0 0,0 0 1,1-1-1,-1 1 0,1-1 0,5 12 0,-4-14-1,0 1-1,-1-1 0,2 0 1,-1 0-1,0 0 0,1-1 1,0 1-1,0-1 0,0 0 1,0 0-1,0 0 1,1-1-1,8 5 0,-8-5-11,1 0 0,-1 0 0,1 0 0,0-1 0,-1 0 0,1 0 0,0 0 0,0 0 0,0-1 0,-1 0 0,1-1 0,0 1 0,0-1 0,0 0-1,10-4 1,-12 4 8,-1-1 0,1 0 0,-1 1 0,0-2 0,0 1 0,0 0-1,0 0 1,0-1 0,0 0 0,-1 1 0,1-1 0,-1 0 0,0-1 0,1 1-1,-2 0 1,1 0 0,0-1 0,-1 1 0,1-1 0,-1 0 0,0 1 0,0-1-1,-1 0 1,1-6 0,0 4 57,0-1 1,-1 0-1,0 0 0,0 0 1,-1 0-1,0 1 1,0-1-1,-4-11 0,3 15-72,1-1 0,-1 1 0,0-1 0,-1 1 0,1 0-1,0 0 1,-1 0 0,0 0 0,0 0 0,0 1 0,0-1 0,0 1-1,0 0 1,-1 0 0,1 0 0,-6-2 0,3 1-1026,6 3-4967,0 0-2589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4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4626,'0'0'6691,"0"0"-5602,0 0-65,0 0-1024,0 0-2529,0 0-2305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5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9396,'0'0'691,"0"0"715,0 0-421,9 20-649,30 62-235,-34-71-27,-1 0-1,0 1 1,-1-1-1,0 1 1,-1 0-1,0 0 1,-1 0-1,0 8-73,2 19 95,2-3 9,-2 1 0,-1 2-104,-2-39 38,2 0 12,-2 0 86,0 0 121,0 0 47,0 0-54,0 0-81,0 0 105,0 0-267,1 0-1,-1 0 0,1 0 0,-1 0 1,0 0-1,1 0 0,-1-1 1,0 1-1,1 0 0,-1 0 0,0 0 1,1-1-1,-1 1 0,0 0 1,0 0-1,1-1 0,-1 1 0,0 0 1,0-1-1,0 1 0,1 0 1,-1-1-1,0 1 0,0 0 0,0-1 1,0 1-1,0-1 0,0 1 1,0 0-1,1-1 0,-1 1-6,22-85 455,-15 53-53,1 1-1,2 0 1,7-15-402,-13 36 112,22-39 781,-24 47-846,-1 0-1,1 0 0,-1 0 1,1 0-1,0 0 1,0 0-1,0 1 0,0-1 1,0 1-1,1-1 1,-1 1-1,0 0 0,1 0 1,-1 0-1,1 0 1,-1 0-1,1 1 0,1-1-46,1 0-51,2 0 60,1 1-1,-1-1 0,0 1 0,0 1 1,1-1-1,0 1-8,-6 0 11,0-1 1,1 1 0,-1 0-1,0 0 1,1 0-1,-1 0 1,0 1 0,0-1-1,0 1 1,0-1-1,0 1 1,0-1 0,-1 1-1,1 0 1,0 0-1,-1 0 1,1 0 0,-1 0-1,1 2-11,3 8-71,0-1 1,-1 1-1,0 0 0,-1 1 1,0 1 70,0-2-407,0 1 0,1-1 0,1 0 0,-1 0 0,3 1 407,-7-12-44,0 0 0,1-1 0,-1 1 0,1-1 0,-1 1 0,1-1 0,-1 1 0,1-1 0,-1 0 0,1 1 0,-1-1 0,1 0 0,0 1 0,-1-1 0,1 0 0,0 0 0,-1 1 0,1-1 0,0 0 0,-1 0 0,1 0 0,0 0 0,-1 0 0,1 0 0,0 0 0,-1 0 0,1 0 0,0-1 0,-1 1 0,1 0 0,0 0 0,-1 0 0,1-1 0,0 1 0,-1 0 0,1-1 0,-1 1 0,1-1 0,-1 1 0,1 0 0,-1-1 0,1 1 0,-1-1 44,24-22 328,-22 21-314,-1 0 24,1 0 0,-1 0-1,1 0 1,0 1 0,0-1 0,-1 1-1,1-1 1,0 1 0,0 0-1,0 0 1,1 0 0,-1 0 0,0 0-1,0 0 1,1 0 0,-1 1 0,0-1-1,1 1 1,-1 0 0,0 0-1,1 0 1,-1 0 0,1 0 0,-1 0-1,0 1 1,3 0-38,-1 0-37,-1 1 0,1 0 0,0 0 0,0 0 1,-1 1-1,1-1 0,-1 1 0,0 0 0,0 0 0,0 0 0,0 0 0,0 0 0,-1 1 1,2 1 36,0 1-650,0 1 0,1-1 1,0 0-1,0-1 1,0 1-1,1-1 1,-1 0-1,1-1 0,1 1 1,-1-1-1,4 1 650,-5-3-186,0 0 0,-1 0 0,1-1-1,0 0 1,0 0 0,0 0-1,0-1 1,1 0 0,-1 0 0,0 0-1,0 0 1,0-1 0,0 0-1,0 0 1,0 0 0,0-1 0,-1 0-1,2 0 187,11-6 504,0-1 0,-1 0 0,0-1-1,3-4-503,-3 2 1980,2 1-1,0 1 0,13-7-1979,-29 17 60,0-1 0,-1 0-1,1 0 1,-1 1 0,1-1-1,0 1 1,0 0 0,-1-1-1,1 1 1,0 0 0,0 0-1,0 0 1,-1 0 0,1 0-1,0 0 1,0 1 0,-1-1-1,1 1 1,0-1 0,-1 1-1,1 0 1,0-1 0,-1 1-1,1 0 1,-1 0 0,1 0-1,-1 0 1,1 1 0,-1-1-1,0 0 1,0 0 0,0 1-1,0-1 1,0 1 0,0-1-1,0 1 1,0 0-60,4 8 88,-2 0 1,1 0-1,-1 0 1,-1 0-1,0 0 0,0 3-88,1 1 168,11 80 256,-5 0 0,-3 4-424,-2-20-22,3 0 1,3-1 0,12 37 21,-21-109-89,9 29-296,-10-33 322,0 0-1,1 0 1,-1 0 0,0-1 0,0 1-1,1 0 1,-1 0 0,0 0 0,1 0-1,-1-1 1,1 1 0,-1 0 0,1 0-1,0-1 1,-1 1 0,1-1-1,0 1 1,-1 0 0,1-1 0,0 1-1,0-1 1,-1 1 0,1-1 0,0 0-1,0 1 1,0-1 0,0 0 63,1-10-304,0-385-2173,-3 117 1307,2 258 1201,0 0 0,1 1 0,1 0 1,1-1-1,0 1 0,2 0 1,6-16-32,-10 29-2,1 1 0,0-1 0,0 0-1,0 1 1,0 0 0,1-1 0,0 1 0,0 1 0,0-1 0,0 1 0,1-1 0,0 1 0,0 1 0,0-1 0,0 1 0,1-1 0,-1 2 0,1-1 0,0 1 0,0-1 0,0 2 0,0-1 0,0 1 0,0 0 0,6-1 2,-6 2 52,-1 0 0,0 0 1,1 0-1,-1 0 0,0 1 1,1 0-1,-1 0 0,0 1 0,0 0 1,1 0-53,-4-1 68,0 0 0,0 1 0,0-1 0,0 1 1,0-1-1,0 1 0,0 0 0,-1 0 0,1 0 0,-1 0 0,1 0 0,-1 0 1,0 0-1,0 1 0,0-1 0,0 0 0,0 1 0,0-1 0,-1 1 1,1-1-1,-1 1 0,0 1-68,2 3 112,-1-1-1,-1 1 1,0-1 0,1 1 0,-2-1 0,1 1-1,-1 0 1,0-1 0,0 1 0,-1-1 0,0 0-1,0 0 1,-1 1 0,1-1 0,-1-1-1,-1 1 1,1 0 0,-1-1 0,0 0 0,-1 1-112,-31 31-583,-3-2 0,-33 23 583,69-56-2884,3-2-1857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6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11093,'0'0'1905,"0"0"-582,0 0-664,-11 19-253,-1 1-334,5-11-57,2 0 0,-1 1 0,1-1-1,0 1 1,1 0 0,0 1 0,1-1-1,0 1 1,1-1 0,0 1-1,0 8-14,1-9 3,0 1 3,0-1 0,1 0 0,0 1 0,1-1 0,2 10-6,-3-18-1,1 0 0,-1 1 0,1-1 0,0 0 0,0 0 0,0 0 0,0 0 0,0 0 0,0 0 0,1 0 0,-1-1 0,1 1 0,-1 0 0,1-1 0,0 1 0,-1-1 0,1 1 0,0-1 0,0 0 1,0 0-1,0 0 0,0 0 0,0 0 0,0 0 0,1-1 0,-1 1 0,0-1 0,2 1 1,4 0-32,0-1 0,-1 0 0,1-1 0,0 1 0,-1-2 0,1 1 0,0-1 0,-1 0 0,0 0 0,1-1 0,-1 0 0,0 0 0,0-1 0,-1 0 0,1 0 0,-1-1 0,0 1 0,0-2 0,5-4 32,-1 0-1,-1 0 0,-1 0 0,0-1 0,0 0 0,-1-1 0,0 1 0,-1-1 0,0-1 0,-1 1 0,0-1 0,0-3 1,-4 9 59,1 1-1,-1-1 1,0 1 0,0-1-1,0 0 1,-1 1 0,-1-1-1,1 0 1,-1-5-59,0 11 46,0 0 1,1 0-1,-1 0 0,0 1 0,1-1 1,-1 0-1,0 0 0,0 0 0,1 1 1,-1-1-1,0 0 0,0 1 0,0-1 0,0 1 1,0-1-1,-1 1-46,0-3 475,15 3-380,-8 0-46,-1 0 0,0 0 0,1 0-1,-1 1 1,0-1 0,0 1 0,1 0 0,-1 1-1,0-1 1,0 1-49,-2-1 16,1 1 0,-1-1 0,0 1 0,0 0 0,0 0 0,0 0 0,-1 0 0,1 0 0,0 1 0,-1-1 0,1 0 0,-1 1 0,0-1 0,0 1 0,0 0 0,0 1-16,6 20 86,-2-1 0,-1 1 0,0 0 0,-2 0 0,-1 19-86,0-17 17,0 0 0,2 0 1,1 0-1,6 20-17,-10-46-2,0 1 0,0-1 0,0 0 0,0 0 0,0 1 0,0-1 0,0 0 0,0 0 0,0 1-1,0-1 1,0 0 0,0 0 0,0 1 0,0-1 0,0 0 0,0 0 0,0 0 0,0 1 0,1-1 0,-1 0 0,0 0-1,0 0 1,0 1 0,0-1 0,1 0 0,-1 0 0,0 0 0,0 0 0,0 0 0,1 1 0,-1-1 0,0 0 0,0 0 0,0 0-1,1 0 1,-1 0 0,0 0 0,0 0 0,1 0 0,-1 0 0,0 0 0,0 0 0,1 0 0,-1 0 0,0 0 0,0 0-1,1 0 1,-1 0 0,0 0 0,0 0 0,1 0 0,-1 0 0,0 0 0,0-1 0,0 1 2,9-15-94,14-59 191,-13 35-56,3 1 1,11-23-42,-20 51 73,1 1-1,0-1 1,0 1-1,1 1 1,1-1 0,-1 1-1,1 0 1,0 0-1,1 1 1,0 0 0,0 0-1,3 0-72,-6 4 27,0 0 0,0 1 0,0 0 0,0-1 0,1 2 0,-1-1 0,1 1 0,-1 0 0,1 0 0,-1 0 0,1 1 0,5 0-27,-9 0 2,1 0 1,0 1-1,0-1 0,-1 1 0,1-1 0,0 1 1,-1 0-1,1 0 0,-1 0 0,1 1 0,-1-1 1,1 0-1,-1 1 0,0 0 0,0-1 0,0 1 1,0 0-1,0 0 0,0 0 0,0 0 0,-1 1 1,1-1-1,-1 0 0,1 1 0,0 1-2,-1-2-154,9 28 6,-7-10-4336,-3-15-2645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6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7956,'0'0'1560,"0"0"-63,0 0 720,0 0-1163,0 0-585,12 6 228,-9-5-653,0 0 0,1 1 1,-1-1-1,0 1 0,0 0 0,0 0 1,-1 0-1,1 0 0,0 0 0,-1 1 1,1-1-1,-1 1 0,0 0 0,0 0 1,0 0-1,0 0 0,0 0 0,-1 0 1,1 0-1,-1 0 0,0 1 0,0-1 1,0 1-1,-1-1 0,1 0 0,-1 1 1,0-1-1,0 1 0,0 0 0,0-1 1,0 1-1,-1-1 0,0 0 0,0 1-44,-14 68 292,-4-2-1,-10 22-291,8-30 128,3 1 0,3 0-1,0 21-127,10-38 10,3 1 0,2 2-10,1-27-62,-2-20 18,1-1 0,0 1 1,1 0-1,-1-1 1,0 1-1,0 0 1,1-1-1,-1 1 0,1-1 1,-1 1-1,1 0 1,0-1-1,0 1 1,-1-1-1,2 1 44,-2-2-91,1 1-1,-1-1 0,1 1 1,-1-1-1,1 1 1,0-1-1,-1 1 1,1-1-1,0 0 0,-1 0 1,1 1-1,0-1 1,0 0-1,-1 0 1,1 0-1,0 1 1,0-1-1,-1 0 0,1 0 1,0 0-1,0-1 1,0 1 91,1 0-263,0-1 0,0 0 1,0 1-1,0-1 0,0 0 0,-1 0 1,1 0-1,0-1 0,-1 1 0,1 0 1,-1-1-1,1 1 0,-1-1 1,1 1-1,-1-1 0,0 1 0,0-1 1,0 0-1,0 0 0,0 0 0,0 0 263,5-31-4076,-3-7-564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37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9941,'0'0'4129,"0"0"-1615,0 0-818,0 0-1375,0 0-289,0 0-16,115 6 96,-52 25-144,0-5 64,1-6-64,-8-3-481,-45-17-2416,-4 4-6755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3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6835,'0'0'256,"0"0"-256,197 0 897,-62 0 239,21 0 577,9 0-528,-2 0-497,-17 0-544,-14 6-48,-22 2-96,-19 2 128,-21 1-192,-21-1 64,-49-6-2529,-9-2-4338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5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76 10917,'0'0'1515,"0"0"-85,0 0-600,0 0-523,-21-13-126,-67-38-103,85 49-75,-1 0 0,1 1 0,0 0 0,0 0 0,-1 0 0,1 0 0,0 0 1,-1 1-1,1-1 0,-1 1 0,1 0 0,-1 0 0,1 0 0,-1 0 0,1 1 0,-1 0 1,1-1-1,0 1 0,-4 2-3,2 0-3,0 0 0,-1 0 1,2 1-1,-1-1 0,0 1 1,1 1-1,0-1 0,-2 2 3,1 0-5,-2 1-62,0 0 1,0 0-1,1 0 0,0 1 1,1 0-1,0 0 1,0 1-1,1-1 1,0 1-1,0 0 1,1 0-1,0 0 0,1 1 1,0-1-1,0 1 1,1-1-1,1 1 1,-1 0-1,2 3 67,-1-12-40,0 0 0,0 0-1,0 0 1,1 1 0,-1-1 0,0 0-1,1 0 1,-1 0 0,1 0 0,-1 0-1,1 0 1,0 0 0,-1 0-1,1 0 1,0-1 0,0 1 0,0 0-1,-1 0 1,1-1 0,0 1 0,0 0-1,0-1 1,1 1 40,2 1-96,-1-1 0,1 0-1,0 1 1,0-2 0,0 1-1,-1 0 1,5 0 96,8-1-454,0 0 0,0-1 1,6-1 453,-16 1-43,0-1 1,0 1 0,0-1 0,-1 0-1,1 0 1,0 0 0,-1-1-1,0 0 1,0 0 0,0-1-1,0 1 1,0-1 0,-1 0 0,1 0-1,-1-1 1,1-1 42,9-12 82,-1-1 0,0 0 1,7-17-83,6-10 459,-25 45-373,-1 0 0,1 0 0,-1 0 0,1 0 0,-1 0 0,1 0 1,-1 0-1,1 0 0,0 1 0,0-1 0,-1 0 0,1 0 0,0 1 0,0-1 0,0 1 0,0-1 0,0 1 0,0-1 0,0 1 0,0-1 0,0 1 1,0 0-1,0 0 0,0-1 0,0 1-86,0 1 39,0-1 1,0 1-1,0-1 1,0 1-1,-1-1 1,1 1-1,0 0 1,0 0-1,-1-1 1,1 1-1,0 0 0,-1 0 1,1 0-1,0 0 1,-1 0-1,0-1 1,1 1-1,-1 0 1,1 0-1,-1 1-39,4 10 68,-1 0 1,-1 0-1,0 0 0,0 1-68,-1-9 121,4 48-27,-5-35-82,1-1 1,1 0-1,1 0 0,0 0 0,1 0 1,1-1-1,0 1 0,5 8-12,-9-22-46,0-1-1,0 1 1,0-1-1,1 1 1,-1-1-1,0 0 1,1 0 0,-1 1-1,1-1 1,-1 0-1,1 0 1,0 0 0,-1 0-1,1-1 1,0 1-1,0 0 1,-1-1-1,1 0 1,0 1 0,0-1-1,0 0 1,0 0-1,0 0 1,0 0-1,-1 0 1,1 0 0,0 0-1,0-1 1,0 1-1,0-1 1,-1 1-1,3-2 47,2 0-207,0 0 0,0-1-1,0-1 1,0 1-1,-1-1 1,1 1-1,-1-2 1,2-1 207,32-34-885,-26 25 595,0 1 1,2 0 0,10-7 289,-20 24 2103,-3 9-1262,-2 19-526,0-26-66,0 30-24,-1-19-190,0 0 1,1 0-1,1 0 0,1 0 1,0 0-1,1 0 0,2 4-35,-5-20-2,0 0 0,0 1 0,0-1 0,0 0 1,0 1-1,0-1 0,0 0 0,0 0 0,0 1 0,0-1 0,1 0 0,-1 1 0,0-1 0,0 0 0,0 0 0,0 1 0,0-1 0,0 0 0,1 0 0,-1 0 0,0 1 0,0-1 1,0 0-1,1 0 0,-1 0 0,0 1 0,0-1 0,1 0 0,-1 0 0,0 0 0,0 0 0,1 0 0,-1 0 0,0 0 0,0 1 0,1-1 0,-1 0 0,0 0 0,1 0 0,-1 0 1,0 0-1,0 0 0,1 0 0,-1 0 0,0-1 0,0 1 0,1 0 0,-1 0 0,0 0 0,1 0 0,-1 0 0,0 0 0,0 0 0,1-1 0,-1 1 0,0 0 0,0 0 0,0 0 0,1-1 1,-1 1-1,0 0 0,0 0 0,0-1 0,0 1 0,0 0 0,1 0 2,7-19-235,-3-3 355,2 0-1,0 0 0,1 1 0,1 0 1,10-16-120,-16 31 34,1 0 0,0 1 0,0-1 1,1 1-1,0-1 0,0 1 0,0 1 0,0-1 1,1 1-1,0 0 0,0 0 0,0 1 1,0-1-1,0 1 0,1 1 0,-1-1 0,1 1 1,0 0-1,0 1 0,6-1-34,-10 1-18,49 0-2451,-50 1 2326,-1 0 0,0 0 0,1 0-1,-1 1 1,0-1 0,1 0 0,-1 0-1,0 1 1,1-1 0,-1 1-1,0-1 1,0 1 0,0-1 0,1 1-1,-1 0 1,0 0 0,0 0-1,0-1 1,0 1 0,0 0 0,0 0-1,-1 0 1,1 1 0,0-1-1,0 0 1,-1 0 0,1 0 0,-1 0-1,1 1 1,-1-1 0,1 0 0,-1 1-1,0-1 1,1 1 143,-1 3-6606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8340,'0'0'3004,"0"0"-1521,0 0-570,0 0-430,0 0-281,0 0-132,1 23 47,3 173-5,-4-196-136,0 1-1,0-1 1,1 0-1,-1 0 1,0 0-1,0 0 1,0 1-1,1-1 1,-1 0 0,0 0-1,0 0 1,1 0-1,-1 0 1,0 0-1,1 0 1,-1 1-1,0-1 1,0 0 0,1 0-1,-1 0 1,0 0-1,1 0 1,-1 0-1,0 0 1,0 0-1,1-1 1,-1 1 0,0 0-1,0 0 1,1 0-1,-1 0 1,0 0-1,0 0 1,1 0-1,-1-1 1,0 1 0,0 0-1,1 0 1,-1 0-1,0-1 1,0 1-1,0 0 1,0 0-1,1-1 1,-1 1-1,0 0 1,0 0 0,0-1-1,0 1 1,0 0-1,0 0 1,0-1-1,0 1 1,0 0-1,1-1 25,6-13 21,-1 0 0,0 0-1,-1-1 1,-1 0-1,1-3-20,-1 2 117,0 1 0,1 1 0,1-1 0,0 1 0,1 0-1,2-3-116,-7 14 19,1-1 0,0 0 0,0 1 0,0-1 0,1 1 0,-1 0 0,1 0 0,0 1 0,-1-1 0,1 1 0,1 0 0,-1 0 0,0 0 0,0 0 0,1 1 0,-1-1 0,1 1 0,-1 0 0,1 1 0,-1-1 0,1 1 0,0 0 0,0 0-19,8 0-142,34 3-2225,-45-3 2159,1 1-1,-1-1 0,1 1 1,-1 0-1,0 0 0,1 0 0,-1 0 1,0 1-1,0-1 0,0 1 1,0-1-1,0 1 0,0 0 0,0 0 1,0 0-1,0 0 209,2 8-3730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6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5 5827,'0'0'3225,"0"0"-450,0 0-249,0 0-1034,0 0-644,-5-2-386,3 2-455,0-1 1,0 1-1,0-1 1,0 1-1,0 0 1,0 0-1,0 0 1,0 0-1,0 0 1,0 0 0,0 1-1,0-1 1,0 1-1,0-1 1,0 1-1,0 0 1,0 0-1,-1 0-7,-2 3 13,0-1 0,0 0 0,0 1 0,1 0 0,-1 0 0,1 1 0,0 0-13,-9 11 17,1 0 0,1 1-1,1 0 1,0 1-17,4-7-30,1 1 1,0 0-1,1 1 1,0-1-1,1 1 0,0-1 1,1 1-1,0 0 1,1 0-1,1 0 1,0 10 29,0-22-41,1 0 1,-1-1 0,0 1-1,0 0 1,0 0 0,1 0-1,-1 0 1,1-1 0,-1 1-1,0 0 1,1 0 0,-1-1-1,1 1 1,0 0 0,-1-1-1,1 1 1,-1-1 0,1 1-1,0-1 1,0 1 0,-1-1-1,1 1 1,0-1 0,0 0-1,-1 1 1,1-1 0,1 0 40,1 1-103,1 0 1,-1 0 0,1-1-1,0 1 1,-1-1 0,1 0-1,-1 0 1,1-1 102,3 1-76,0-1 1,0 0-1,0-1 0,0 0 0,0 0 1,0 0-1,-1-1 0,2 0 76,10-10 31,0-1-1,-1-1 1,-1 0-1,0-1 1,6-9-31,69-90 159,-87 110-110,-3 4 7,-1 14 48,-4 51-83,-1 19-21,5-82-3,1 1 0,-1 0-1,0-1 1,0 1 0,1 0 0,-1-1 0,1 1-1,0-1 1,-1 1 0,1-1 0,0 1 0,0-1-1,0 1 1,0-1 0,0 0 0,0 1 0,1-1-1,-1 0 1,0 0 0,1 0 0,-1 0 3,3 1-8,0 0 1,-1 0-1,1 0 0,0-1 1,0 1-1,0-1 1,0 0-1,1-1 0,-1 1 8,9 0-38,0 0 0,0-1 0,0 0 0,0-1 0,8-2 38,-12 1-29,1-1 0,-1-1 0,-1 1 0,1-1 0,0-1 0,-1 0 0,0 0 0,0 0 0,-1-1 0,1 0 0,2-4 29,2 0-34,-1 1 0,1 0-1,0 1 1,2 0 34,-13 8-3,0 0 0,-1 0 0,1 0 0,0 0 0,-1 0 0,1 0 0,0 0 0,-1 0 0,1 0 0,0 0 0,-1 1 0,1-1 0,0 0 0,-1 0 0,1 1 0,-1-1 0,1 1 0,-1-1 0,1 0 0,0 1 0,-1-1 0,0 1 0,1-1-1,-1 1 1,1-1 0,-1 1 0,0-1 0,1 1 0,-1 0 0,0-1 0,1 1 0,-1 0 0,0-1 0,0 1 0,0 0 0,0-1 0,1 1 0,-1 0 0,0-1 0,0 2 3,1 1 4,0 2 4,1 0 0,1-1 0,-1 1 0,1 0-1,0-1 1,0 1 0,0-1 0,1 0 0,-1 0 0,1 0 0,0-1 0,0 1 0,0-1 0,1 0 0,-1 0 0,1 0-1,0-1 1,-1 0 0,1 0 0,4 1-8,-2-1 0,-1-1-1,1 0 0,-1 0 0,1-1 1,0 0-1,-1 0 0,1 0 1,-1-1-1,1 0 0,-1 0 1,1-1-1,-1 0 0,0 0 1,0 0-1,0-1 0,0 0 1,2-1 0,16-12 34,0 0 1,-2-2-1,6-6-34,-10 9 20,0 0-1,1 1 0,0 1 0,1 0 1,12-4-20,-29 15 2,0 1 1,0 0 0,1-1 0,-1 1 0,0 1-1,0-1 1,1 0 0,-1 1 0,1 0-1,-1 0 1,0 0 0,1 0 0,1 1-3,-3-1 5,0 1 1,0 0 0,0-1-1,-1 1 1,1 0 0,0 0-1,-1 0 1,1 0 0,0 0 0,-1 1-1,1-1 1,-1 1 0,0-1-1,1 0 1,-1 1 0,0 0-1,1 0-5,2 8 44,0-1-1,-1 1 0,0 0 1,0 0-1,-1 0 0,0 1 1,0 7-44,-2-17 4,12 129 481,-6 1 1,-10 103-486,3-204 5,-1 33 82,-10 47-87,8-83-33,-1-1-1,-1 1 1,-2-1 0,0 0-1,-5 6 34,12-30-88,0 1-1,0-1 1,-1 1 0,1-1-1,-1 0 1,0 0-1,0 0 1,1 0 0,-1 0-1,-1 0 1,1 0-1,0 0 1,0-1 88,1 0-30,1-1 0,-1 0-1,1 0 1,-1 0 0,1 1 0,-1-1 0,1 0 0,-1 0-1,1 0 1,-1 0 0,1 0 0,-1 0 0,1 0-1,-1 0 1,1 0 0,-1 0 0,1 0 0,-1-1 0,1 1-1,-1 0 1,1 0 0,-1 0 0,1-1 0,-1 1 0,0 0 30,0-1-21,0-1 0,0 1 1,1 0-1,-1 0 0,0 0 1,0-1-1,1 1 0,-1 0 1,1-1-1,-1 1 0,1 0 1,-1-1-1,1 1 0,0-1 21,-5-32-9,2 0-1,1 1 0,2-1 1,1 0-1,4-21 10,-2 37 30,1 0 0,1-1 0,0 2 0,1-1 0,2 1 0,-1 0 0,2 0-1,0 1 1,1 0 0,9-10-30,-2 4 195,1 0-1,2 2 0,0 0 0,1 1 1,0 1-1,20-12-194,-28 22 235,0 1-1,1 0 1,0 1 0,0 0 0,0 1 0,1 1-1,0 0 1,0 1 0,0 1 0,0 0-1,0 1 1,0 0 0,0 2 0,9 0-235,-21 0 48,0 0-1,0 0 1,0 1 0,0-1 0,0 1 0,-1 0-1,1-1 1,-1 1 0,1 0 0,-1 0 0,1 1-1,-1-1 1,0 0 0,0 1 0,0 0 0,0-1-1,1 4-47,14 14-706,-17-19-2017,0-1-3037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23 11925,'0'0'953,"0"0"-222,0 0-115,0 0-306,0 0-150,0 0 171,-22-4 69,-71-12-24,88 15-335,1 0-1,-1 1 1,1 0 0,-1 0-1,0 0 1,1 0 0,-1 1-1,1-1 1,-1 1 0,1 0-1,0 1 1,-1-1 0,1 1-41,1-1 7,1 1 1,0-1 0,-1 1-1,1 0 1,0 0-1,-1 0 1,1 0 0,0 0-1,1 0 1,-1 1 0,0-1-1,1 1 1,-1-1-1,1 1 1,-1 0-8,-1 7-32,1 0 1,-1 0-1,2 0 0,-1 0 0,1 1 1,1-1-1,0 1 0,1 4 32,-1 0-24,0-10-23,0 0 0,1 0 0,0 0 0,0-1 0,0 1 0,1 0 0,0-1 0,0 1 0,0-1-1,0 0 1,0 0 0,1 1 0,0-2 0,0 1 0,0 0 0,0 0 0,1-1 0,-1 0 0,1 0-1,0 0 1,0 0 0,0 0 0,3 0 47,-1 1-250,1-1-1,0 0 0,0 0 1,0-1-1,1 0 1,-1 0-1,0 0 0,1-1 1,-1-1-1,1 1 1,0-1-1,-1 0 0,1-1 1,-1 1-1,3-2 251,-4 0-133,-1 0 0,0-1 0,0 1 0,0-1 0,0 0 0,0 0 0,-1-1 0,1 1 0,-1-1 0,0 0 0,0 0 0,0-1 0,-1 1 0,0-1 0,0 0 0,0 0 0,0 0 133,10-19-428,0-1 1,7-24 427,-16 40-109,0 0 141,0-1 0,-1 1 0,0-1 0,-1 1 0,0-1 0,0 0 0,-1-8-32,-1 18 357,0 0 76,0 0 436,0 3 68,-1 54 297,0 50-129,1-95-1031,1-1 1,1 1-1,0-1 0,1 1 1,0-1-1,1 0 1,2 7-75,-4-15-14,-1 0 1,1 0 0,0 0 0,0 0 0,0-1 0,0 1-1,0-1 1,0 1 0,1-1 0,-1 1 0,1-1 0,0 0-1,0 0 1,0-1 0,0 1 0,0-1 0,0 1-1,0-1 1,0 0 0,1 0 0,-1 0 0,0-1 0,1 1-1,-1-1 1,3 1 13,-3-2-218,0 1 0,0 0-1,0-1 1,0 0 0,0 0 0,-1 0-1,1 0 1,0 0 0,0 0 0,-1-1 0,1 1-1,0-1 1,-1 0 0,0 1 0,1-1-1,-1-1 1,0 1 0,0 0 0,0 0-1,0-1 1,-1 1 0,1-1 0,-1 0-1,1 1 1,-1-1 0,0 0 0,0 0-1,1-2 219,5-26-6635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0 279 3602,'0'0'8873,"0"0"-6360,0 0-2241,0 0-218,0 0-22,17 2 24,56 3-38,-68-4-25,-1-1 0,1 0 0,-1 0 0,1 0 0,-1-1 0,1 1 0,-1-1 0,1 0-1,-1 0 1,0-1 0,0 0 0,1 1 0,-1-1 0,0-1 0,0 1 0,-1 0 0,1-1 0,-1 0-1,1 0 1,-1 0 0,0 0 0,0-1 0,0 1 0,0-1 0,-1 0 0,1 0 0,-1 0 0,0 0-1,0 0 1,-1 0 0,2-5 0,2-9-193,-1 0-1,-1 0 1,0-1 0,-2 0-1,-1-28 1,0 45 186,1-2-1,-2 0-1,1 0 1,0 0-1,-1 0 1,1 0-1,-1 1 1,0-1-1,-1 0 1,1 1-1,-1-1 1,1 0-1,-3-3 1,2 6 52,1-1-1,0 1 1,0 0-1,-1 0 1,1 0-1,0 0 1,-1 0 0,0 0-1,1 0 1,-1 0-1,1 1 1,-1-1 0,0 0-1,1 1 1,-1 0-1,0-1 1,0 1-1,1 0 1,-1 0 0,0 0-1,0 0 1,0 0-1,1 0 1,-1 1 0,0-1-1,1 0 1,-1 1-1,0-1 1,-1 2-1,2-1-19,0-1-1,0 1 0,0 0 0,0 0 0,0-1 0,0 1 0,0 0 0,0 0 0,1 0 0,-1 0 0,0 0 0,1 0 1,-1 0-1,1 0 0,-1 0 0,1 0 0,0 1 0,-1 1 0,-4 24 7,4-22 3,-10 113 104,6 186-1,6-187-185,-1-115-96,3 30-115,3-19-1661,8-8-3795,-9-5 1980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8148,'0'0'1691,"0"0"-328,0 0-325,0 0-272,0 0-187,0 0-376,4 17 85,22 118 445,-24-113-670,2 0-1,1 0 1,1 0-1,1-1 1,9 20-63,-16-40-3,1 0 1,-1 0-1,1 0 1,-1 0-1,1 0 1,-1 0-1,1 0 1,0 0-1,0 0 1,-1-1-1,1 1 1,0 0 0,0 0-1,0-1 1,0 1-1,0-1 1,0 1-1,0-1 1,0 1 2,-1-1-20,1 0 1,0 0-1,-1 0 1,1 0-1,-1-1 1,1 1-1,0 0 1,-1 0-1,1 0 1,-1-1-1,1 1 1,-1 0-1,1-1 1,-1 1-1,1 0 1,-1-1-1,1 1 1,-1 0-1,1-1 1,-1 1 0,1-1-1,-1 1 1,1-1 19,16-37-591,-17 36 612,19-57-20,-13 35 92,2 0 0,1 0 0,0 0 1,2 1-1,10-15-93,-19 34 46,1 1 0,0 0 0,-1 0 1,1 0-1,1 1 0,-1-1 0,0 1 0,0 0 0,1-1 0,0 2 1,-1-1-1,1 0 0,0 1 0,0-1 0,0 1 0,0 0 1,0 1-1,0-1 0,0 1 0,0-1 0,0 1 0,0 1 0,0-1 1,3 1-47,47 9-890,-7 6-4958,-43-15 4974,1 1-6794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49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12758,'0'0'48,"0"0"107,0 0 151,0 0-79,5 19 32,9 33 96,-2 0 0,2 35-355,-10-54 58,1-1 1,4 7-59,-5-32-79,0-10-329,1-13-223,-5-33 286,3-32 275,-2 74 103,0-1 0,1 1 0,0-1 0,0 1 0,0 0 1,1 0-1,0 0 0,1 0 0,1-2-33,-2 6 60,0-1 1,0 1 0,0 0 0,0 0-1,1 0 1,-1 1 0,1-1-1,0 1 1,0 0 0,0 0-1,0 0 1,0 0 0,0 1 0,1 0-1,-1-1 1,0 2 0,1-1-1,3 0-60,13-1-52,1 2-1,-1 0 0,10 1 53,4 1-870,-25-1-2457,-5 2-2401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5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2 13046,'0'0'1326,"0"0"-115,0 0-64,0 0-522,0 0-345,-16 0-168,-1-1-63,0 1 0,0 1 0,-3 1-49,17-2 1,0 1 1,0 0 0,0 0 0,0 0 0,1 1 0,-1-1 0,0 1 0,1-1 0,-1 1-1,1 0 1,-1 0 0,1 0 0,0 0 0,0 1 0,0-1 0,0 0 0,0 1 0,0 0-1,1-1 1,-1 2-2,-2 4-5,0 2 0,1-1-1,0 0 1,0 1-1,1-1 6,1-5-2,-2 9-120,0 1 0,0-1 0,2 1 0,-1 0 0,2 0 1,0-1-1,1 1 0,0 0 0,1 0 122,-2-12-59,1 0 1,0-1-1,0 1 0,0 0 1,-1-1-1,2 1 0,-1-1 1,0 0-1,0 1 0,0-1 1,0 0-1,1 0 0,-1 1 1,1-1-1,-1 0 0,1 0 1,-1-1-1,1 1 0,0 0 1,-1 0-1,1-1 0,0 1 1,-1-1-1,1 0 0,0 1 59,49 2-1387,-41-3 1074,-8 0 287,0-1 0,1 1-1,-1-1 1,0 1-1,0-1 1,1 0 0,-1 0-1,0 0 1,0 0 0,0 0-1,0-1 1,0 1 0,-1-1-1,1 1 1,0-1 0,-1 0-1,1 1 1,-1-1 0,1 0-1,-1 0 1,1-1 26,24-48 165,-19 36-129,1-2 126,2-5 11,0 0 1,-1 0 0,-1-1-1,3-16-173,-13 69 300,1 0 0,3 28-300,0-33 65,-3-23-69,1 1 0,0-1 0,0 0 1,1 1-1,-1-1 0,0 1 0,1-1 0,0 0 1,-1 1-1,1-1 0,0 0 0,0 1 0,0-1 1,1 0-1,-1 0 0,0 0 0,1 0 0,-1 0 1,1-1-1,0 1 0,0 0 0,0-1 1,0 1-1,0-1 0,0 1 0,0-1 0,0 0 1,0 0-1,0 0 0,1 0 0,-1-1 0,0 1 1,1 0-1,-1-1 0,1 0 0,-1 0 0,1 1 1,-1-2-1,0 1 0,1 0 0,-1 0 0,1-1 1,-1 1-1,0-1 0,3 0 4,-2-1-16,1 1 0,-1-1 0,0 1 0,0-1-1,0 0 1,0 0 0,0 0 0,-1 0 0,1-1 0,-1 1 0,1-1-1,-1 0 1,0 1 0,0-2 16,29-46 38,-22 34-37,14-21 23,-23 36 8,0 19-61,0-10 16,0 0-1,1 0 1,0-1-1,0 1 1,1 0-1,0-1 1,0 0 0,1 1-1,3 6 14,-4-11-2,0 0 0,0 0 0,0 0 0,0 0 0,0 0 0,1 0 0,-1-1 0,1 1 0,0-1 0,0 0 0,0 1 0,0-2 0,0 1 0,1 0 0,-1 0 0,0-1 0,1 0 0,-1 0 0,1 0 0,-1 0 0,1 0 0,1-1 2,0 1-48,0-1 0,0 1 0,0-1 0,0-1 0,0 1 1,0-1-1,0 0 0,0 0 0,0 0 0,0-1 1,0 1-1,0-1 0,-1-1 0,4-1 48,1-2-27,-1-1 0,0 0 0,0 0 0,0-1-1,-1 0 1,3-5 27,20-25 5,-16 19 39,0 1 0,1 1 1,1 0-1,16-13-44,-31 30-2,-1-1 0,1 1 1,0-1-1,-1 0 1,1 1-1,0-1 1,0 1-1,-1 0 1,1-1-1,0 1 0,0 0 1,0-1-1,0 1 1,-1 0-1,1 0 1,0 0-1,0 0 1,0 0-1,0 0 0,0 0 1,-1 0-1,1 0 1,0 0-1,0 0 1,0 1-1,0-1 0,-1 0 1,1 1-1,0-1 1,0 0-1,-1 1 1,1-1-1,0 1 1,0-1-1,-1 1 0,1 0 2,15 27 65,-14-24-33,23 65 487,-3 2 0,-2 0 0,4 48-519,20 73 89,-41-179-108,28 114 60,-27-106-210,-1-1 0,-2 0 0,0 0 1,-1 1-1,-1 6 169,1-24-124,-1-1 0,1 0 0,-1 0 0,1-1-1,-1 1 1,1 0 0,-1 0 0,0 0 0,0 0 0,0 0 0,0-1 0,-1 1-1,1 0 1,0-1 0,-1 1 0,1-1 0,-1 0 0,1 1 0,-1-1 0,0 0 0,1 0-1,-1 0 1,0 0 0,0 0 0,0-1 0,0 1 0,0 0 0,0-1 0,0 1-1,0-1 1,0 0 0,-1 0 124,-2 1-277,0-1 0,1 0 0,-1-1 0,0 1 1,1-1-1,-1 0 0,0 0 0,1 0 0,-1 0 0,1-1 0,0 0 0,-1 0 0,1 0 0,-2-2 277,0-1 133,0 0 1,0 0-1,0-1 1,0 0-1,1 0 0,0-1 1,0 0-1,1 0 0,0 0 1,0 0-1,1 0 0,0-1 1,0 1-1,-1-5-133,-1-7 960,1 0 0,1 0 0,1 0 0,0 0 0,2-15-960,0 27 126,1-1 0,0 1 1,1 0-1,-1-1 0,1 1 0,1 0 0,-1 0 0,1 0 1,1 0-1,-1 1 0,1-1 0,0 1 0,1 0 1,0 0-1,-1 1 0,2-1 0,-1 1 0,1 0 0,2-2-126,13-9 202,1 1 0,1 1 0,0 1-1,21-8-201,-14 7 128,2 2-1,-1 2 1,2 0-1,-1 3 1,1 0-1,1 2 1,-1 2-1,0 1 0,22 2-127,-33-1-35,-13 0-91,-1 1-1,1 0 0,-1 0 1,1 0-1,-1 1 1,1 1-1,-1-1 1,0 1-1,0 1 1,0-1-1,1 2 127,-8-4-117,-1 1 0,1-1 0,-1 0 0,0 0 0,1 1 0,-1-1 0,1 0-1,-1 1 1,0-1 0,0 0 0,1 1 0,-1-1 0,0 1 0,0-1 0,1 0 0,-1 1 0,0-1 0,0 1 0,0-1 0,0 1-1,0-1 1,0 1 0,1-1 0,-1 1 0,0-1 0,-1 1 117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5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10613,'0'0'96,"0"0"0,0 116 192,-2-35 256,-12 8 17,1 7 63,1 2 160,10-1 49,2-1-369,0-7-320,11-14 64,16-10-160,7-14-48,2-10 0,3-15-128,6-22-176,-29-4-3330,2-16-768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51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14743,'0'0'0,"0"0"-176,0 0-48,0 0-865,0 0-3425,0 0-3234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52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6819,'0'0'462,"0"0"117,20 1-51,35 4-986,0-2-1,0-3 1,0-2 0,10-4 458,76-18-756,-96 19 2123,1 1-1,6 3-1366,-21 1-608,-22 0-2322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6:52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4066,'0'0'2449,"151"41"-560,-94 38 896,-1 18-960,-2 15-1041,-11 8 193,-11 4-337,-14-4-240,-18-10 64,0-10-207,-9-9 271,-25-7-272,-6-11-144,-3-12-224,-5-12-64,28-49-1681,-1 0-4882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7:1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0 210 7107,'0'0'104,"0"0"14,0 0-54,0 0 40,0 0 43,0 0 42,0 0 32,4-1-731,6-1 8911,-8 1-7389,3-3-1056,1 1 1,0 0-1,0 0 0,0 1 0,4-2 44,32-11 18,1 1-1,0 2 0,1 3 1,23-2-18,71-11 21,-95 16-49,14-2 38,2 3 0,8 1-10,-27 3 22,-1-3 1,5-2-23,43-4-58,362-21 87,-327 21 35,-7 0 83,7 5-147,500 1 1697,-579 5-1517,0 3 0,33 6-180,-57-7 106,14 3 2,0-1 0,-1-1-1,3-2-107,5 8 641,-39-10-599,-1 0 1,0 0-8,0 0 45,0 0-3,0 0-24,0 0 1,0 0 10,0 0-32,0 0 8,0 0 8,0 0 43,0 0-17,0 0-2,0 0-21,0 0-14,0 0 11,0 0 14,0 0-6,0 0-38,-2 14-1594,-6-14-1356,-7 0-3743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3T08:57:23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5186,'0'0'7172,"0"0"-5692,0 0-1434,0 0-153,10 1 16,55 9 50,-9-2 141,43 1-100,333-8 456,-432-1-264,0 0 323,0 0 294,-63 3 1479,6 0-2263,-25 5-25,-186 28 69,259-33-597,22-1 327,23 0 170,260-2 87,-295 0 32,-14 0 264,-37-1 15,9 0-329,1 1 0,-1 2 0,1 1 0,0 3 0,-33 8-38,68-10-210,12 2-86,16 1 247,1-1 1,-1-1 0,1-1 0,0-1 0,2-1 48,124 3 54,40-5 245,-342 7 184,-125 22-483,182-17 250,136-15-757,26-5 507,116-30-9,148-27 26,-294 60 253,-632 5 77,595 0-462,2 0-13,74-5 80,-1-3 1,0-3 0,66-19 47,-61 13-66,-63 14 37,25-6 205,-42 9-173,0 0-1,0 0 1,0 0 0,0-1 0,0 1 0,0 0 0,0 0-1,0 0 1,0 0 0,-1 0 0,1 0 0,0 0 0,0 0 0,0 0-1,0-1 1,0 1 0,0 0 0,1 0 0,-1 0 0,0 0-1,0 0 1,0 0 0,0 0 0,0 0 0,0 0 0,0-1 0,0 1-1,0 0 1,0 0 0,0 0 0,0 0 0,0 0 0,0 0-1,0 0 1,0 0 0,0 0 0,1 0 0,-1 0 0,0 0 0,0 0-1,0 0 1,0 0 0,0-1 0,0 1 0,0 0 0,0 0 0,0 0-1,0 0 1,1 0 0,-1 0 0,0 0 0,0 0 0,0 0-1,0 0 1,0 0-3,-24-1 164,-66 6-135,1 4 1,-69 16-30,16-2-3,173-27-30,242-31-351,-235 35 1271,-35 0-521,-13-1-154,-60 8 212,-10 1-5103,69-8-3944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45:46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12518,'0'0'1035,"0"0"440,0 0 11,0 0-704,0 0-657,7 4-205,10 6 121,-1 1 1,-1 0-1,0 1 0,0 0 0,10 13-41,71 82 320,-49-53-251,-16-20-500,1-1 0,2-1-1,32 22 432,-64-52-3271,-2-2-2000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8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8468,'0'0'400,"0"0"-243,0 0 68,0 0 324,0 0 121,15-1 178,49-1 97,-61 2-906,0 1 0,-1-1 1,1 0-1,0 1 0,-1-1 1,1 1-1,0 0 1,-1 0-1,1 0 0,-1 0 1,1 1-1,-1-1 0,0 1 1,1-1-1,1 3 1,16 8-17,-12-11-26,0 0 0,0-1-1,0 0 1,11-1 0,27 1-18,-43 0 12,-1 1 0,0-1 0,0 1 0,1-1 0,-1 1 0,0 0 0,0-1 0,1 1-1,-1 0 1,0 1 0,0-1 0,0 0 0,-1 1 0,5 2 0,-2 2-8,2-1 1,-1 0 0,0 0-1,1-1 1,0 0-1,0 1 1,0-2 0,9 5-1,-11-7 17,0 1-1,0-1 0,0 0 1,0 0-1,0 0 1,1 0-1,-1-1 1,0 0-1,0 0 0,0 0 1,0 0-1,1-1 1,-1 0-1,0 1 1,0-2-1,6-1 0,-5 0 16,-1 0 0,1 0 0,-1 0-1,0 0 1,1-1 0,-2 0-1,1 0 1,0 0 0,-1 0 0,0-1-1,4-5 1,28-57 182,-33 63-192,43-115 62,-44 115-1057,-1 3-2134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6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46 6035,'0'0'2107,"0"0"-813,0 0-381,0 0-273,0 0 302,5-8-22,14-22-61,-14 22 62,-5 8-316,-12 1-135,4 0-460,-1 1-1,1 1 1,-1 0-1,1 0 1,0 0 0,0 1-1,1 1 1,-1-1 0,1 1-1,0 0 1,-10 10 0,12-11-18,0 1 0,0-1 0,1 1 0,0 0 0,0 0 0,0 1 0,1-1 0,-1 1 0,1 0 1,1-1-1,-1 2 0,1-1 0,0 0 0,0 0 0,1 0 0,-1 10 0,2-13 7,1-1 0,0 1-1,-1 0 1,1 0 0,0 0-1,0-1 1,1 1 0,-1 0 0,1-1-1,-1 1 1,1-1 0,0 0-1,0 1 1,0-1 0,0 0-1,0 0 1,0 0 0,0 0 0,1-1-1,-1 1 1,1-1 0,0 1-1,-1-1 1,1 0 0,0 0-1,4 1 1,12 4 77,1-1-1,37 5 0,-37-7-63,-9-1-208,0 0-1,0 0 1,0 1 0,0 1 0,0 0-1,10 5 1,-15-2-4398,-6 1-2783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45:47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7 8788,'0'0'1643,"0"0"-98,0 0 269,0 0-573,2-2-788,-2 2-451,0 0 0,0 0-1,0-1 1,0 1-1,0 0 1,0 0-1,0 0 1,0-1 0,0 1-1,0 0 1,0 0-1,0 0 1,1 0-1,-1-1 1,0 1 0,0 0-1,0 0 1,0 0-1,0 0 1,1 0-1,-1 0 1,0-1 0,0 1-1,0 0 1,0 0-1,1 0 1,-1 0-1,0 0 1,0 0 0,0 0-1,1 0 1,-1 0-1,0 0 1,0 0-1,0 0 1,1 0 0,-1 0-1,0 0 1,0 0-1,0 0 1,1 0-1,-1 0 1,0 0 0,0 0-1,0 1 1,1-1-1,-1 0 1,0 0-1,0 0 1,0 0 0,0 0-1,1 0 1,-1 1-1,0-1 1,0 0-1,0 0 1,0 0 0,0 0-1,0 1 1,0-1-1,0 0 1,1 0-1,-1 0 1,0 0 0,0 1-1,0-1 1,0 0-2,0 14 46,0-12-21,-1 7 35,0 1 0,0-1 0,-1 0 0,0 0 0,0 0 0,-1 0 0,-4 6-60,-32 64 134,22-46-120,-17 30-162,5-10-265,3 1 1,2 1-1,2 1 1,1 6 412,19-57-3880,2-5-3133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45:48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8372,'0'0'1478,"0"0"152,0 0-123,0 0-786,0 0-636,4 0-221,10-2 177,0 0-1,-1-1 1,1-1 0,-1 0 0,0-1 0,12-6-41,9-3 158,5-1-56,166-56 159,-172 62-215,0 1 0,0 2 0,1 1-1,0 2 1,11 1-46,-15 2-595,-25 0-2433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4T02:45:53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4530,'0'0'360,"0"0"203,0 0 136,0 0-299,0 0-261,0 0-102,13 8 180,6-4 765,-1 0 0,1-1 0,9-1-982,24 4 714,85 14 174,-47-8 195,-1 4 1,23 10-1084,159 37 1559,-24-7 3,-185-42-1291,1-3 0,18 0-271,-5-1 632,18 6-632,0 2 185,42-1-185,43 8 391,6 5-151,-166-27-238,1 1 49,-1 0 1,0 1 0,0 0-1,9 6-51,-26-11 144,0 1 0,1-1 0,-1 1 0,0-1-1,1 0 1,-1 0 0,0 0 0,0 0 0,1-1-1,1 1-143,28 22 27,-14-8 34,-17-13-91,0 1-1,1-1 1,-1 0-1,1 1 1,-1-1 0,1 0-1,-1 0 1,1 0-1,0 0 1,-1 0-1,1-1 1,0 1 0,0 0-1,0-1 1,-1 1-1,1-1 1,1 0 30,8 1-2150,-5-1-2258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4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7892,'0'0'4359,"0"0"-3321,0 0-1308,0 0 126,19 0 334,521-24 1699,-219-10-942,340 9 0,-563 24-759,310 12 427,-281-5-506,-73-5-5701,-54-1-5455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48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9636,'0'0'1556,"0"0"-1108,0 0-360,0 0 48,0 0-83,-9 2 17,-13 3 42,33 1 161,62 4 540,-40-6-442,585 31 2372,1-50-1225,-20-1-193,-222 25-770,-264 0-271,146 30 0,-1 33-72,-70-16 83,-130-45-237,-31-10 3657,-27-1-3750,0 0 51,0 0-37,0 0-11,0 0 50,0 0 1,0 0-30,0 0 75,0 0-13,0 0-38,0 0-53,0 0-29,0 0 128,0 0-54,0 0 19,0 0 19,0 0-33,0 0-82,0 0 56,0 0 64,0 0-32,0 0 32,0 0-37,0 0 26,0 0-2,0 0-51,0 0 13,0 0 27,3-1-242,-2 1 119,1 0-98,-1 0-1,0 0 1,0 0-1,0 0 0,0-1 1,0 1-1,1 0 1,-1-1-1,0 1 0,0-1 1,0 1-1,0-1 1,0 1-1,0-1 0,0 0 1,0 0-1,1-1 1,5-9-3733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16632,'0'0'1136,"0"0"-669,0 0-326,0 0-202,0 15 21,25 196 103,2 20 208,-7-407-661,-15 135 428,1 0 0,2 1 1,1 0-1,3 0 0,28-67 0,-39 105-43,0 1 0,-1-1 0,1 1 0,0-1 0,0 1 0,0-1 0,0 1-1,0-1 1,0 1 0,0 0 0,0 0 0,0 0 0,1-1 0,-1 1-1,0 0 1,1 1 0,-1-1 0,1 0 0,-1 0 0,1 1 0,-1-1-1,1 1 1,0-1 0,3 0 0,-4 2-4,1-1 0,0 1 0,-1 0 0,1 0 0,-1 0 1,1 0-1,-1 0 0,1 0 0,-1 0 0,0 0 0,1 0 0,-1 1 0,0-1 0,0 1 0,0-1 0,0 1 0,0-1 1,0 1-1,-1-1 0,1 1 0,0 0 0,0 3 0,10 43 93,-11-40-68,1-1 0,1 0-1,-1 1 1,1-1-1,0 0 1,1 0 0,0 0-1,0 0 1,0-1-1,7 10 1,-8-14-59,1 0 0,-1 0 1,0 0-1,1-1 0,0 1 0,-1-1 0,1 0 1,0 1-1,0-1 0,-1-1 0,1 1 0,0 0 0,0-1 1,0 1-1,0-1 0,0 0 0,0 0 0,0 0 1,0 0-1,0-1 0,0 1 0,0-1 0,0 0 1,0 1-1,4-3 0,3-1-139,-1-1 0,0 1-1,0-2 1,0 1 0,14-13 0,-2-1 216,-12 11-20,0-1-1,1 1 0,0 1 1,0 0-1,17-9 0,-24 15-30,0 0-1,0 0 1,0 0-1,0 0 0,0 1 1,1-1-1,-1 1 1,0 0-1,0 0 0,0 0 1,0 0-1,1 0 1,-1 1-1,0 0 1,0-1-1,0 1 0,0 0 1,0 0-1,0 1 1,0-1-1,-1 1 0,1-1 1,0 1-1,-1 0 1,1 0-1,3 4 1,27 25-1084,-15-12 562,1-1-1,1-1 0,0 0 0,2-2 0,-1 0 1,2-1-1,25 10 0,-29-16 167,1-2-1,0 0 1,0-1-1,1-1 1,-1-1-1,1-1 1,-1-1-1,30-1 1,-49 0 354,1-1 1,-1 1-1,1 0 1,-1-1-1,1 1 1,-1-1-1,1 1 1,-1-1 0,1 0-1,-1 0 1,0 0-1,1 0 1,-1 0-1,0 0 1,0 0-1,0 0 1,1 0 0,-1 0-1,-1-1 1,1 1-1,1-2 1,0-1 208,0 1 1,-1-1-1,0 1 0,0-1 1,0 0-1,0 1 0,-1-1 1,1 0-1,-1-5 0,1 6 42,-1 0-1,0-1 0,0 1 1,-1-1-1,1 1 0,-1-1 1,1 1-1,-1 0 0,0 0 1,0-1-1,-1 1 0,1 0 1,-1 0-1,1 0 0,-1 0 1,0 0-1,0 0 0,0 1 1,-1-1-1,1 1 0,-5-4 1,5 4-191,0 1 1,0 0 0,0 1-1,1-1 1,-1 0 0,0 0-1,0 1 1,0 0 0,-1-1-1,1 1 1,0 0 0,0 0-1,0 0 1,0 0 0,0 0-1,0 0 1,0 1 0,0-1-1,0 1 1,0-1 0,0 1-1,0 0 1,0 0 0,0 0 0,1 0-1,-1 0 1,0 0 0,0 0-1,1 1 1,-1-1 0,1 1-1,0-1 1,-1 1 0,1-1-1,0 1 1,0 0 0,0 0-1,0 0 1,0-1 0,0 1-1,0 0 1,1 0 0,-1 0-1,0 3 1,-1 4-25,0 1 1,1 0-1,0 0 0,1 0 1,0 0-1,0-1 0,4 21 1,-4-29-49,1 0 1,-1 0-1,1 1 0,0-1 1,0 0-1,0 0 1,-1 0-1,1 0 0,0 0 1,0 0-1,0-1 1,1 1-1,-1 0 0,0 0 1,0-1-1,0 1 1,1-1-1,-1 1 1,0-1-1,0 1 0,1-1 1,-1 0-1,0 0 1,1 0-1,-1 1 0,2-2 1,0 2-43,0-1 1,-1-1 0,1 1 0,-1 0-1,1 0 1,-1-1 0,0 0 0,1 1-1,-1-1 1,1 0 0,-1 0-1,0 0 1,0-1 0,4-2 0,1-2 58,-1-2 0,0 1 0,-1 0 0,0-1 0,0 0 0,0 0 0,-1-1 1,4-10-1,22-79 201,-24 77-73,-6 20 142,0 15-262,1-1-1,0 1 1,1 0 0,1-1 0,0 1-1,0-1 1,2 0 0,-1 0 0,2 0 0,-1-1-1,14 21 1,-17-31-426,10 10-398,-2-9-3975,-4-3-1248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105 203 9092,'7'-46'1082,"4"-35"788,-8 26 4833,-8 164-6468,-24 144-1,-1-14-177,25-162-109,-1 12-857,-1-34-2738,3-47 1129,-1-19 1744,-9-65 1609,4 0-1,3-1 0,4-93 1,3 169-819,0 0 0,0 1 0,0-1 0,0 1 0,0-1 0,1 0 0,-1 1 0,0-1 0,0 0 0,1 1 0,-1-1 0,0 1 1,1-1-1,-1 0 0,0 1 0,1-1 0,-1 1 0,1-1 0,-1 1 0,1 0 0,-1-1 0,1 1 0,-1-1 0,1 1 0,-1 0 0,1-1 0,0 1 0,-1 0 0,2-1 1,26 0 47,28 15-79,-39-8 58,95 27 189,-97-30-210,-1-1-1,0 0 0,1-1 0,-1-1 0,1 0 1,16-2-1,-26 1-11,0 0 1,0 0-1,-1-1 0,1 0 1,0 1-1,-1-1 0,1-1 1,-1 1-1,0-1 0,0 0 1,0 0-1,0 0 0,0 0 1,-1-1-1,1 1 0,-1-1 1,0 0-1,0 0 0,-1 0 1,1 0-1,-1-1 0,0 1 1,0-1-1,0 0 0,0 1 1,0-7-1,3-12 45,-1 0 1,-1 0-1,-1 0 0,-2-30 1,0 44-28,0-11 216,0 0 0,-1 0 0,-1 0 1,-1 0-1,-1 0 0,-1 0 0,0 1 0,-2 0 0,-15-32 0,14 42 171,2 15-381,1 22-266,4-22 274,-18 126-131,6 0 0,4 161 0,9-286-39,1 0 0,0 0 0,0 0 0,0 0 0,1 0 0,-1 0-1,2 0 1,-1-1 0,1 1 0,5 8 0,-6-11-4,1-1 1,0 0-1,0 0 1,0 0-1,0 0 1,0 0-1,0 0 1,1-1-1,-1 0 1,1 1-1,0-1 1,0-1-1,0 1 0,0 0 1,0-1-1,0 0 1,0 0-1,6 0 1,65 2-308,-58-3 424,0 0 1,0 1-1,20 4 0,-31-4-1,0 1 0,0 0 0,0 0-1,-1 0 1,1 0 0,-1 1-1,0 0 1,0 1 0,0-1-1,0 1 1,0 0 0,-1 0-1,4 5 1,-7-9-10,6 8-5,-1 0-1,1 0 1,6 12-1,-5 3-4362,-6-16-3508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16023,'0'0'1249,"0"0"-1249,0 0-240,0 0-2754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14599,'0'0'2033,"0"0"-2033,0 0 128,0 0 256,0 0 160,-10 149-432,4-88 32,6-10-128,0-13-32,12-24-1216,1-14-3603,-2-11-3088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12502,'0'0'1873,"1"-94"-1665,-1 82-208,0 12-112,0 0-4514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5314,'0'0'6339,"0"0"-4754,0 0-897,0 0-31,0 0-609,0 0 0,0 0 160,8 120-208,-8-78-64,0-4 48,0-9-785,0-9-159,0-6-289,0-10-447,0-4-113,0-2-1697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11285,'0'0'2025,"0"0"-1313,0 0-565,0 0-45,-1 19 15,-3 118-53,4-137-104,-1 1 0,1-1 0,0 1 0,0-1 0,0 1 0,0-1 0,0 1 0,0-1-1,1 1 1,-1-1 0,0 1 0,0-1 0,0 1 0,0-1 0,0 0 0,1 1 0,-1-1 0,0 1 0,0-1 0,1 1 0,-1-1 0,0 0 0,1 1 0,-1-1 0,0 0-1,1 1 1,-1-1 0,1 0 0,-1 0 0,0 1 0,1-1 0,-1 0 0,1 0 0,-1 0 0,1 0 0,-1 1 0,1-1 0,-1 0 0,1 0 0,-1 0 0,1 0 0,-1 0 0,1 0-1,-1 0 1,1-1 0,1 1-103,0-1-1,0 1 0,0-1 1,0 0-1,-1 0 0,1 0 0,0 0 1,-1 0-1,1 0 0,-1-1 1,3-1-1,3-6-1,-1 0 0,0 0 0,-1 0 0,0-1 0,-1 0 0,5-12 0,-4 8 610,1 1-1,13-23 1,-19 35-428,0 1 0,1-1-1,-1 0 1,0 1 0,1-1 0,-1 1 0,0-1 0,1 1 0,-1-1 0,1 1-1,-1-1 1,1 1 0,-1-1 0,1 1 0,-1-1 0,1 1 0,-1 0 0,1-1-1,0 1 1,-1 0 0,1 0 0,-1-1 0,1 1 0,0 0 0,-1 0 0,1 0-1,0 0 1,-1 0 0,1 0 0,0 0 0,-1 0 0,1 0 0,0 0 0,-1 0-1,1 0 1,0 1 0,-1-1 0,1 0 0,0 0 0,-1 1 0,1-1 0,-1 0-1,1 1 1,-1-1 0,1 1 0,-1-1 0,1 1 0,-1-1 0,1 1 0,-1-1-1,1 2 1,2 1-31,-1 1-1,0 0 1,0-1-1,0 1 1,0 0-1,1 6 0,37 131-1045,-35-130-2202,-1-7-1629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3:5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21 494 6867,'0'0'6678,"0"0"-4552,0 0-1747,19-1-403,-7 1 16,4 1 12,0-2 0,-1 0 0,1 0 0,0-2 0,-1 0 0,1 0 0,25-11 0,-21 4 30,0-1 0,0-1 1,-2-1-1,1-1 0,-2 0 0,0-1 1,-1-1-1,0 0 0,-1-2 0,15-22 1,-19 23 41,0 0 1,-1-1 0,-1 0-1,-1-1 1,0 0 0,-1 0-1,-2 0 1,0-1 0,0 0-1,-2 0 1,1-33 0,-4 52-22,0 0 0,0-1 0,0 1 1,0 0-1,0 0 0,0 0 0,0 0 0,0 0 1,0 0-1,-1 0 0,1 0 0,-1 0 1,1 0-1,0 0 0,-1 0 0,0 0 1,1 0-1,-1 0 0,0 0 0,1 0 0,-1 0 1,0 1-1,0-1 0,0 0 0,0 0 1,1 1-1,-1-1 0,0 1 0,0-1 0,0 1 1,0-1-1,-3 0 0,3 2-24,-1-1 0,0 0 0,0 0 0,0 1 1,1-1-1,-1 1 0,0-1 0,1 1 0,-1 0 0,0-1 0,1 1 0,-1 0 0,1 0 0,-1 0 0,1 0 0,0 1 0,-1-1 0,1 0 0,0 1 1,0-1-1,0 0 0,-2 4 0,-10 19-4,1 0 1,2 1-1,-14 46 1,19-56-18,-154 666 78,44-147-5077,109-511 4350,4-12 241,-1 0 0,0 0 0,-1-1 0,0 0 0,0 0 0,-1 0 0,-6 9 0,11-18 452,-1 0-1,1-1 1,-1 1 0,0-1 0,1 0-1,-1 1 1,1-1 0,-1 1 0,0-1-1,1 0 1,-1 0 0,0 1 0,1-1-1,-1 0 1,0 0 0,0 0 0,1 0-1,-1 0 1,0 0 0,1 0 0,-1 0-1,0 0 1,0 0 0,1 0 0,-1 0-1,0 0 1,0-1 0,1 1 0,-1 0-1,0 0 1,1-1 0,-1 1 0,1-1 0,-1 1-1,0 0 1,1-1 0,-1 1 0,1-1-1,-1 0 1,1 1 0,-1-1 0,1 1-1,0-1 1,-1 0 0,1 1 0,-1-2-1,-4-10 213,0 1-1,1-1 0,0 0 1,1-1-1,0 1 1,1-1-1,-1-16 0,1 2 175,2 1-1,3-44 1,-1 60-391,1-1 0,0 1 1,0-1-1,1 1 0,0 0 0,1 1 0,0-1 1,0 1-1,1 0 0,1 0 0,-1 1 1,1-1-1,1 1 0,-1 1 0,1 0 0,10-7 1,0 1-97,0 0 0,1 2 0,1 0 1,0 1-1,0 1 0,31-9 0,-19 12-1881,-14 6-2696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0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1 784,'0'0'6619,"0"0"-3404,0 0-2492,0 0-565,0 0 175,0 0 409,0 0-427,0 0-177,0 0 22,0 0 22,0 0 349,0 0 218,0 0-23,0 0-144,0 0-385,0 0-48,-29 0 33,28 0-162,0 0-1,-1 0 1,1 0 0,0 1 0,0-1-1,-1 0 1,1 0 0,0 1 0,0-1-1,0 1 1,0-1 0,0 1 0,-1 0-1,1-1 1,0 1 0,0 0 0,0 0 0,1-1-1,-3 3 1,6 4-389,12-3-167,6 2 174,-21-6 397,1 1 0,-1-1 0,1 1 0,-1-1 0,0 1 0,1 0 0,-1-1 0,0 1 0,0-1-1,1 1 1,-1 0 0,0 0 0,0-1 0,0 1 0,0 0 0,0-1 0,0 1 0,0 0 0,0-1 0,0 1 0,0 0 0,0 0 0,0-1 0,0 1 0,-1 0-1,1-1 1,0 1 0,-1 0 0,1 0-14,0-1 0,-1 0 0,1 1 0,0-1 0,0 0 1,-1 0-1,1 1 0,0-1 0,-1 0 0,1 0 0,0 1 0,-1-1 0,1 0 0,0 0 0,-1 0 0,1 0 0,0 0 0,-1 0 0,1 0 0,0 1 0,-1-1 0,1 0 0,-1 0 0,1 0 0,0 0 0,-1 0 0,1-1 0,0 1 0,-1 0 0,1 0 1,-1 0-1,1 0 0,-1-1 0,1 1 0,-1 0 0,1 0 0,0 0 0,-1 0 0,1-1-1,0 1 1,-1 0 0,1 0 0,-1 0 0,1 0 0,-1 0 0,1 0 0,0 0 0,-1 0 0,1 0 0,-1 0 0,1 0 0,0 0 0,-1 1 0,1-1 0,-1 0 0,1 0 0,0 0 0,-1 0 0,1 1 0,0-1 0,-1 0 0,1 0 0,0 1 0,-1-1 0,1 0 0,0 1 0,-1-1 0,1 0 0,0 1 0,0-1 0,0 0 0,-1 1 0,1-1-1,0 1 1,0-1 0,0 0 0,0 1 0,-2 5-62,1 0 0,1 0-1,-1 0 1,1 0-1,0 0 1,0 0-1,1 0 1,1 9 0,-1-14 26,-1 1 1,1 0 0,0 0 0,0-1-1,0 1 1,0-1 0,0 1 0,0-1 0,0 1-1,0-1 1,0 0 0,1 1 0,-1-1-1,1 0 1,-1 0 0,1 0 0,-1 0 0,1 0-1,-1 0 1,1-1 0,0 1 0,0 0-1,-1-1 1,1 1 0,0-1 0,0 0 0,0 0-1,-1 0 1,1 0 0,3 0 0,-5-1 12,1 0 0,0 0 1,-1 0-1,1 0 1,-1 0-1,1-1 0,-1 1 1,0 0-1,1 0 1,-1-1-1,0 1 0,0 0 1,0 0-1,0-1 1,0 1-1,0 0 0,0-2 1,-2-26 384,2 26-342,-1 0 0,1 0 0,-1 0-1,0 0 1,0 0 0,0 1-1,0-1 1,-1 0 0,1 1 0,-1-1-1,-2-2 1,-6-10 103,9 14-363,13 1-5597,-1 2-440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0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8516,'0'0'728,"0"0"-816,0 0-3,29 2 129,372 12 293,-102-16 47,388 6 1426,-322 29-249,-353-31-1742,-2-1 1277,-4 0 5627,-6-1-6730,0 0 10,5 0 250,-4 0-6438,-1 0-668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10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1361 496 2017,'0'0'6171,"0"0"-4277,0 0-1064,0 0 285,0 0 120,-8-18 6,-28-57-372,28 60-570,0 1 0,-2 0 0,0 0 0,0 0-1,-1 2 1,-22-21 0,13 14-54,-14-15 57,-3 2 0,0 2 0,-2 1 0,-1 3 0,-86-44 0,104 61-267,-1 1-1,-1 1 1,1 0-1,-1 2 1,-30-2 0,6 3 48,-81 5-1,108 1-66,1 1 0,-1 2-1,1 0 1,0 0-1,0 2 1,0 1-1,1 0 1,-24 15-1,15-6-1,1 1 0,0 1-1,2 1 1,-37 38 0,44-38-16,2 0 1,0 2 0,1 0 0,1 1-1,2 0 1,0 1 0,1 0-1,2 1 1,0 0 0,2 1 0,-6 38-1,2 16-14,4 0 0,4 120 0,3-179 15,2-1 1,0 1-1,2-1 1,0 0-1,1 1 1,1-2-1,1 1 1,0-1 0,18 31-1,-10-27 1,0 0-1,1-1 0,1-1 1,1-1-1,1-1 0,37 30 1,-15-19-1,2-2 1,1-2-1,0-2 1,2-2-1,1-2 0,0-2 1,77 18-1,-49-19 24,1-4 0,0-3-1,0-4 1,1-3 0,88-7-1,-130 0 0,0-1 0,-1-2 1,0-1-1,0-2 0,0-1 0,-1-2 0,-1-1 0,0-1 0,-1-2 1,49-35-1,-50 28-4,0 0 1,-1-2 0,-2-1-1,-1-1 1,-1-1-1,-1-2 1,-2 0 0,-1-1-1,28-60 1,-38 68-12,-2-1 1,-1 0-1,-1 0 1,7-47-1,-10 25 32,-1-85-1,-4 112-12,-2 0 0,0 1 0,-1-1 0,-1 1 0,-1 0 0,0 1-1,-1-1 1,-1 1 0,-1 1 0,-1-1 0,0 2 0,-2-1-1,1 1 1,-2 1 0,0 0 0,-17-14 0,-1 2 62,0 1-1,-2 2 1,-1 1 0,-1 2 0,-1 1 0,-68-26-1,56 27-68,-1 2-1,0 3 0,-1 2 0,-1 2 1,0 2-1,-96-2 0,135 10-34,-1 1 1,1 0-1,0 1 0,0 0 0,-15 5 0,21-5-56,1 0-1,0 0 1,0 0-1,1 0 1,-1 1-1,0 0 1,1 0-1,-1 1 1,1-1-1,0 1 1,0 0-1,-6 8 1,9-11-136,0 1 1,1-1 0,-1 1 0,0-1-1,1 1 1,-1-1 0,1 1 0,-1-1-1,1 1 1,0-1 0,-1 1 0,1 2-1,0-3-56,-1 20-8407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2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7283,'0'0'5819,"0"0"-3962,0 0-1385,0 0-320,0 0 96,23-7 326,15-3-238,0 1 0,0 2 0,59-4 0,543 9 401,-501 12-494,-1107-7 1042,1008 10-1471,364 79 279,-276-67-93,-112-20-19,-19-3 47,-27 0 51,-88-1-50,-141-3-12,256 2-18,-1-1 1,1 1 0,0-1 0,0 0 0,0 1 0,0-1 0,0-1-1,-4-1 1,7 3-1,0 0 0,0 0-1,0 0 1,0 0 0,0 0-1,-1 0 1,1 0 0,0 0-1,0 0 1,0-1 0,0 1 0,0 0-1,0 0 1,0 0 0,-1 0-1,1 0 1,0-1 0,0 1-1,0 0 1,0 0 0,0 0-1,0 0 1,0-1 0,0 1-1,0 0 1,0 0 0,0 0 0,0 0-1,0-1 1,0 1 0,0 0-1,0 0 1,0 0 0,0 0-1,0-1 1,0 1 0,0 0-1,0 0 1,1 0 0,-1 0-1,0 0 1,0-1 0,0 1-1,0 0 1,0 0 0,0 0 0,1 0-1,18-7-86,71-7 147,177-4-1,-183 15-41,57-1-295,-354 14 378,-3 1 43,544-11-178,-365 10 182,-9-2-144,0 3 1,1 1-1,1 3 0,-51 23 0,93-36 3,-1-1-1,1 1 0,0-1 1,-1 1-1,1 0 1,0 0-1,0 0 0,0 0 1,0 1-1,0-1 0,1 0 1,-1 1-1,1-1 1,-1 1-1,1 0 0,0-1 1,-1 5-1,0-1-395,2 0-1,-1 0 0,0 0 1,1 0-1,0 0 0,1 0 1,1 11-1,4 7-5361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2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9556,'0'0'1649,"0"0"-1649,0 0 48,0 0-48,0 0 785,-4 100-353,-15-37 32,-2 5 16,-1 0-256,-1 4 0,-2-7-112,2-3-80,6-4 0,4-7-16,5-7-32,6-11-848,2-33-2193,0 0-1602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2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9060,'0'0'704,"0"0"-527,0 0-81,0 0 1008,-9 89 97,9-55-433,0-6-368,9-6-144,12-5-224,5-7 32,11-10-64,12 0 0,15-22 16,14-24-16,-44 19-1937,-1-1-2897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29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48 136 8276,'0'0'1579,"0"0"-61,0 0-179,0 0-111,0 0-148,0 0-258,-8 0-72,-24 1-46,25-1-253,7 0-6,0 0-170,0 0-141,10 0 138,250-21 681,-24 0-380,103 21-26,-282 7-396,11 1 359,-66-9-542,0 0 1,0 0-1,0-1 0,0 1 1,0 0-1,0-1 0,0 0 0,0 1 1,-1-1-1,1 0 0,-1 0 0,1 0 1,-1 0-1,0 0 0,2-3 0,4-5-252,-4 6 80,21-26-1009,-4 8-3413,-5 8-4287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3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50 120 9780,'0'0'2113,"0"0"-589,0 0-230,0 0-128,0 0-81,0 0-447,-12 3-368,3 0-249,-19 6 1,28-9-22,0 0 0,0 0 0,0 0 0,0 0 0,0 0 0,0 0 0,0 0 0,0 0 0,1 0 0,-1 0 0,0 0 0,0 0 0,0 0 0,0 0 0,0 0 0,0 0 0,0 0 0,0 0-1,0 0 1,1 0 0,-1 0 0,0 0 0,0 1 0,0-1 0,0 0 0,0 0 0,0 0 0,0 0 0,0 0 0,0 0 0,0 0 0,0 0 0,0 0 0,0 0 0,1 0 0,-1 0 0,0 1 0,0-1 0,0 0 0,0 0 0,0 0 0,0 0 0,0 0 0,0 0 0,0 0 0,0 0 0,0 0 0,0 1 0,0-1 0,0 0 0,0 0 0,0 0 0,0 0 0,0 0 0,0 0 0,0 0 0,-1 0 0,1 0 0,0 0 0,0 1 0,0-1 0,0 0 0,0 0 0,0 0 0,0 0 0,0 0 0,25 1 3,50-4 72,0-4 0,-1-3 1,0-3-1,73-24 0,-142 36-327,50-18 129,-31 3-2115,-23 15 1838,0 0 0,-1 0 0,1 0 0,0 0 0,0-1-1,0 1 1,-1 0 0,1 0 0,-1 0 0,1-1 0,-1 1 0,0 0 0,1-1-1,-1 1 1,0-3 0,0-8-5434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7219,'0'0'3586,"0"0"-2578,0 0-767,0 0-33,0 0 176,0 0-288,42-53 112,-10 45 176,-1 1-384,-3 5 160,-5 2-160,0 0-272,-8 24-1489,-15-7-1200,0 7-849</inkml:trace>
  <inkml:trace contextRef="#ctx0" brushRef="#br0" timeOffset="1">1 447 9492,'0'0'2834,"0"0"-2834,0 0-321,0 0 273,0 0 48,0 0 0,112 34 97,-72-34-65,1-8-64,-27-1-2466,-5 2-2016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35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2801,'0'0'7436,"0"0"-5742,0 0-1641,14 5 278,-2-1-213,-2-1-35,0 0-1,-1 1 1,1 0 0,-1 1-1,1 0 1,-1 0-1,-1 1 1,10 8 0,-9-6 24,0 1 0,-1-1 0,0 2 0,0-1 0,-1 1 0,-1 0 0,1 0 0,-2 1 0,8 18 0,-11-24-45,0 0-1,-1 1 0,0-1 1,0 1-1,-1-1 0,1 0 1,-1 1-1,-1-1 0,1 1 1,-1-1-1,1 1 0,-2-1 1,1 0-1,0 1 0,-1-1 1,0 0-1,0 0 0,-1 0 1,0-1-1,1 1 0,-2 0 1,1-1-1,-6 6 0,-22 21-121,-2-1-1,-1-2 0,-59 38 0,90-64-2828,3-2-4576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4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3051 268 10261,'0'0'995,"0"0"-539,0 0-128,0 0 630,0 0 331,0 0-441,-7 1-64,-15 2-471,0 0 0,0-2 0,0 0 0,0-2 0,0 0 0,0-2 0,-37-8 0,-161-56 269,127 36-210,-247-66-46,242 75-174,-154-14-1,-221 29 27,284 9-30,163-2-143,-162 4 50,148-1-44,1 2 0,-66 17 0,44-1-1,1 2-1,-71 38 0,-30 13 9,130-62-17,1 2-1,1 0 1,-41 28 0,55-31-4,2 0 0,-1 0 0,1 2 0,1 0 0,0 0 0,1 1 0,0 0 0,-9 19 0,8-11 3,1 1 0,1 0 0,1 1 0,1 0 0,2 0 0,0 1 0,1-1 0,2 1 0,0 1 0,2 37 0,1-47-3,1-1-1,1 1 1,0 0 0,1-1 0,1 1 0,0-1 0,1 0 0,1 0 0,0-1 0,1 0-1,17 26 1,-6-12 2,2-1-1,1 0 0,2-2 0,0 0 1,2-2-1,0-1 0,1 0 1,2-2-1,0-2 0,1 0 0,0-2 1,2-1-1,0-1 0,0-2 0,1-1 1,55 11-1,-8-9-1,131 5 1,86-18 13,-131-2 47,156-8 89,-47 7-76,-157 4-78,206 19 42,0 1-89,324-21 70,-627-1-14,0-1 0,1-1-1,-1 0 1,25-8 0,80-33-7,-78 27 14,-14 5 0,0-2-1,-1-1 0,0-1 0,43-30 0,-65 39-7,0 0 1,-1 0 0,0-1-1,-1 0 1,0-1-1,0 0 1,-1 0 0,0-1-1,0 1 1,-1-2 0,-1 1-1,0 0 1,0-1-1,-1 0 1,0 0 0,-1-1-1,3-15 1,-3 2 61,-1 0-1,-1 0 1,-1 0 0,-1-1-1,-7-38 1,5 54-30,-1 0 0,-1 0 1,0 1-1,0 0 0,0 0 0,-1 0 0,-1 0 1,1 1-1,-12-11 0,-13-9 145,-34-26 0,44 37-159,3 3-17,-130-99 142,113 90-100,0 1 0,-59-26-1,37 23 75,0 2 0,-2 3 0,0 2 0,-103-17 0,-142 23-352,302 12 225,2 0-66,-1 0-1,1 0 1,0 0 0,0 0-1,-1-1 1,1 1-1,0 0 1,0 0-1,-1 0 1,1 0 0,0 0-1,0 0 1,0 0-1,-1 0 1,1 0-1,0 1 1,0-1 0,-1 0-1,1 0 1,0 0-1,0 0 1,-1 0-1,1 0 1,0 0-1,0 1 1,0-1 0,-1 0-1,1 0 1,0 0-1,0 0 1,0 1-1,0-1 1,0 0 0,-1 0-1,1 0 1,0 1-1,0-1 1,0 0-1,0 0 1,0 1 0,0-1-1,0 0 1,0 0-1,0 1 1,0-1-1,0 0 1,0 0 0,0 0-1,0 1 1,0-1-1,0 1 1,0 0-1672,0 8-12865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43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1 208,'0'0'6440,"0"0"-3444,0 0-2019,0 0 146,0 0 702,0 0-1770,0 0 0,0 0 0,0 0 0,1 0-1,-1 1 1,0-1 0,0 0 0,0 0 0,0 0 0,0 0 0,0 0 0,0 0 0,0 0 0,0 0 0,1 0 0,-1 1-1,0-1 1,0 0 0,0 0 0,0 0 0,0 0 0,0 0 0,0 0 0,1 0 0,-1 0 0,0 0 0,0 0-1,0 0 1,0 0 0,0 0 0,0 0 0,1 0 0,-1 0 0,0 0 0,0 0 0,0 0 0,0 0 0,0 0 0,0 0-1,1 0 1,-1 0 0,0-1 0,0 1 0,0 0 0,0 0 0,0 0 0,0 0 0,0 0 0,0 0 0,0 0 0,1 0-1,-1 0 1,0-1 0,0 1 0,0 0 0,0 0 0,0 0 0,0 0 0,0 0 0,-1 16-11,-1 0 0,0 1 0,-1-1 0,-1 0 0,-1 0 0,-6 17 0,-48 96-114,38-87-275,19-36 677,-10 17-4597,12-22 4108,-1-1 1,1 0-1,0 0 1,0 1-1,-1-1 1,1 0-1,0 0 1,0 0-1,-1 1 1,1-1-1,0 0 1,0 0 0,-1 0-1,1 0 1,0 1-1,-1-1 1,1 0-1,0 0 1,-1 0-1,1 0 1,0 0-1,-1 0 1,1 0-1,0 0 1,-1 0-1,1 0 1,0 0-1,-1 0 1,1 0-1,0 0 1,-1-1-1,1 1 1,0 0-1,0 0 1,-1 0-1,1 0 1,0-1-1,-1 1 1,1 0-1,0 0 1,0 0-1,-1-1 1,1 1-1,0 0 1,0 0-1,0-1 1,-1 1-1,1 0 1,0-1-1,0 1 1,0 0-1,0-1 1,0 1-1,0 0 1,0-1-1,0 1 1,0 0-1,0-1 1,0 1-1,0 0 1,0-1-1,-4-13-1795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43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3 864,'0'0'7540,"0"0"-6308,0 0-943,0 0 543,0 0 945,-31 107-769,31-83-464,0-5-383,25-5-113,9-7 48,6-7-96,6 0 0,7-28-80,2-9-209,0-4-1055,-11 0-2546,-37 25-2225,-7 6 3650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4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6371,'0'0'1163,"0"0"-109,0 0-51,0 0 286,0 0 133,0 0-382,-3 1-189,-2 2 573,7-2-471,16 1-109,44-2-933,-37 0 513,383-3 1006,353 4-317,-693 1-1351,60 1 711,-42-3-4158,-83 0-3617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4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13030,'0'0'504,"0"0"-317,19 0 120,214-15 1934,567-48 1763,582 63-1272,-1308 2-2212,-20-1-5316,-32-1-1559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4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3906,'0'0'8945,"0"0"-6512,0 0-2230,0 0-118,16-1 92,70-2 217,162 15 1,-216-7-1102,40 1 0,-71-7 544,0 1-1,-1-1 1,1 1-1,0-1 1,-1 1 0,1-1-1,0 1 1,-1-1-1,1 0 1,-1 1-1,1-1 1,-1 0-1,1 0 1,-1 1-1,0-1 1,1 0-1,-1 0 1,0 1 0,0-1-1,1 0 1,-1 0-1,0 0 1,0 0-1,0 0 1,0 1-1,0-1 1,0 0-1,0 0 1,-1-1 0,-2-30 104,1 27 99,1 1-1,-1-1 1,0 1 0,-1 0-1,1 0 1,-6-7 0,-11-10 2899,26 21-2325,8 3-530,0 1 0,0 0 0,0 1-1,0 0 1,-1 2 0,0-1 0,0 2 0,-1 0-1,1 0 1,-2 1 0,12 12 0,-22-20-57,0 1 1,0 0-1,0 0 1,0 0-1,-1 1 1,1-1-1,-1 0 1,0 0-1,0 1 1,0-1-1,0 1 1,0-1-1,0 1 1,-1 0-1,1-1 1,-1 1-1,1 0 1,-1-1-1,0 1 1,0 0-1,-1-1 0,1 1 1,0 0-1,-1-1 1,0 1-1,1-1 1,-1 1-1,0 0 1,0-1-1,-1 0 1,1 1-1,0-1 1,-1 0-1,0 0 1,1 0-1,-1 0 1,-4 4-1,-5 4 56,0-1 0,-1 0 0,0-1 0,0 0 0,-19 9 0,-54 23-257,80-38-2000,5-2-4896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55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11093,'0'0'2113,"0"0"-574,0 0-130,0 0-142,0 0-672,-1 8-405,1-4-182,0 0-1,0 0 1,0 0 0,1 1 0,0-1 0,0 0 0,0 0-1,0 0 1,1 0 0,0-1 0,-1 1 0,1 0 0,1-1 0,-1 1-1,0-1 1,5 5 0,9 9 38,-1-1 0,20 14 1,-4-4-5,20 21 25,3-2-1,1-3 0,3-2 0,0-3 1,70 32-1,-27-29-22,-64-26-548,67 33 1,-103-46 298,1 0-1,0 0 1,-1 0 0,1 1-1,-1-1 1,1 0 0,-1 0 0,1 1-1,-1-1 1,0 1 0,0-1-1,0 1 1,0 0 0,0-1 0,0 1-1,0 0 1,-1 0 0,1 0-1,0-1 1,-1 1 0,0 0-1,1 3 1,-1-3-21,0-1-1,-1 0 1,1 0 0,0 1-1,-1-1 1,1 0 0,-1 0-1,1 0 1,-1 0-1,0 0 1,0 1 0,1-1-1,-1 0 1,0-1-1,0 1 1,0 0 0,0 0-1,0 0 1,0 0 0,0-1-1,0 1 1,0 0-1,-1-1 1,1 1 0,0-1-1,0 0 1,0 1 0,-1-1-1,1 0 1,0 0-1,-1 1 1,0-1 0,-36 3-5537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56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200 754 8980,'-120'15'3650,"75"-11"-1153,20-4-816,16 0-241,9 0-1168,13-31 33,34-39-241,31-36 208,27-26-240,22-4 208,8 11-208,-3 28-64,-12 23-544,-91 73-3010,-12 1-1985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4:5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41 12198,'0'0'2083,"0"0"-690,0 0-374,0 0-3,0 0-287,-3-1-393,-9-5-147,10 5-194,-13 4 107,9-1 69,4 13-81,2-14-103,-1 0 1,1 0 0,0 0-1,0 1 1,0-1-1,1 0 1,-1 0 0,0 0-1,0 0 1,0 0-1,1 0 1,-1 0-1,1 0 1,-1 0 0,1 0-1,-1 0 1,1 0-1,-1 0 1,1 0 0,0 0-1,-1-1 1,2 2-1,23 1-526,-19-3 459,-5 0 48,1 0-1,-1-1 1,0 0-1,0 1 1,1-1-1,-1 0 1,0 1-1,0-1 0,0 0 1,0 0-1,0 0 1,0 0-1,0 0 1,-1 0-1,1 0 0,0 0 1,0-1-1,-1 1 1,1 0-1,-1 0 1,1-1-1,-1 1 1,1 0-1,-1-1 0,0 1 1,0-2-1,1 2 59,-1-1 0,1 1-1,-1 0 1,0 0-1,0 0 1,0-1 0,0 1-1,1 0 1,-2 0 0,1-1-1,0 1 1,0 0-1,0 0 1,0-1 0,-1 1-1,1 0 1,-1 0 0,1 0-1,-1 0 1,1-1-1,-1 1 1,0 0 0,1 0-1,-1 0 1,0 0 0,0 1-1,0-1 1,-2-1-1,-3 0 152,0 1-1,0 0 0,0 1 1,-1-1-1,-7 2 0,3-1 76,10 0-251,1 0-1,0 0 0,0 0 0,-1 0 1,1 0-1,0 0 0,0 0 0,-1 0 1,1 0-1,0 0 0,0 0 0,-1 0 1,1 0-1,0 1 0,0-1 0,-1 0 1,1 0-1,0 0 0,0 0 1,0 0-1,-1 1 0,1-1 0,0 0 1,0 0-1,0 1 0,0-1 0,-1 0 1,1 0-1,0 0 0,0 1 0,0-1 1,0 0-1,0 1 0,0-1 0,0 0 1,0 0-1,0 1 0,0-1 1,0 0-1,0 0 0,0 1 0,0-1 1,0 0-1,0 0 0,0 1 0,0-1 1,0 0-1,0 0 0,0 1 0,0-1 1,1 0-1,-1 0 0,0 1 0,0-1 1,0 0-1,0 0 0,1 0 0,-1 1 1,0-1-1,1 0 0,20 1-232,-21-1 231,0 0-1,0-1 1,0 1 0,0 0-1,-1 0 1,1 0 0,0 0-1,0 0 1,0-1-1,0 1 1,0 0 0,0 0-1,0 0 1,0 0-1,0-1 1,0 1 0,0 0-1,0 0 1,0 0 0,0 0-1,0-1 1,0 1-1,0 0 1,0 0 0,0 0-1,0 0 1,0 0-1,0-1 1,0 1 0,0 0-1,0 0 1,0 0 0,1 0-1,-1 0 1,0-1-1,0 1 1,0 0 0,0 0-1,0 0 1,0 0-1,0 0 1,1 0 0,-1 0-1,0-1 1,0 1 0,0 0-1,0 0 1,1 0-1,-1 0 1,0 0 0,0 0-1,0 0 1,0 0-1,0 0 1,1 0 0,-1 0-1,0 0 1,0 0 0,0 0-1,0 0 1,1 0-1,-1 0 1,0 0 0,0 0-1,0 1 1,-10-9 207,-3 5-33,0 0 1,-1 1-1,1 0 1,-1 1-1,0 1 0,1 0 1,-1 0-1,-14 4 1,28-4-179,-1 0 0,1-1 0,0 1 0,0 0 0,0 0 0,-1 0 0,1 0 0,0 0 0,0 0 0,0 0 0,-1 0 1,1 0-1,0 0 0,0 0 0,-1 0 0,1 0 0,0 1 0,0-1 0,0 0 0,-1 0 0,1 0 0,0 0 0,0 0 0,0 0 1,0 0-1,-1 1 0,1-1 0,0 0 0,0 0 0,0 0 0,0 0 0,0 1 0,0-1 0,-1 0 0,1 0 0,0 0 0,0 1 1,0-1-1,0 0 0,0 0 0,0 0 0,0 1 0,0-1 0,0 0 0,0 0 0,0 0 0,0 1 0,0-1 0,0 0 0,0 0 1,0 0-1,0 1 0,0-1 0,0 0 0,0 0 0,0 0 0,1 1 0,-1-1 0,0 0 0,0 0 0,0 0 0,0 1 0,14 3-2318,7-4-3095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8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7107,'0'0'3634,"0"0"-2503,0 0-875,0 0 19,0 0 109,3 6-288,0 1-32,-1 1 0,1 0 0,-1 0 0,0 0 0,-1 0-1,1 16 1,-2 59 273,-1-39-323,1 53-303,0-69-3875,-2-92 4114,0 31 173,2 0-1,1 0 1,7-44-1,-6 70-80,-1-1-1,1 0 0,1 1 0,-1-1 0,1 1 1,1 0-1,0 0 0,-1 0 0,2 1 0,-1-1 0,1 1 1,0 0-1,1 0 0,-1 0 0,1 1 0,0 0 1,0 0-1,1 1 0,0 0 0,-1 0 0,1 0 1,1 1-1,-1 0 0,0 0 0,1 1 0,0 0 0,-1 0 1,1 1-1,0 0 0,0 0 0,14 1 0,-17 0 11,1 0 1,-1 0-1,0 0 0,0 1 0,0 0 0,1 0 0,-1 0 0,0 1 1,-1 0-1,9 3 0,-10-3 5,-1 1 1,1-1-1,0 0 0,-1 1 1,0-1-1,1 1 0,-1 0 1,0 0-1,0 0 0,-1 0 1,1 0-1,-1 0 1,1 0-1,-1 1 0,0-1 1,0 0-1,0 5 0,1 3 83,0 1-1,-1 0 0,-1-1 0,0 1 1,0 0-1,-1-1 0,-1 1 0,0-1 1,0 1-1,-1-1 0,-1 0 0,0 0 1,0 0-1,-1 0 0,-8 11 0,4-7-32,-1-1-1,-1 0 0,0 0 0,-1-1 0,0-1 0,-1 0 1,0 0-1,-1-2 0,-24 15 0,17-17 108,16-8-6986,5-3-247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5:0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43 7587,'0'0'2223,"0"0"-855,0 0-127,0 0 418,0 0-237,0-7-437,0-21-393,0 21-272,0 7-88,0 2-93,-3 302 1178,0-154-2623,2-4-6455,1-162 3402,0-8-1300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5:0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2353,'0'0'5440,"0"0"-3650,0 0-1547,2 22 61,-1-3-148,-1-9-62,0-1 0,0 0 0,1 0 0,1 1 0,-1-1 0,1 0-1,1 0 1,0-1 0,0 1 0,1-1 0,0 1 0,8 12 0,-6-13-16,1 0 1,0 0-1,0-1 0,0 1 1,1-2-1,0 1 1,0-1-1,1 0 1,-1-1-1,1 0 1,1 0-1,-1-1 1,14 4-1,-16-6-38,1 0 0,-1-1 0,1 0 0,-1 0 0,1-1 0,-1 0 0,1 0-1,0-1 1,-1 0 0,0 0 0,1-1 0,-1 0 0,0 0 0,0-1 0,0 0 0,0 0 0,0 0 0,10-8-1,3-3 162,35-33 0,-48 40-481,-1 1-1,0-1 0,0 0 1,-1-1-1,0 0 1,0 1-1,0-1 0,3-10 1,-7 8-3773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2:55:1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737 160 7107,'0'0'1478,"0"0"-245,0 0 336,0 0-150,0 0-440,0 0-216,0 0-264,-4-8-43,3 5-428,-2-2 45,1-1 1,-1 1-1,0 0 0,-1 0 0,1 0 0,-1 0 0,0 1 0,0-1 0,-1 1 0,-8-6 0,-7-2 70,1 1-1,-2 2 0,0 0 1,0 1-1,0 1 0,-1 0 0,0 2 1,0 1-1,0 1 0,-1 1 1,-37 0-1,51 3-147,1 0 1,0 1-1,0 0 0,0 0 1,0 1-1,0 0 1,0 0-1,1 1 0,-1 0 1,1 0-1,0 1 0,0 0 1,1 0-1,-1 1 1,1-1-1,-7 10 0,-12 14 21,1 1-1,-24 41 1,38-57-8,-16 27 6,1 1 0,2 1 0,1 1-1,-15 50 1,31-71-32,2 0-1,1 0 0,1 0 0,1 0 0,3 42 1,0-7 16,-3-29-2,1-2-22,3 34 0,-1-51 22,-1-1 1,1 0 0,1 0-1,0 0 1,0 0 0,1 0-1,6 12 1,2-1 9,0-1 1,1 0-1,1-1 0,1 0 1,0-1-1,1-1 0,1 0 1,1-1-1,0-1 1,1-1-1,0 0 0,1-2 1,0 0-1,1-1 0,0-1 1,1-1-1,26 6 1,-8-7 37,2 0 1,-1-3 0,67-1-1,-101-4-39,0 1 0,1-1-1,-1 0 1,0-1 0,0 0-1,0 0 1,-1 0 0,1-1-1,0 0 1,10-7 0,-5 2 14,-1 0 0,0-1 0,-1 0 0,0-1 0,10-11 0,4-12 41,0 0 1,32-65-1,-41 68-21,-2 0-1,-1 0 1,-1-1-1,-2-1 1,-1 0-1,5-42 1,-8 14 87,-2 1 0,-6-96 0,0 134-53,-1 0 0,0 1-1,-2-1 1,0 1 0,-1 0-1,-1 0 1,-1 1 0,-1 0-1,0 1 1,-2 0 0,0 0-1,-1 2 1,0-1 0,-1 2-1,-1 0 1,-31-24 0,29 27-30,0 2 1,-1 0-1,0 1 1,-1 1 0,0 1-1,0 0 1,-1 2-1,0 0 1,0 1-1,0 1 1,-36-1 0,53 4-274,1 0-138,1 3-2836,1 4-6329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08:12:02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2513,'0'0'288,"0"0"-112,0 0-128,0 0-48,0 0-16,0 0-736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7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 13846,'0'0'1404,"0"0"-751,0 0-493,0 0 19,3 11 48,1 7-185,-1-1-1,0 0 1,-1 0 0,-2 1 0,1-1 0,-2 13-42,-12 49 105,-3-1 0,-6 9-105,10-50-7,-1 0 0,-1-1 0,-3-1 0,-1 0 7,2-5-316,16-28 226,-1-1 0,0 0 0,0 1 1,0-2-1,0 1 0,0 1 0,0-2 0,-1 1 0,2 0 0,-2 0 0,1 0 0,0 0 0,-1-1 0,1 1 0,-1-1 0,2 1 0,-2-1 0,1 1 1,-1-1-1,0 0 90,-29 1-3824,25-1 2606,0 0-4910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7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13542,'0'0'1492,"0"0"-783,0 0-522,0 0-46,23-3 353,169-13 1518,-164 12-1880,28-2 181,26 1-313,-65 4 24,1 0-1,-1 0 1,0-2 0,1-1-24,-3 1 17,1 1 0,-1 0 0,1 1 0,0 1-17,52 0 50,-67-1-53,0 1 0,0 0 0,-1 0 0,2 0 0,-1 0 0,-1 0 0,1 0 0,0 1 0,0-1 0,0 0 0,0 1 0,0-1 0,-1 0 0,1 0 0,0 0 0,0 1-1,-1 0 1,1-1 0,0 1 0,0-1 0,-1 1 0,0-1 0,2 2 3,-2-1-184,1 1-1,-1-1 1,0 1 0,0-1-1,0 1 1,1 0-1,-1-1 1,0 1 0,0 0-1,-1 1 185,1 9-2151,0 20-3911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7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1 320,'0'0'11173,"0"0"-7312,0 0-2757,0 0-832,-3 2-154,-2 6-46,11-4-19,25-2 110,-21-2-88,46 3 1392,53 9-1467,-66-6 211,-17-2 17,22 8-228,16 2 102,-11-8-32,-11 6-3,41 4-46,-81-15-401,9 2 841,-4-4-6265,-7 1-7194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8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16087,'0'0'577,"0"0"-703,26 23 129,89 80 266,-1-5 166,-109-93-419,4 2 8,0 2 1,0 0-1,-2 0 0,5 6-24,-7-9 12,-1 0 0,1 0 0,1 0 0,-1-1 0,1 0 0,0 0-1,0 0 1,1-1 0,-1 0 0,2 1-12,2 0 23,-1 1 1,1 0-1,-1 1 0,-1 0 0,1 1 0,3 2-23,-10-7-208,-2-3-672,0 0-228,-2 0-1557,-12 0-4904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8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1 370 13782,'0'0'2177,"0"0"-2065,0 0 96,0 0 273,0 0-17,0 0-240,87-70 480,-34 18-336,1 15-303,-21-15-1,3 34-32,-18-18-32,0 20-96,0-20-1137,-18 18-480,0 2-1888,0-2-1458,0 18-1920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9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11221,'0'0'2625,"0"0"-2545,0 0 32,0 0-80,0 0 513,0 0 335,0 158-288,0-87-287,0-1-97,0 0 16,-18 18-192,1-33 32,-1 14 16,18-16 16,-18 1-96,18-2-977,0-52-1728,0 0-4418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9636,'0'0'1921,"0"0"-1921,0 0 0,0 0 416,0 0 17,0 0-113,54 12 448,-49 24-448,-1 6 209,-2 3-177,-2-1-256,0-6-192,0-6-785,0-8-1200,0-24-1856,0 0-3347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19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1 704 12086,'0'0'1787,"14"-17"-1088,187-212 1678,-153 173-1884,38-44 105,-79 91-559,11-13 202,16-17-241,27-17 136,-17 9-88,1 20-26,-28 11-22,-14 14 3,-1-1 1,0 2-1,0-2 0,1 1 1,0 0-1,0 0 0,-1 1 0,2-1-3,-2 1 6,-1 0 0,0 0-1,0 1 1,0-1-1,0-1 1,0 2-1,0-1 1,0-1-1,0 2 1,0-2 0,-1 1-1,1 0 1,0 0-1,-1 0 1,1-1-1,-1 1 1,0 0 0,1-1-1,-1 1 1,1-1-6,0-29-1559,-1 21 42,0 10 1431,0 0-1,0 0 1,0 0-1,0-1 1,0 1-1,0 0 1,0 0 0,0 0-1,0 0 1,0 0-1,0 0 1,0 0-1,0 0 1,0 0-1,0 0 1,0 0-1,0 0 1,0 0-1,0 0 1,0 0-1,0-1 1,0 1-1,0 0 1,0 0-1,0 0 1,0 0-1,0 0 1,0 0-1,0 0 1,0 0-1,0 0 1,0-1-1,0 1 1,0 0-1,-1 0 1,1 0-1,0 0 1,0 0-1,0 0 1,0 0-1,0 0 1,0 0-1,-1 0 1,1 0-1,0 0 1,0 0-1,0 0 1,0 0-1,0 0 1,0 0-1,0 0 1,-1 0-1,1 0 1,0 0-1,0 0 1,0 0-1,0 0 87,-15 0-8401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27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69 250 13782,'0'0'1561,"0"0"-651,0 0-363,0 0-200,0 0-49,0 0-90,0 0-106,0 0-73,-3-15-8,2 8-17,0 3-1,-1 1 0,2-2 0,-1 1 0,0 0 0,0-1-1,1 2 1,0-2 0,0 1 0,0 0 0,1-1 0,0 1-1,0 0 1,-1 0 0,2 0 0,-1-1 0,1 2 0,-1-1-1,2 0 1,-2 0 0,1 1 0,1-1 0,0 1 0,-1-1 0,3-1-3,4-4 3,2 1 1,-2-1 0,2 1 0,-1 1 0,2 1 0,-1-1-1,1 1 1,0 1 0,1 0-4,21-9 11,-14 4-1,0 3 1,1-1 0,0 1 0,1 2-11,7 2 29,0 1 0,0 1 0,19 3-29,10-1 89,-51-1-75,0 1 0,-1 0 0,0-1 0,1 2 0,-1-1 0,0 1 0,1 0 0,2 2-14,-6-3 6,0 1 0,0-1 1,0 1-1,0 0 0,-1 0 0,1 0 0,-1 0 0,1 0 0,0 1 0,-1-1 0,0 1 0,0 0 0,0-1 0,-1 1 1,1 0-1,-1 0 0,2 3-6,-1 2 0,-1 0 0,0-1 0,0 2 0,-1-2 1,0 1-1,-1 8 0,0 6-7,1 13-14,2-21-41,-2 1-1,0 0 0,-1 0 1,0 0-1,-2 0 0,0-1 0,0 0 1,-1 0-1,-1 1 0,-1 0 63,-10 18-291,-2-1 0,-2-1 0,-1-1 0,-1 0 0,-10 8 291,-48 50-1773,-5-2 1773,42-49-621,-1-2 0,-1-2 0,-15 5 621,46-28-18,-11 5 94,-1-1-1,-2 0-75,2-1 511,20-10 412,6-3 117,0 0-599,6 3-572,2 1 231,1-1 1,-1-1 0,1 0-1,-1 1 1,1-2 0,0 0-1,5 0-100,-1 0 192,229 28 2521,-157-23-2182,-39 0-285,-26-3-78,0 0 0,20 0-168,-29-3 70,1 0 0,0 2-1,-1 0 1,0 0 0,0 1 0,7 3-70,-13-5 15,-1 1 0,2-2 1,-2 1-1,1 0 0,0 0 0,3-1-15,-6 0 2,-1 0 0,1 0 0,0 0 0,-1 0 0,1 0-1,-1 0 1,2 0 0,-2 1 0,1-1 0,-1 1-1,1 0 1,-1-1 0,1 1 0,-1 0 0,1 0 0,-1 0-1,0 0 1,0 0 0,1 0 0,-1 1-2,0-2-3,-1 0 1,1 1-1,0 0 1,-1-1-1,1 1 0,0-1 1,0 0-1,-1 0 1,1 0-1,0 0 0,0 1 1,-1-1-1,1 0 1,0 0-1,0 0 0,-1 0 1,1 0-1,0 0 1,0 0-1,-1 0 1,1 0-1,0-1 0,0 1 1,-1 0 2,3 0-72,12 0-1141,-15 0 1122,0 0 1,0 0-1,0 0 1,0 0 0,0 0-1,0 0 1,0 0 0,0 0-1,1 0 1,-1 0-1,0 0 1,0 0 0,0 0-1,0 0 1,0 0-1,0 0 1,1 0 0,-1 0-1,0 0 1,0 0 0,0 0-1,0 0 1,0 0-1,0 0 1,1 0 0,-1 0-1,0 0 1,0 0 0,0 0-1,0-1 1,0 1-1,0 0 1,0 0 0,0 0-1,0 0 1,0 0 0,0 0-1,0 0 1,0-1-1,0 1 1,0 0 0,0 0-1,0 0 1,0 0-1,0 0 1,0 0 0,0-1-1,0 1 1,0 0 0,0 0-1,0 0 1,0 0-1,0 0 1,0 0 0,0 0-1,0 0 1,0 0 90,0-15-12267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28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15287,'0'0'2081,"0"0"-2081,0 0-144,0 0 80,0 0 64,122 0 144,-86 0 48,18 0-64,-19 18 0,1-18-96,-18 0 32,-1 0-48,-17 0-16,18 0-304,-18 0-1745,0 0-2241,-18 0-6211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33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10565,'0'0'1651,"0"0"-1291,0 0-167,0 18-9,0 107-104,0-6-67,0-116-112,0 0-13,0 9 43,0-12 67,0 0 1,0 1 0,-1-1-1,1 0 1,0 0-1,0 0 1,0 0 0,0 0-1,0 0 1,0 0-1,0 0 1,0 0 0,0 0-1,0 0 1,0 0-1,0 0 1,0 0 0,0 1-1,1-1 1,-1 0-1,0 0 1,0 0 0,0 0-1,0 0 1,0 0-1,0 0 1,0 1 0,0-1-1,0 0 1,0 0-1,0 0 1,1 0 0,-1 0-1,0 0 1,0 0-1,0 0 1,0 0-1,0 0 1,0 0 0,0 0-1,0 0 1,0 1-1,0-1 1,0 0 0,0 0-1,0 0 1,0 0-1,0 0 1,1 0 0,-1 0-1,0 0 1,0-1-1,0 1 1,0 0 0,0 0-1,0 0 1,1 0 1,0 0-7,1 0 0,-1 0 0,1 0 0,-1 1 0,2-1 1,-2 0-1,1 0 0,-1 1 0,1 0 0,-1-1 0,1 1 0,-1-1 0,0 1 1,0 1-1,2-2 7,22 14-52,-4-1 39,8 2-1,-20-12-1,0 1-1,-1-1 1,0 2-1,0-1 1,-1 1-1,7 4 16,-5-3-59,-3-2 4,0 1-1,-1 0 1,0-1-1,0 2 1,0-1-1,-1 1 1,0-1-1,1 1 0,-2 0 1,0 1-1,3 4 56,-5-9-1,-1-2 1,1 2-1,0-1 0,0-1 0,0 2 0,0-1 0,-1-1 0,2 1 0,-1 0 0,0 0 0,0-1 0,0 1 0,0-1 0,1 1 1,-2 0-1,2-1 1,11 7-23,-13-5 22,0-2-1,1 1 1,0 0 0,-1 0-1,0 0 1,1 0 0,-1 0-1,0-1 1,0 2 0,0-1-1,0-1 1,0 2 0,0-1-1,0 0 2,0 0 0,0 0 0,0-1-1,0 1 1,0 0-1,0 0 1,0-1 0,0 1-1,0 0 1,0 0-1,1-1 1,-1 1 0,1 0-1,-1 0 1,1-1-1,-1 1 1,0 0 0,0-1-1,1 1 1,0-1-1,-1 1 1,1-1 0,-1 1-1,1 0 1,0-1-1,0 0 1,-1 1 0,1-1 4,-1 0-1,1 1 1,0-1 0,-1 1-1,0-1 1,1 0 0,-1 0-1,1 1 1,0 0 0,-1-1 0,0 1-1,0-1 1,0 0 0,1 1-1,-1 0 1,1 0 0,-1-1-1,0 0 1,0 1 0,1 0-1,-1 0 1,0-1 0,0 0-1,0 1 1,0 0 0,0 0-4,0 2 144,0 0 115,0 9 119,0-9 47,-3 0 63,-9 9 144,12-12-569,-1 0 0,0 1-1,0 0 1,1-1 0,0 1-1,-1-1 1,0 0 0,0 0 0,1 0-1,0 1 1,-1-1 0,0 0 0,0 1-1,1-1 1,-1 0 0,0 0-1,0 0 1,1 0 0,0 0 0,-1 0-1,-1 0-62,-4 1 225,0 2-59,3-1-44,0-1 0,0 1 0,-1-1 0,1 0 0,0 1 0,-1-2 0,1 1 0,-1 0 0,1 0 0,0-1 0,-1 0 0,-1 0-122,2 0 47,1 0-1,0 0 1,0 0-1,0 1 1,0-1-1,0 1 1,0 0-1,1-1 1,-2 1-1,2 0 1,-1 0 0,0 0-1,1 1 1,-1-2-1,1 2 1,-2 0-47,3-1 27,-1-1 0,0 1-1,0-1 1,1 0 0,-1 0 0,0 1 0,0-1 0,1 1 0,-1-1 0,0 0 0,0 0 0,1 0 0,-1 1 0,0-1 0,0 0 0,1 0 0,-1 0 0,0 0 0,0-1 0,1 1 0,-1 0 0,0 0 0,0-1-27,-2 1 87,-48 0 894,49 0-717,2 0 17,0 0-12,0 0-26,0 0-30,0 0-39,-18 0 850,16 0-901,1 0-111,0 0 0,1 0 0,-1 0 0,0 1 0,0-1 0,1 0 0,-1 0 0,0-1 0,0 1 0,1 0 0,-1 0 0,0 0 0,0-1 0,1 1 0,-1 0 0,0 0 0,0 0 0,1-1 0,-1 1 0,0-1-12,1-3 6,-1-15 898,1 19-896,-1-1-1,1 0 1,0 1 0,-1 0 0,1 0-1,0-1 1,-1 0 0,1 1-1,0-1 1,0 1 0,-1 0 0,1 0-1,-1-1 1,0 1 0,1 0 0,0-1-1,0 1 1,-1 0 0,0-1 0,1 1-1,-1 0 1,1 0 0,0 0-1,-1 0 1,0 0 0,0 0 0,1 0-1,0 0 1,-1 0 0,0 0-8,-2 0 51,0-3 10,-26-27 195,26 27-149,3 3-17,0 0-44,0 0-6,0 0-19,0 0-2,0 0 8,-3 0-6,-8-3 3,9-9-8,2 9 29,0 3-29,0 0-26,0 0 34,0 0-32,0 0-11,-4 0 9,-5 0-5,9 0 15,-1 0 0,1-1 0,-1 1 0,1-1 1,-1 0-1,1 1 0,0 0 0,0-1 0,-1 1 0,1-1 1,0 0-1,0 1 0,-1-1 0,1 1 0,0-1 0,0 0 0,0 1 1,0-1-1,0 1 0,0-1 0,0 0 0,0 1 0,0-1 1,0 0-1,0-1 32,0 2-32,0 0 2,0 0-23,0 0 8,0 0 26,0 0 14,0 0-17,0 0-23,0 0 26,0 0-21,0 0-8,0 0 6,0 0 20,0 0 6,0 0-5,0 0-27,0 0-13,0 0 39,0 0-18,0 0 0,0 0 24,0 0-18,0 0 12,0 0 6,0 0-5,0 0-22,0 0 3,0 0 24,0 0-18,0 0 12,0 0 1,0 0-24,0 0-9,0 0 30,0 0 3,0 0-16,0 0 15,0 0 1,0 0-22,0 0 1,0 0 20,0 0 1,0 0-22,0 0 1,0 0 20,0 0-2,0 0-24,0 0 19,0 0-8,0 0 10,0 0-10,0 0 15,0 0 1,0 0-16,0 0 7,0 0-18,0 0 14,0 0-25,0 0 27,0 0-3,0 0 17,0 0-28,0 0 17,0 0-14,0 0-5,0 0 0,0 0 11,0 0 32,0 0-33,0 0-2,0 0 24,0 0-24,0 0-2,0 0 15,0 0-10,0 0 7,0 0-18,0 0 24,0 0 3,0 0-22,0 0 1,0 0 15,0 0-16,0 0 3,0 0 22,0 0-36,0 0-2,0 0 27,0 0-8,0 0 10,0 0-10,0 0 15,0 0-2,0 0-24,0 0 24,0 0 3,0 0-11,0 0 27,0 0-33,0 0-4,0 0 23,0 0 8,0 0-29,0 0 3,0 0 32,0 0-35,0 0-14,0 0 25,0 0-14,0 0 1,0 0 20,0 0 1,0 0-16,0 0 10,0 0-10,0 0 10,0 0-10,0 0 10,0 0-16,0 0 3,0 0 22,0 0-25,0 0 24,0 0-21,0 0-2,0 0 20,0 0-2,0 0-29,0 0 10,0 0 33,0 0-9,0 0-24,0 0 3,0 0 24,0 0-24,0 0-2,0 0 15,0 0-16,0 0 1,0 0 23,0 0 8,0 0-29,0 0 0,0 0 24,0 0-24,0 0-2,0 0 15,0 0-10,0 0 10,0 0-18,0 0-14,0 0 13,0 0 20,0 0-17,0 0-5,0 0 0,0 0-8,0 0-27,0 0-15,0 0-177,0 0-363,3 0-431,-1-1 825,0 1 0,-1-1 0,2 1 0,-2 0 0,1-1 0,-1 0 0,1 0 0,0 1 0,-1-1 0,1-1 0,-1 2 0,1-2 0,-1 1 0,1 0 0,-1-1 1,0 2-1,0-2 0,0 0 212,18-14-3407,-1 13-2791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4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10373,'0'0'2726,"0"0"-1669,14 21-924,109 135 1156,-81-106-876,-18-27-260,21 11-153,-28-20 15,-10-9-3,0 1-1,1 1 0,-2-1 0,0 1 0,0 0 0,6 7-11,15 17 59,-22-26-54,-4-5-71,-1 1 0,0-1 0,1 1-1,-1 0 1,0-1 0,1 0 0,-1 1 0,1 0 0,-1 0-1,0-1 1,0 0 0,0 1 0,0 0 0,0 0 0,0-1 0,0 1-1,0 0 1,0-1 0,0 1 0,0-1 0,0 1 0,0 0-1,0 0 1,0-1 0,0 0 0,0 1 66,-1 4-1543,-5-5-3240,-23 0-2405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0 442 720,'0'0'13014,"0"0"-12710,0 0-192,0 0 449,87-125 159,-51 91-352,-19-2-256,19 0 0,-18 2-96,0-2 0,0 2-32,-18 16-96,0-18-1040,0 2-945,0 15-865,0 19-1616,0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1 160,'0'0'9412,"0"0"-7539,0 0-672,0 0-17,0 0 49,0 0-561,-18 34-368,18 21-224,-18 32-80,18-16 0,-18 17 0,0 0 16,18 1-32,-18-20-16,1 2-848,17-35-1537,-18-36-1713,18 0-3522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5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 9925,'0'0'2977,"0"0"-2689,0 0 96,0 0 449,0 0-465,107 70 672,-56-16 81,3-2-593,-18-16-352,-1-2-96,1-15 16,-21-1-80,3 0-16,-18-18 32,0 18-32,0-18-960,-18 0-1393,3 0-3442</inkml:trace>
  <inkml:trace contextRef="#ctx0" brushRef="#br0" timeOffset="1">19 406 12022,'0'0'1808,"0"0"-1632,89-107-144,-38 73 577,-15-2-1,0-16-144,-1 34-320,1-18-128,-18 2 48,-3-2-64,-15 2-528,0 15-2337,0 19-2306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5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11077,'0'0'2097,"0"0"-512,0 0-881,0 0-160,0 0-111,-18 104-161,0-15-224,18-1-16,-18 18 16,0-17 16,1-2-48,-1 2 16,0-19-16,18 2-16,-18-20-352,18-34-1457,0-18-2577,0 0-3570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6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7603,'0'0'11382,"0"0"-11350,0 0-32,0 0-96,143-18 96,-92 18 64,21 0-16,-19 0-48,16 18 64,-33-18-64,17 0-1057,-53 18-1744,0-18-2946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89 8340,'0'0'1681,"0"0"-977,0 0 352,0 0-175,0 0-193,0 0-480,102-72-80,-75 64 48,-2 1-80,-3 5-80,-7 2-16,-5 0-240,-6 2-784,-4 25-593,0 8 128,-6-17-3473</inkml:trace>
  <inkml:trace contextRef="#ctx0" brushRef="#br0" timeOffset="1">50 236 6723,'0'0'4130,"0"0"-2929,0 0-1169,0 0 64,0 0 208,0 0-128,87 5 64,-55-12 64,-1 2-288,-9 4 160,-1 1-160,-9 0-16,-10 8-896,-2 2-2018,0 9-1488</inkml:trace>
  <inkml:trace contextRef="#ctx0" brushRef="#br0" timeOffset="2">0 439 10949,'0'0'1073,"0"0"-961,0 0-48,0 0 800,0 0-224,0 0-208,118-1 113,-86 1-513,-3 0 208,-5 0-192,-1 0-48,-2 10-32,-21-3-4290,0 1-5347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4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18040,'0'0'881,"0"0"-881,0 0-401,123 16 401,-52-16 0,19 0 32,-3 0-96,-16-16-1376,-54 16-2546,1 0-5426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2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283 302 4002,'0'0'5098,"-20"-9"-1283,-70-29-1307,9-1 624,80 39-3040,-1-1 0,1 1 0,-1 0 0,1-1 0,-1 0 0,1 0 0,0 1 0,0-1 0,-1 0 0,1 0-1,0 0 1,0 0 0,0 0-92,0 0 42,1-1 0,-1 2 0,1-2 0,-1 1 0,1 0 0,0-1 0,0 1 0,0 0 0,0 0 0,0-1 0,0 1 0,0-1-42,0-8 94,0 6-87,1 0 0,-1 0 0,1 1 0,0-1 0,-1 0 0,1 0 0,1 1-1,-2 0 1,2-1 0,0 0 0,0 1 0,0 0 0,-1-1 0,2 1 0,-1 0 0,1 0 0,-1 1 0,1-1 0,-1 1 0,4-3-7,1-1 9,0 0 1,0 1-1,0 0 0,1 0 1,0 1-1,0 0 1,0 0-1,1 1 0,0 0-9,15-7 33,5-3 10,-16 6-31,-1 1 0,2 1 0,-1 1 0,1-1 0,0 1 0,1 1-12,14 0 46,1 2 0,-1 0 0,6 3-46,24-2 46,-48 0-40,-1 1 1,0 0-1,0 0 1,0 1-1,-1 0 0,1 1 1,0 0-1,0 0 1,-1 1-1,0 0 0,0 1 1,0 0-1,0 0 1,-1 1-1,5 5-6,-8-7 2,-1 0 1,1 1-1,-1-1 1,-1 1-1,1 0 1,0 0-1,0 0 1,-1 1-1,-1 0 1,1-1-1,-1 1 1,0 0-1,0 0 1,-1 0-1,1 0 1,-1 0-1,-1 0 1,1 1-1,-1 2-2,0 9-25,-1 0-1,0-1 0,-1 0 1,-2 0-1,0 1 0,-3 9 26,-2-6-78,0 1 1,-1-1-1,-1 0 0,-1-1 0,-1 0 1,-16 17 77,18-20-62,-29 38-214,-2-3 0,-34 32 276,27-34-27,-83 78-5,107-107 39,-1-1 0,0-1-1,-2-2 1,-21 11-7,33-21 62,-1 2 1,2 0-1,0 1 0,0 1 1,-8 7-63,17-12 421,6-3-98,0-3-323,0 1 5,0-1-1,0 1 0,0-1 1,0 1-1,0-1 1,0 0-1,1 1 1,-1 0-1,0-1 0,0 1 1,0-1-1,1 0 1,-1 1-1,0-1 0,0 1 1,0-1-1,1 1 1,-1-1-1,0 0 1,1 0-1,-1 1 0,1-1 1,-1 0-1,0 1 1,1-1-1,-1 0 0,1 1 1,-1-1-1,1 0 1,-1 0-1,0 0 1,1 0-5,46 6 109,27 6 213,-35-4 284,25 0-606,25-6 350,-40-2 23,22 4-373,155 26 163,-169-26-223,-50-4-87,1 0 0,-1 0 1,1 1-1,-2-1 1,2 2-1,-1-1 1,0 2-1,1-1 1,-2 0-1,3 2 147,-4-1-3377,-5-3-5625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2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12742,'0'0'2649,"0"0"-667,0 0-533,0 0-742,0 17-515,0 5-91,1 0-1,1-1 1,1 0-101,2 4 245,2-1 0,1 0 1,1 0-1,9 19-245,3-3 124,0-1 0,8 7-124,-14-24 16,0 0 0,1-1 0,2-1 0,0 0 0,0-1 0,2-1 0,4 2-16,59 47-424,-80-65-896,-3-2-1247,-3 0-2238,-12 0-7267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3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16 618 15079,'0'0'2177,"0"0"-528,0 0-1569,18-106 288,35 36 528,19 18-496,-3-20-175,-15 19-209,17 19 32,-36-2-32,1 18-32,-20 0 16,-16 2-609,17-2-1264,-17 0-992,0 18-2641</inkml:trace>
  <inkml:trace contextRef="#ctx0" brushRef="#br0" timeOffset="1">335 1 11349,'0'0'2209,"0"0"-1649,0 0-415,-71 124 527,53-54 352,-15 0-463,15 19-369,-18-1-160,0-18 16,0 0-48,19 2 0,-19-19-320,18-17-1633,3-20-2577,15-16-2738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3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15399,'0'0'1841,"0"0"-1681,0 0-80,0 0 224,89 104 929,-53-33-785,18 1-32,-21-20-240,3 0-112,-18-16-64,17 0 0,-17-20-32,0 3-592,-18-1-1393,0 0-976,-18-18-1585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4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1 564 12054,'0'0'3313,"0"0"-2032,0 0-929,0 0-336,0 0 48,53-141 400,1 105-256,-18-16-192,15 16 16,-33 0-32,17 2-944,-35 34-1826,0-18-2544</inkml:trace>
  <inkml:trace contextRef="#ctx0" brushRef="#br0" timeOffset="1">195 0 12694,'0'0'848,"0"0"-240,0 0-576,0 0 33,0 104 15,0-33-48,-18 17 80,0-16 64,3 16-160,-3 1-16,0-19-1041,18-52-1760,-18-2-3778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4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15559,'0'0'1041,"0"0"-1009,0 0-32,0 0 0,0 0 208,140 0 144,-104 18-224,0-18 0,0 0-128,-21 0 0,-15 0-16,18 0-1217,-18 0-3345,0 0-1344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5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10165,'0'0'-46,"-9"17"17,2-3 27,-9 17 23,2 0 0,1 1 0,1 3-21,6-19 36,-1-1 0,-1 1-1,1-1 1,-4 3-36,1-1 98,1 1 0,-2 5-98,-4 14 54,0 0 188,-9 16-242,19-44 32,3-6-19,0 0-1,1 0 1,-1 0-1,1 1 0,0-1 1,0 0-1,0 1 1,0 0-1,1-1 1,-1 0-1,1 0 1,0 4-13,0 46 29,0-53-19,0 1 0,1 0 0,-1 0-1,1-1 1,-1 1 0,1 0 0,-1 0 0,0 0 0,1-1 0,0 1-1,0 0 1,-1-1 0,0 1 0,1 0 0,0 0 0,0-1 0,-1 0-1,1 1 1,0-1 0,0 1 0,0-1 0,0 1 0,0-1-1,-1 0 1,1 0 0,0 0 0,0 0 0,0 0 0,0 0 0,0 0-1,-1 0 1,2 0 0,-1 0-10,44 0 654,-24 0-368,207 0 2051,-225-1-2277,1 1 0,-1 1 1,0-1-1,0 0 1,0 0-1,1 1 0,-1 0 1,0 0-1,0 0 1,0 1-1,-1-2 1,1 2-1,0-1 0,-1 2 1,1-2-1,0 1 1,0 0-1,-1 0 0,0 0 1,0 1-1,0 0 1,0-1-1,0 0 0,0 1 1,0 1-61,-2-3 10,5 4 43,-2 0 0,1 1 0,0-1 1,-1 1-1,0 0 0,-1 0 0,1 0 0,-1 0 1,0 1-1,-1-1 0,1 1 0,-1-1 0,-1 1-53,0-4 36,0 12 176,0-1 0,0 1 1,-3-1-1,1 0-212,1-8 73,-1 0 1,1-1 0,-2 1 0,1-1-1,0 0 1,-1 0 0,0 0-1,0 0 1,0-1 0,-1 1-1,0-1 1,-1 1-74,-6 6 127,-1-1-1,-1 0 1,0-1-1,1-1 1,-2 0-1,-10 4-126,-27 11 924,-15 2-924,-8 4 524,18-3-135,20-18-110,29-7-234,-1 1 0,0-1 0,1 2 0,-1-1 1,1 1-1,-2 1-45,4-1 1,0-1 0,-1 0 1,1 0-1,-1 1 0,0-2 1,0 1-1,0-2 0,0 2 1,0-2-1,-6 1-1,-2-1-400,11 0-1390,3 0-2967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7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8020,'0'0'5359,"0"0"-2949,0 0-1079,0 0-507,0 0-63,3-12-327,-2 7-429,0 0-1,1-1 0,0 1 1,-1 0-1,2 0 0,-1 0 1,1 1-1,0-1 0,0 1 1,0-1-1,1 1 0,-1 0 1,1-1-1,0 2 0,0 0 1,0-1-1,1 1 0,-1 0 1,1 0-1,0 1 0,0-1-4,22-7 40,1 1 1,27-5-41,-27 8 26,1 0 19,1 0 1,0 3-1,23-1-45,-40 3 17,0 1 0,1 1 0,-2 0-1,2 1 1,-1 0 0,-1 1 0,1 0 0,0 2 0,4 1-17,-8-1 7,-1 1 0,1 0-1,-2 0 1,1 1 0,-1-1 0,0 2 0,0-1 0,-1 1-1,0 2-6,-3-7-11,0 1-1,0 1 0,-1-2 1,-1 2-1,2-1 0,-2 0 0,1 1 1,-1-1-1,0 1 0,0 0 1,-1-1-1,1 1 0,-1 0 12,0 3-55,0 1 1,-1-2-1,1 1 0,-2 1 1,1-2-1,-2 1 0,0 4 55,-3 3-161,-2 2 1,1-1-1,-2-1 0,0 0 1,-1 0-1,-6 6 161,-87 100-1346,68-83 1006,-44 44-215,34-38 368,30-28 154,-2 0 0,-1-1-1,0-1 1,-16 9 33,27-18 4,-1-1 100,-1 2-1,0 0 1,2-1 0,-6 5-104,10-7 696,3-3-248,3 3-333,-1 0-80,1-2 0,-1 1 0,1 0 1,-1-1-1,1 0 0,-1 1 0,1-1 0,0 0 0,0 0 1,0-1-1,0 1 0,0 0 0,0-1 0,0 0 0,0 1 1,0-1-1,0-1 0,0 1 0,3-1-35,2 0 254,0 1 0,0 1 0,1-1-1,6 2-253,-4 1 211,8 1 93,0 0 0,1-2 1,10 0-305,-13-2 70,-13 0-51,1-1 0,-1 1 1,1 0-1,-1 1 0,0-1 0,1 0 0,-1 1 1,3 1-20,4 1 26,-4-1-13,0-1-1,-1 2 1,0-1 0,7 4-13,-4-1 13,-8-3-12,0-2 0,1 1-1,-1 1 1,1-2 0,-1 1-1,1 0 1,-1-1 0,1 1 0,-1-1-1,1 0 1,-1 1 0,1-1 0,-1 0-1,2 1 1,-1-1-1,0 0-62,0 0 0,0 0 0,-1 1 0,2-1 0,-2 0-1,1 0 1,0 1 0,-1 0 0,1 0 0,0-1 0,0 2 0,-1-1 0,1-1 0,-1 2-1,1-1 1,-1 0 0,1 1 0,0 0 62,1 1-2991,-3-3-2515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7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14279,'0'0'2417,"0"0"-2049,0 0-368,0 0 112,0 0 1040,0 0-15,143 123-609,-110-69-432,3-2-64,0-16 0,0-2 16,-19-16-80,1 0 32,-18-18-672,0 18-1297,0-2 240,-18 2-3489,-17-18-4066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2721,'0'0'7059,"0"0"-5778,0 0-817,0 0 625,-4 138-1073,-24-44 256,-6 4 144,-2-8-416,0-11 464,5-13-192,9-11-128,6-16 33,7-10-161,5-11-32,4-8-96,0-10-2770,0 0-2880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1 530 15127,'0'0'2129,"0"0"-1473,0 0-192,0 0 129,0 0-305,0 0-16,89-70 464,-53 34-592,0 1-112,-3 17-32,-15-18-16,-18 21-96,0-21-1056,0-17-1137,0 35-3362,0-18-5202</inkml:trace>
  <inkml:trace contextRef="#ctx0" brushRef="#br0" timeOffset="1">179 1 13014,'0'0'2689,"0"0"-2161,0 0-448,0 0 353,0 0 191,0 0-480,-35 194-48,17-87-64,0-2-32,0-16 0,18 15-112,-18-15-1345,18-71-1120,0 0-1729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8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13302,'0'0'2897,"0"0"-2464,0 0-417,0 0 128,0 0 608,143 0 80,-92 0-607,-15 0-161,-1 0 0,-17 0-32,0 0-32,-18 0-417,0 0-1856,0 0-2625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3:58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0 736,'0'0'8602,"0"0"-6529,0 0-1948,-9 23-90,-28 80 77,32-86-42,-1-1-1,3 1 1,-1 0 0,1 5-70,-2 8 70,-1-5-18,3-13-33,1 1-1,0-1 0,0 10-18,2-19 13,0-1 0,0 0 0,0 0-1,0 1 1,-1-1 0,1-1 0,-1 2 0,0-1 0,1 0 0,-1 0 0,0 0 0,0 0 0,0 0-1,-1 0 1,1 0-13,0 0 33,0-2-1,1 2 1,-1-1-1,0 1 1,0-1-1,1 1 1,-1-1-1,0 1 0,1-1 1,-1 1-1,1 0 1,0 0-1,0-1 1,0 1-1,0 0-32,3 15 83,-2-15-84,0-1 0,0 1 0,1-1 0,-1 1 0,0-2 0,1 2 0,-1-1 0,1 0 0,-1 0 0,1 0 1,0 0-1,-1 0 0,1-1 0,0 1 0,0-1 0,-1 1 0,1-1 0,0 1 0,0-1 0,0 0 0,0 0 0,-1 0 0,2 0 0,-2 0 0,1-1 1,22 4 61,15 9 43,-15-7-53,-12-4-26,0 1 1,0 1-1,-1 0 0,7 3-25,29 9 16,-39-13-10,1 0 0,-1 0 0,0 2 0,0-1 0,0 1-1,-1 0 1,1 1 0,-1-1 0,0 2 0,4 3-6,29 19 171,-32-23-114,-6-5-44,-1 0 0,1 1 1,-1 0-1,0 0 0,1-1 1,-1 1-1,0 0 0,0 0 1,0 0-1,1 0 0,-2 0 0,1 0 1,1 0-1,-2 0 0,1 1 1,0-1-1,0 0 0,-1 1 1,1-2-1,-1 2 0,1-1 1,0 1-1,-1-1 0,0 1 0,0-1 1,0 1-1,0-1 0,0 1 1,0 0-14,0 0 8,-2 40 1026,1-39-954,1 0 1,-1 0 0,0 0-1,0 0 1,0 0-1,-1 0 1,2-1-1,-2 1 1,0 0-1,0-1 1,1 0 0,-3 3-81,-3 2 134,-1-1 0,0-1 1,0 1-1,0-2 1,-3 2-135,-22 15 296,32-20-288,-6 6 140,-1-1-1,1 0 0,-2 0 0,1-1 1,-1 0-1,1-1 0,-1 1 1,-1-2-1,-7 3-147,-5 0 257,-9 4 288,-2-2 0,-3 0-545,-12-3 563,21 2-262,20-5-195,-1 0 1,2 0-1,-1-1 0,-1-1 1,-1 1-107,-27-1 514,34 0-473,2 0-175,0-34-3387,0 16-1071,0 0-5581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05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70 724 944,'0'0'8999,"0"0"-5789,0 0-1412,0 0-309,0 0-401,-12 0-221,-36-3-432,48 3-436,-1 0-1,1 0 1,-1 0 0,1 0 0,0 0-1,0 0 1,0 0 0,-1 0 0,1 0-1,-1 0 1,1 0 0,-1 0 0,1-1-1,0 1 1,0 0 0,0 0 0,-1-1-1,1 1 1,-1 0 0,1 0 0,0 0-1,-1 0 1,1 0 0,0-1 0,0 1 0,0-1-1,0 1 1,0 0 0,-1-1 0,1 1-1,0 0 1,0 0 0,0-1 0,0 1-1,-1 0 1,1-1 0,0 1 0,0-1-1,0 1 1,0 0 0,0 0 0,0-1-1,0 1 1,0-1 0,1 1 0,-1-1-1,0 1 1,0 0 0,0 0 0,0 0-1,1-1 1,-1 1 0,0-1 0,0 1-1,0 0 1,0-1 0,0 1 0,1 0-1,-1 0 1,0 0 0,1 0 0,-1-1 1,33-23-179,-4-2 269,-1 0-1,2-6-89,6-5 178,9-8-3,9-8 328,17-26-503,-9-1 192,-23 27-61,5-1-131,61-70 58,-89 106-43,0 1 0,1 0-15,2-1 11,-16 15-65,-3 3-543,0 0-1284,-3 0-2956,-12 0-6624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06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12374,'0'0'939,"0"0"-323,0 0-205,0 0 130,0 0-18,-3 3-208,2-1-301,0-1-1,0 1 0,-1-1 1,1 1-1,0-1 0,0 1 1,0 0-1,0 0 0,0 0-13,-1 7-1,0 0 0,2 0-1,-1 0 1,0 0 0,1 0 0,1 0-1,0 0 2,0 24 1,-2-25-2,1 0 0,1 0-1,0-1 1,0 1 0,1-1-1,-1 1 1,2-2 0,-1 2-1,1-1 1,1 4 1,6 9-3,-8-13-2,1 0 0,0-1 0,1 0 0,0 0 1,0 0-1,3 4 5,4-1-20,-2-1 1,2-1-1,0 1 1,0-2-1,1 0 1,6 3 19,-14-8 1,1 0 0,-1 0 1,1-1-1,-1 1 1,1-1-1,-2 0 0,2 0 1,2-1-2,8 1 39,-15-6-4,0-18 74,0 3-63,0 1 1,0 1 0,-3-6-47,2 19 28,-1 0 1,2 0-1,-3 1 1,2-1-1,-1 0 1,-1 0-1,0 1 0,1 0 1,-2 0-1,1 0 1,0 0-1,-1 0 1,-1-1-29,1 3 98,-1-1-1,2 0 1,-3 1 0,2 0 0,-1 0 0,0 0 0,0 1-1,0 0 1,-1-1 0,1 2 0,0-1 0,0 1 0,-1 0-1,0 0 1,-2 0-98,6 2 10,0-1-1,1 0 1,-1 0-1,1-1 1,-1 1-1,1 0 1,-1-1-1,1 1 1,-1-1-1,1 1 1,-1 0-1,1-1 1,-1 0-1,1 0 1,-1 1-1,1-2 1,0 1-1,0 1 1,0-2 0,-1 1-1,2 0 1,-2 0-1,1 0-9,1 0 3,0 1-2,-1-1 1,0 1-1,1-1 1,-1 1-1,1 0 1,-1 0-1,0-1 1,1 1-1,-1 0 1,1-1 0,-1 1-1,0 0 1,0 0-1,1 0 1,-1 0-1,0 0 1,0 0-1,1 0 1,0 0-1,-1 0 1,0 0-1,0 0 1,1 0 0,-1 1-1,0-1 1,0 0-2,1 0-11,0 0 1,0 0-1,0 0 1,0 0 0,0 0-1,0 0 1,0 0 0,0 0-1,0 0 1,0 0-1,0 0 1,0 0 0,0 0-1,-1 0 1,1 0-1,0 0 1,0 0 0,0 0-1,0 0 1,0 0-1,0 0 1,-1 0 0,1 0-1,0 1 1,0-1-1,0 0 1,0 0 0,0 0-1,0 0 1,0 0 0,0 0-1,-1 0 1,1 0-1,0 0 1,0 0 0,0 0-1,0 0 1,0 0-1,0 0 1,0 0 0,0 0-1,0 0 1,0 1-1,0-1 1,0 0 0,0 0-1,0 0 1,0 0-1,0 0 1,0 0 0,0 1-1,0-1 1,0 0 0,0 0-1,0 0 1,0 0-1,0 0 11,0 15-2534,0 1-3621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07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74 230 11253,'0'0'1430,"0"0"-243,0 0-98,0 0-59,0 0-161,-12-3-335,-36-6-179,48 9-354,-1 0 1,0 0-1,0 1 1,1-1-1,-1 0 1,0 0-1,0 0 0,1 1 1,0-1-1,-1 1 1,0-1-1,0 1 1,1-1-1,0 0 1,-1 1-1,1 0 0,-1-1 1,1 1-1,-1-1 1,1 1-1,0 0 1,0-1-1,0 1 1,-1-1-1,1 1 1,0 0-1,0 0 0,-1-1 1,1 1-1,0 0 1,0 0-1,0-1 1,0 1-1,0 0 1,0 0-1,1-1 1,-1 0-1,0 1-1,4 26-39,-1-19 35,-1 0 0,1-1 0,1 1 1,-1-1-1,1 0 0,0 0 0,0 0 0,2-1 1,-1 0-1,0 0 0,0 0 0,1 0 0,0 0 0,1-2 1,-1 1-1,1 0 0,0-1 0,0-1 0,1 1 1,2 1 3,-2-2 0,1 0 0,-1 0 0,0-1 1,0-1-1,1 1 0,0-1 0,-1 0 0,1-1 1,-1 0-1,1 0 0,-1-1 0,1 0 1,0-1-1,-1 0 0,0 0 0,0 0 1,1-1-1,1-2 0,-8 4 2,1-1 1,0 1-1,-1-1 0,0 0 1,0 0-1,1 0 1,-1 1-1,-1-2 1,2 1-1,-2 0 0,1-2-2,5-5 32,-1-1-1,-1 1 1,1-2-1,-2 1 0,1 0 1,-2-1-1,0 0 1,0 1-1,0-2 0,-2 1 1,1 0-1,-2 0 1,1-5-32,-1-5 184,1 1 39,-2 0 0,0 1 0,-2-3-223,3 16 38,-2 0 0,1 1 0,-1-1-1,1 0 1,-2 1 0,1 0 0,-1 0 0,1-1-1,-1 1 1,-1 1 0,1-1 0,-4-3-38,4 4 32,-1 1 1,-1-1-1,1 1 0,0 0 1,-1 0-1,0 0 0,1 1 1,-1 0-1,0 0 0,0 0 1,0 1-1,-1-1 0,1 1 1,0 1-1,0-1 0,-5 0-32,-76 1-992,83 0-2228,3 0-4018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18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55 1233,'0'0'1040,"0"0"-960,0 0-96,0 0 16,0 0-224,0 0 112,0 0 112,-36-36 304,18 36-208,18 0 96,0-18 64,0 18-256,-17 0-2001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0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510 19 10069,'0'0'992,"0"0"-474,0 0 18,0 0 40,0 0 78,3-3 87,9-9-92,-9 9-20,-3 3-148,0 3-359,0 562-63,-6-441-27,-6-1 1,-11 33-33,13-86 23,-28 136-4,5-27-17,18-105 47,-12 36-49,10-52 43,5 1 1,-3 28-44,10-45 25,-1 11 9,-4 13-34,2-27 39,-11 52 72,-2 65-111,15-56 37,-6-6-5,6 6-11,-6-8 3,8-47-18,0-2-6,-1-1 0,-3 1 0,2-17 0,1 1 0,2 1 0,0-1 0,2 5 0,1-9 3,-3-1-1,1 1 1,-3 4-3,0 2 2,-1 12 2,0 0 13,1 1 0,1 31-17,3-24-17,-7 28 17,3-30-13,1 25 13,4-32 45,-9 38-45,5-39 6,0 36-6,4 453 59,-2-480-29,-3 0 0,-6 27-30,-4 37 4,7-5-7,-17 153 88,23-240-70,0 0 0,2 10-15,-2 24 13,-5-18-10,4-19-2,1-1 1,0 1 0,1 5-2,0-8 5,1-1 0,-2 0 0,0 1 0,-2 1-5,1-1 33,1 0 0,0 0 0,1 1 0,0 3-33,1 1194 1532,1-1211-1883,1-8-275,5-10-274,-2 6-724,0-1-1,-1 1 1,0-1-1,1-11 1625,-3 5-2884,-2-1 0,1-8 2884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2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15719,'0'0'1697,"0"0"-881,0 0-672,0 0-144,0 0 32,0 0-16,140 0 177,-86 0 79,-21 0-112,3 0-112,0 0-32,0 16 48,-18-16-64,-1 18-32,1 0-881,-18 0-1472,0-18-3409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14247,'0'0'1520,"0"0"-1504,0 0-16,0 0 128,0 0 80,0 0-96,123 36-64,-52-36 737,-2 0-385,3 0-240,-19 18-32,-2-18-64,3 18-64,-19-2 0,-35 3-1841,0-19-3969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2465,'0'0'88,"0"0"-85,0 0 144,0 0 554,8-7 802,-7 7 2409,0 0 4274,8 91-8057,-4 174 0,-6-160-3359,1-160-4688,0 23 3644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3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16311,'0'0'1332,"0"0"-724,0 0-208,0 0 224,0 0-269,5-3-259,-2 2-91,0-1-5,0 0 1,0 0 0,0 1-1,0 0 1,0 0 0,0 0-1,1-1 1,-1 2 0,0 0-1,1-1 1,-1 1-1,1-1 1,-1 1 0,0 0-1,0 1 1,0-1 0,1 1-1,2 0 0,95 29 27,-98-29-26,1 0 0,0-1 0,-1 1 0,1-1 0,-1 1 0,1-1 0,3-1-1,-6 1-25,1 0 0,-1-1 0,1 1 0,0 0 0,0 0 0,-1 0-1,1 1 1,-1-1 0,1 0 0,0 1 0,-1-1 0,1 1 0,-1-1 0,1 1 0,-1 0 0,1 0-1,-1-1 1,0 1 0,1 1 0,-1-2 0,1 1 0,-2 1 0,2-2 0,-1 2 0,-1-1 0,2 1-1,-1-1 1,-1 0 0,1 1 0,0-1 0,0 2 25,11 20-1606,-12-23 1342,1 1 0,-1 0 1,1 0-1,0-1 0,-1 0 1,0 1-1,0 0 0,0 0 0,1-1 1,-1 2-1,0-1 0,0-1 0,1 1 1,-1 0-1,0 0 0,0-1 1,0 1-1,0 0 0,-1 0 0,1-1 1,0 1-1,0 0 0,-1 0 264,1 2-1602,0 0-5561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4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11989,'0'0'1033,"0"0"-772,0 0 17,0 0 378,0 0 48,21 6 446,71 20-16,-70-20-644,1-1 0,-1-1 0,13 1-490,-5-1 344,26 8 171,-5-6-176,-13 6-96,-23-9-185,1 2-1,-1 1 1,8 4-58,-17-8-5,-4-2-4,0 1 1,-1-1-1,1 0 0,-1 1 0,0 0 0,1 0 0,-1-1 0,1 1 0,-1 0 0,0 0 0,0-1 0,1 2 1,-1-1-1,0-1 0,0 2 0,0-1 0,0 0 0,0 1 0,0-1 0,-1 1 0,1-2 0,0 2 0,-1-1 1,1 1-1,-1-1 0,0 1 0,1-1 9,-1 0-75,0 0-1,0 0 1,0-1 0,0 1 0,0-1 0,0 1-1,0 0 1,0-1 0,0 1 0,0 0-1,-1-1 1,1 1 0,0-1 0,0 1 0,0-1-1,0 1 1,-1 0 0,1-1 0,-1 0 0,1 1-1,-1 0 1,1-1 0,0 1 0,-1-1-1,1 0 1,-1 0 75,-3 2-752,1-1 0,0-1-1,-1 0 1,0 1 0,1-1-1,-1 0 1,-1-1 752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4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0 11093,'0'0'1692,"0"0"-785,0 0 74,0 0 36,0 0-374,3 0-398,9 0-149,-9 0 35,-9 3 144,-10 8 69,0 0 1,1 1-1,0 0 1,1 1 0,1 0-1,-5 8-344,-9 7 54,-12 9-54,-83 53-238,20-4-359,81-68 325,1 1-1,0 2 273,10-12-29,-11 7 2,19-14 24,0-2 0,1 2 1,-1-1-1,1 0 0,-2 1 0,2-1 0,-1 1 0,2-1 0,-3 2 3,3-2-3,-1 0 0,1 0-1,-1 0 1,1 0-1,0 0 1,0 1-1,0-2 1,0 2 0,0-1-1,0 0 1,0 0-1,0 0 1,0 0-1,1 1 1,-1-2 0,0 1-1,1 1 1,-1-2-1,0 2 1,1-1 0,0-1-1,0 2 4,5 8-47,1 1 0,1-1 1,0 0-1,0 0 0,1 0 0,1-2 0,0 1 0,5 2 47,0 2 0,-1 0-1,12 14 1,-1 3 3,40 45 77,-25-30 38,-2 1 1,-2 3 0,-2 0 0,9 23-119,-35-58-9,0-1 0,1-1 0,1 0 1,5 6 8,-9-12-1121,-6-6-3403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5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17944,'0'0'1873,"0"0"-1441,0 0-432,0 0-128,0 0 32,143 36 64,-92-18 32,20 0 80,-17-2-16,-19-16-64,-1 18 0,-17-18 80,1 0-96,-18 18 16,0-18-368,-35 18-913,1 0-976,-1-2-6995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5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16151,'0'0'1633,"0"0"-1633,0 0 0,0 0 96,140 107 993,-86-92-417,15 3-480,3 0-112,-19 1-16,-17-1-64,-19-2-64,-17-16-2097,0 18-5298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7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0 15495,'0'0'2193,"0"0"-1553,0 0-127,0 0 95,0 125-192,-18-19-288,-15 16-80,-3 3 144,-18-19-192,18 0 32,18-20 0,1-14 16,17-19-48,0-35 0,0-18-896,0-18-2674,17-18-6658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8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10981,'0'0'2879,"0"0"-1649,0 0-489,0 0 220,0 0 23,3 0-186,11 2-592,0-1 0,-1 1 0,2 1 0,-2 1 1,1 0-1,-2 0 0,3 3-206,13 3 219,-27-10-213,9 4 54,-1-1 1,2 0-1,-1 0 1,1-2-1,-1 1 1,1-1-1,8 0-60,-9-1 24,1 1-1,0 0 0,-1 1 0,2 1 0,-2-1 0,7 4-23,24-1 78,-14 6-46,-26-10-62,2 1 0,-2-2 0,1 2 0,0-1 1,-1 1-1,1-1 0,-1 1 0,1 0 0,-1 0 1,0-1-1,1 1 0,-2 0 0,1 0 1,1 0-1,-2 0 0,1 0 0,-1 0 0,1 1 1,0-2-1,-1 1 0,0 1 0,0-1 0,0 1 30,0 1-394,1-1-1,-1 2 1,0-1-1,-1-1 0,1 2 1,0-1-1,-1-1 1,-1 1-1,1 2 395,0-5-183,1 0 1,-1-1-1,1 0 0,0 0 0,-1 1 1,1 0-1,-1-1 0,0 1 1,1-1-1,0 0 0,-1 0 0,1 0 1,-1 1-1,0-1 0,1 0 1,-1 1-1,0-1 183,-4 2-1928,-13 13-6546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8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3025,'0'0'12598,"0"0"-10773,0 0-1073,0 0-367,0 0-113,0 0-240,89 89 656,-38-53 64,3-18-464,0-3 17,-19 3-177,1 0-128,-2 0 96,-17-18-32,-17 18-64,0-1-1313,0-17-2865,-35 18-8692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28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17672,'0'0'2753,"0"0"-1872,0 0-561,0 0-320,0 0 0,0 0-656,-53 125-1073,53-107-5523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2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19 10213,'0'0'2275,"0"0"-1306,0 0-302,0 0 597,0 0 4,0 0-308,-6-3-322,0 0-516,-2 1 1,1 0-1,0-1 1,-1 2-1,1-1 0,-1 1 1,1 0-1,-1 1 1,0 0-1,-2 0-122,-108 0 147,106 1-142,-1 0 1,1 1-1,0 0 1,1 1-1,-1 0 1,1 1-1,-1 0 1,0 1-1,2 0 1,-1 1-1,-1 2-5,-10 2 9,17-7-4,1-1-1,-1 1 1,1 0-1,-1 1 1,1-1-1,0 1 0,0 0 1,1 0-1,-1 0 1,1 0-1,0 1 1,-2 2-5,2-3-2,1 1 1,0 0 0,0 0-1,0 0 1,1 0-1,-1 0 1,1 0 0,1 0-1,-2 5 2,2 49-54,1-28 17,-1-29 34,0 0 0,0 0 0,1 1-1,-1-1 1,0 0 0,0 0 0,1 1 0,0-1 0,0 0 0,-1 0 0,2 1 0,-1-1 0,0-1 0,0 2 0,0-2 0,1 1 0,-1 0 0,1 0 0,0 0 3,3 1-33,1 2 0,0-1 0,0-1 1,0 0-1,0 0 0,0 0 33,5 2-92,-2-2-151,-1 1 0,1-2 0,0 0 0,0 0 0,0 0 0,0-1 0,0-1 0,1 1 0,-1-1 0,0-1 0,0 1 0,4-3 243,-8 3-177,-1-2 1,-1 1-1,1-1 1,0 1-1,0-2 1,-1 1-1,0 0 1,1 0-1,-1-1 0,0 0 1,0 1-1,0-1 1,0 0-1,0-1 1,-1 1-1,1 0 1,-1 0-1,1-3 177,11-12-763,27-32-1862,-2-2 0,0-2 2625,-21 19-2524,-12 17 742,6 15 1694,-9 3 2793,-3 0 419,0 0-1214,0 6-282,-1 2-1296,0-1 0,0 1 0,-1-2-1,-2 7-331,2-3 198,0-1 0,0 0-1,0 1 1,1-1 0,1 1-198,0 97 1742,0-101-1729,1 1 0,1 0 1,0 0-1,-1-1 0,2 1 1,0 0-1,-1-1 0,1 1 1,1-1-1,-1 0 0,1 0 1,1 0-14,-5-6 0,2 3 1,-1-2 1,0 1-1,1-1 1,-1 1 0,1-1-1,0 1 1,-1-1-1,1 0 1,0 0-1,0 0 1,0 1-1,0-2 1,0 1-1,0 0 1,0 0-1,0-1 1,0 0 0,0 1-1,0-1-1,7 1-4,1 0 1,-1-1-1,1-1 0,0 0 4,13 0-62,-22 1 36,0 0 0,1 0 0,-2 0 0,2 0 0,-1 0 0,0 0 0,0 0 0,0 0 0,0-1 0,1 1 0,-2-1 0,1 0 0,1 1 0,-2 0 0,1-1 0,0 0 0,0 0 0,0 1 0,0-1 0,0 0 0,-1 0 0,1 1 26,1-3-88,-1 0 0,1 0 1,-1 0-1,0 0 0,0 0 0,0-1 0,0 0 88,5-16-777,6-6 514,-9 22 257,0-1-1,-1 0 1,0 0 0,1 0 0,-2-1 0,1 1-1,-1 0 1,1 0 0,-2-1 0,1-3 6,-1 8 13,0-1 1,1-1 0,-1 2-1,1-1 1,-1 0 0,0 0-1,1 0 1,0 1-1,0-1 1,-1 0 0,2 1-1,-1-2 1,-1 2 0,2-1-1,-1 1 1,0-1 0,1 1-1,-1 0-13,2-2 606,-3 3 168,0 0-94,0 0-235,0 0-226,0 0-37,0 0 63,0 6-10,0 112 341,0-114-571,1 2-1,-1-2 1,1 1-1,0 0 1,0 0-1,0 0 1,1-1-1,-1 1 1,2-1-1,-1 1-4,-2-5 0,3 15 16,-3-12-5,0-3-22,0 0-34,3 0-128,-2 0 142,2 0 0,-1 0 1,-1-1-1,2 0 1,-2 0-1,1 1 0,0-1 1,0 0-1,0 0 1,-1 0-1,1 0 1,0 0-1,-1 0 0,1-1 1,-1 1-1,0-1 1,1 1-1,-1-1 31,20-16-226,-19 17 217,16-11-5,0 1 1,0 0-1,9-3 14,0 4-3,-23 8 2,1 0 0,-1 1 0,1-1 0,-1 1 0,1 0 0,-1 0 0,1 1 0,3-1 1,11 1-13,-1 3-41,-15-2 60,-1 2-1,1-2 0,-1 1 1,0 1-1,1-2 0,-1 1 1,-1 1-1,2 0 0,-2-1 1,1 1-1,-1-1 1,1 1-1,-1-1 0,1 1 1,-2 0-1,1 0 0,0 0 1,0 0-1,-1 0 0,1 3-5,1 9 107,-1 1 0,-1 1 0,-1 10-107,1-1 76,-1 5-13,-1-17-47,2-1 0,0 1 1,1-1-1,1 2 1,1 6-17,-2-18-180,1-1 0,0 0 0,0 0 0,0 1 0,0-1 0,0 0 0,0 0 0,1 0 0,0-1 0,-1 1 0,1-1 0,-1 1 0,1-1 0,-1 0 0,1 0 0,3 1 180,2 1-1555,7 0-3498,-12-3-880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3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8612,'0'0'1905,"0"0"-1745,0 0 448,0 0 369,0 0-449,0 0 96,105-90-304,-68 81-224,1 2 112,-1 4-192,-3-2 32,-4 3 145,-7 2-193,-10 0 0,-5 0-1137,-8 12-1232,0-2 688,0 6-2689</inkml:trace>
  <inkml:trace contextRef="#ctx0" brushRef="#br0" timeOffset="1">110 240 8772,'0'0'2897,"0"0"-1952,0 0-945,0 0 0,0 0 80,0 0 512,84-7-576,-50-5 144,-4 4-48,-5 3-112,-8 5 0,-6 0-1184,-11 0-2274,0 6-2064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2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215 618 9332,'0'0'1428,"0"0"250,0 0-35,0 0-266,0 0-470,-21-12-246,-2-1-419,-1 1-1,-18-6-241,40 17 24,0 0-1,0 0 1,-1 1-1,1-1 1,0 1-1,0-1 1,-1 1-1,1 0 1,0 0-1,0 0 1,-1 0-1,1 1 1,0-1-1,0 1 1,-1-1-1,1 1 1,1 0-1,-2 0 1,1-1-1,0 1 1,0 1 0,0-1-1,1 0 1,-2 1-24,0 1 55,0 2 1,-1-2 0,1 1 0,1 1 0,-1-1 0,0 0 0,1 0-1,-1 3-55,-1 2 3,1 0 1,-1-1 0,1 1 0,0 0 0,1 0 0,0 1 0,1-1 0,0 0 0,0 1 0,1-1 0,0 1 0,1-1 0,0 0 0,0 0 0,1 2-4,0-8-3,-1-1 0,1 0-1,0 1 1,0-1 0,0 0 0,0 0 0,0 1-1,1-1 1,-1-1 0,1 1 0,-1-1-1,1 1 1,-1-1 0,1 1 0,0-1-1,0 0 1,0 0 0,0 0 0,1-1 3,5 2-59,0-1 0,0 0 0,0 0 0,0-1 0,1-1 0,-1 1 0,0-1 0,4-2 59,-7 1-156,0 0-1,0 0 1,1-1 0,-1 0 0,-1-1 0,1 0 0,0 0 0,0 0 0,-2-1 0,1 1 0,0-1 0,-1 0 0,1 0 0,2-5 156,-3 5-126,10-12-303,-1-1 0,-1-1-1,-1 0 1,-1 0 0,0-2-1,3-10 430,1-10-733,-2 1 0,5-35 733,-8 31-372,4-13-88,-2-15 460,6-69 184,-14 121 424,-2 1 0,0-1 0,-2-1-608,0-6 2898,1 24-1983,0 3-149,0 0-32,0 0-25,-3 39 324,-29 102-633,30-127-386,-33 195 71,26-140-60,4 1 0,3 6-25,2 222 56,-1-282-110,1 1-1,2-1 1,-1 0-1,1 1 1,1-2-1,1 2 1,5 12 54,3-2-514,5 17-967,-13-14-2329,-4-24-3610,0-6 497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4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12502,'0'0'2820,"0"0"-1372,0 0-679,0 0-17,0 0-301,0 0-110,-15 21-79,3-5-221,3-5-25,0 0 1,1 1-1,0 0 0,1 0 0,0 1 0,1 0 0,1 0 0,0 1 0,0-1 1,1 1-1,1 5-16,0 17 16,1 0 1,3 11-17,0-10 1,-1-20-7,0 0-1,2 0 0,0-1 1,1 1-1,3 9 7,-4-20-3,0 0 0,0 0 0,0 0 0,1-1 0,0 1 0,0-1 0,1 1 0,0 0 0,0-2 0,-1 1 0,2 0 0,-1-1 1,1 1-1,4 2 3,-7-6-7,0 0 0,1 0 1,0 0-1,-1 0 0,0 0 1,1-1-1,-1 1 0,1 0 1,0-1-1,0 0 0,-1 0 1,1 0-1,-1 0 0,1 0 1,-1-1-1,2 0 7,8 1-37,-4 0 19,-7 0 9,1 0-1,-1 0 1,1 1 0,0-1 0,-1 0-1,1-1 1,0 1 0,0 0 0,-1 0-1,1 0 1,-1-1 0,1 1 0,-1-1-1,1 0 1,0 1 0,-1-1 0,0 0-1,1 0 1,-1 0 0,1 0 0,-1 0-1,0 0 1,0 0 0,0 0 0,1-1-1,-2 1 1,1 0 0,1-1 0,-2 1-1,1-1 1,0 1 0,-1-1 0,1-1 9,8-27-53,-1 0 1,-2 0-1,-2 0 1,0 0-1,-2-1 1,-1-5 52,-1 15 42,1 0-32,-1 0 0,-2 0 1,0 0-1,-5-20-10,7 36 32,-2 0 0,1 0 1,-1 1-1,0-1 0,0 1 0,-1-1 1,1 2-1,0-2 0,-1 1 0,0 1 1,0-1-1,-1 0 0,0 0 0,1 1 1,0 0-1,-2 0 0,1 0 0,0 0 1,0 1-1,0 0 0,-1 0 0,-4-1-32,5 1 80,1 1-1,-2 1 1,1-1-1,0 0 1,0 1-1,0 0 1,0 0-1,0 0 1,-3 1-80,-3 0 98,7-2-73,1 1 0,-1 0 0,1 0 0,-1 0 1,1 0-1,0 1 0,-1-1 0,0 0 0,1 1 0,0 0 0,0 0 0,-1-1 1,0 2-26,3-1-6,-1 0 1,1 1-1,-1-2 1,0 2-1,1-1 1,0 0-1,0 1 1,-1-2-1,1 2 1,0-1-1,-1 1 1,1-1-1,0 0 1,0 1-1,0-2 1,1 2-1,-1 0 6,0 6-12,1 3-401,1 0 0,-1 0 0,2 1 0,0-2-1,0 1 1,1 0 0,1-1 0,-1 1-1,6 6 414,-10-16-190,1 0-1,-1-1 1,1 1 0,0 0-1,0 0 1,-1-1-1,1 0 1,0 1-1,0 0 1,-1 0-1,1-1 1,0 0-1,0 1 1,0-1 0,0 1-1,0-1 191,4 1-1211,12 13-5362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13462,'0'0'1113,"0"0"-855,0 0-140,3 23 149,1 5-168,1 9 90,-1 0 0,-2 35-189,-2 204 406,0-273-422,0-9-38,0-7-14,-1-6-61,2 1 1,2-14 128,27-127 16,-27 137-4,-2 14 30,0 0 1,0 0-1,1 0 1,1 0-1,-1 0 1,1 0-1,1-2-42,8-14 257,-9 16-156,1 0 0,0 0 0,0 1 0,1 0 0,-1-1 0,2 2 0,0-1 0,1-1-101,-2 3 38,1-2 69,0 1 0,0-1 0,1 1 0,1 1 0,-1-1-1,1 0 1,-1 2 0,1-1 0,1 2 0,0-2-107,77-13 502,-74 16-442,0 0 1,0 1-1,0 0 1,0 1-1,0 1 1,1 0-61,31 0 269,0 0-82,66-2-828,-112 4-4209,-13 12-6766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6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11445,'0'0'2129,"0"0"-931,0 0-563,0 0 112,0 0 184,0 0-221,0 0-254,3 5-243,0 3-199,0 1 0,0-1 0,-1 0 0,0 0-1,-1 1 1,1 0 0,-1 0 0,-1 2-14,-1 83 62,0-43 3,1 122-527,1-180 441,0 0-1,0 0 1,1 0 0,0 0-1,0 1 1,0-1-1,1 0 1,0 0-1,1 1 1,0 0-1,0 0 1,0 0-1,1 0 22,23-40 13,46-112 59,-64 138-78,23-42 156,-30 57-110,0 1 0,1-1 0,0 1 0,-1 0 0,1 0 0,0 0 0,0 0 0,1 1 0,-1-1 0,5 0-40,0-2 89,-8 5-81,1 0 1,-1 0-1,1 0 1,0 0-1,-1 0 1,2 0-1,-2 0 0,1 1 1,0 0-1,-1-1 1,2 1-1,-1 0 0,-1-1 1,2 1-1,-2 0 1,1 0-1,0 1 1,0-1-1,0 0 0,0 1 1,0-1-1,0 0 1,1 2-9,0-1 9,2 2 1,-1-1-1,-1 0 1,1 1 0,-1-1-1,1 1 1,-1 0-1,0 0 1,0 1-1,0-1 1,0 1 0,-1 0-1,0-1 1,1 1-1,-1 0 1,0 0-10,7 17 109,0-1-1,4 17-108,-10-28 11,1 4-23,-1 1-1,1-1 1,-2 1-1,1-1 1,-3 1-1,1 7 13,0-13-175,0-1 0,-1 2 0,2-2 0,-1 1 0,1 0 0,0-1 0,3 5 175,-4-7-186,1-2-198,-2 0-1,0 0 1,1 0-1,0 0 1,-1 0 0,0 0-1,0 1 1,0 1 384,-1-1-1244,1-1-3433,0-3-3647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6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10661,'0'0'1587,"0"0"-282,0 23-659,0 151 896,0-147-1186,-1-15-228,0-2 0,1 1 0,1 1 1,0-1-1,0 0 0,1 0 0,1 4-128,3-5 50,-2 0 0,2-1 0,-1 1-1,2-2 1,0 1 0,0-1-1,0 0 1,7 5-50,-11-10 8,0-1 0,0 1-1,1-1 1,0 0 0,-1 0 0,1 0 0,-1-1 0,1 1 0,1-1-1,-2 0 1,1 0 0,0 0 0,0-1 0,0 0 0,1 0-1,-2 0 1,1 0 0,1 0 0,-2 0 0,1-1 0,1-1-1,-2 2 1,1-2 0,0 1 0,0-1 0,-1 1 0,1-1-1,0 0 1,-1 0 0,1-1 0,-1 1 0,3-4-8,5-7 20,-1-1 1,1 0-1,-1-1 1,-1 0-1,-1-1 0,-1 0 1,0 1-1,-1-2 1,4-15-21,-6 14 38,1-1 0,-1 0 1,-2 1-1,-1-1 0,1-1 0,-3-10-38,1 27 29,0 0-1,0 1 1,0 0-1,-1 0 1,1-1-1,0 0 1,-1 1-1,0 0 1,0 0-1,0-1 1,0 2-1,0-1 1,0-1-1,-1 1 1,1 1-1,-1-2 1,1 2-1,-1-1 1,0 0-1,0 0-28,-3-1 82,1 0 0,-1 1 0,0-1 0,1 1 0,-2 0 0,1 0 0,0 0 0,0 1 0,-5-1-82,-15-1 332,0 2 1,1-1 0,-24 4-333,-3-1 146,22 1-122,28-2-21,-1 1 0,1-1-1,0 1 1,-1 0 0,2-1-1,-2 0 1,1 1 0,0 0-1,0 0 1,0-1 0,0 1-1,-1 0 1,2 0 0,-1 0-1,0 0 1,0 0-1,1 0 1,-1 1 0,-1-1-3,-1 16-27,3-2-120,0-15 134,0 0 1,0 0-1,0 0 0,1 0 0,-1 1 0,0-1 0,0 0 0,0 1 0,0-1 1,0 0-1,0 1 0,1-1 0,-1 0 0,0 0 0,0 0 0,0 0 0,1 0 0,-1 0 1,0 1-1,0-1 0,0 0 0,0 0 0,0 0 0,0 1 0,1-1 0,-1 0 1,0 0-1,1 0 0,-1 0 0,0 0 0,1 0 0,-1 1 0,0-1 0,0 0 0,0 0 13,12 5-492,0 0 0,0 0 0,0-2 0,1 1 0,13 1 492,-10-2-2912,1-2 1,13 1 2911,-9-2-5992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44 7732,'0'0'1192,"0"0"35,0 0 187,0 0-144,0 0 139,9-8-339,27-25-187,-36 33-872,0 0 1,1 0-1,-1 0 1,0 0-1,0 0 1,1-1-1,-1 1 1,0 0-1,0 0 0,0 0 1,0-1-1,0 1 1,1 0-1,-1 0 1,0 0-1,1 0 1,-1 0-1,0 0 1,1 0-1,-1 0 1,0 0-1,0 0 1,0 0-1,0 0 1,1 0-1,-1 0 1,0 0-1,1 0 1,-1 0-1,0 0 0,1 0 1,-1 0-1,0 1 1,0-1-1,0 0 1,0 0-1,1 0 1,-1 1-1,0-1 1,0 0-1,1 0 1,-1 0-1,0 0 1,0 0-1,0 0 1,1 1-1,-1-1 1,0 0-1,0 1 0,0-1 1,0 0-1,0 1 1,0-1-1,0 0 1,0 0-1,0 0 1,0 0-1,0 1 1,0-1-1,0 1 1,0-1-1,0 0-11,1 4 100,1 3 52,1 0-6,0 0 0,-2 1 0,1-1 0,0 0 0,-1 1 0,-1 0 0,0-1 0,1 1-146,-1 32 251,-1 1 0,-3-1 0,-1 0 0,-3 7-251,-13 35 194,-9-5-52,18-35-18,-3 24-124,4-18 25,4-4 6,2-1-1,2 1 1,2 41-31,1-78-4,0-2 0,0-2-1,0 2 1,0-1 0,1 0-1,0 1 1,-1-2 0,2 2-1,-1-1 1,1 1 4,-1-4-1,-1 0 1,1 1-1,0-2 1,0 1 0,-1 1-1,1-2 1,1 1-1,-2 0 1,1 0-1,1-1 1,-2 1 0,2 0-1,-1 0 1,0-1-1,0 0 1,0 1-1,1-1 1,-1 1-1,0-1 1,1 0 0,-2 1-1,2-1 1,-1 0-1,1 0 1,-1 0-1,1 0 1,13 0-33,-9 1 22,0-1 1,-1 0 0,1 0-1,0 0 1,4-1 10,-9 1-16,2-1-1,-2 0 0,1 0 1,0 1-1,-1 0 1,2-2-1,-2 1 1,1 1-1,-1-2 1,1 1-1,-1 0 1,1 0-1,-1 0 1,1-1-1,-1 1 0,0-1 1,0 1-1,0-1 1,1 1-1,-1-2 17,5-10-299,-1 0 1,1 0-1,-2-1 0,0 1 0,0-1 0,-2 1 1,0-2-1,0-12 299,-2-2-863,1 8-1092,-1-1 0,-4-20 1955,4 40-280,0 1 0,-1-2 0,0 2-1,0-1 1,1 0 0,-1 0 0,0 0 0,0 1 0,0-1 0,-1 0 0,2 1-1,-2-1 1,1 1 0,-2-2 280,-14-15-6032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4:4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9124,'0'0'3698,"0"0"-849,0 0-1104,0 0-881,0 0-864,0 0 16,0 0 961,194 71-97,-123-35-448,-2-2-368,-15 2 113,17-18-97,-20-18-80,2 0 0,-35 0-16,-18 0-1585,0-18-6851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1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11509,'0'0'2351,"0"0"-860,0 0-1019,0 0-266,0 0 191,0 0 267,0-3-146,0-7-249,0 26-194,1-9-56,0 0 0,-1 0 0,2-1 0,-1 0 0,2 3-19,4 20 84,-1 18 108,1-18-83,-5-23-64,0 0 1,-1 1-1,1 0 1,-2 0-1,1 2-45,-1 30 206,15-39-236,-15 0 29,0 0 0,0 0 1,1 0-1,-1 0 0,0 0 0,1 0 0,-1 0 0,0 0 0,0 0 0,0-1 0,0 1 0,0 0 0,1 0 1,-1 0-1,0 0 0,0-1 0,1 1 0,-1 0 0,0 0 0,0-1 0,1 1 0,-1 0 0,0 0 0,0 0 0,0 0 1,0 0-1,0 0 0,0-1 0,0 1 0,0 0 0,0-1 0,0 1 0,0 0 0,0-1 0,0 1 0,0 0 1,0 0-1,0 0 1,3-7-7,2-4 27,0-1-1,0 2 1,1-1 0,4-4-20,20-23 16,-17 14-19,-10 18 3,0 0-1,0 0 1,0 1-1,1 0 0,0-1 1,0 1-1,0 0 1,1 0-1,0 1 1,0-1 0,9-4-1,0 0 0,0 2 0,2-1 1,28-16-5,-37 21-3,0 0 0,0 0 0,0 0 0,1 2 0,-1-1 0,1 0 0,-1 1 0,1 0 0,-1 1 0,1-1 0,-1 2 0,1-1 0,-1 1 0,1 0 0,-1 1 0,3 0 8,-7-1-4,0-1 1,1 2-1,-1-1 0,0 0 1,0 1-1,0 0 1,0-1-1,-1 2 1,1-1-1,-1-1 1,1 2-1,-1 0 1,1-1-1,-1 0 1,0 1-1,0 0 1,0-1-1,-1 1 1,1 0-1,-1 0 1,0 1-1,1 1 4,2 8-73,0 0 0,-1 0-1,-1 2 1,1 10 73,0-4-174,2 14-252,-1-11-519,-1-1 1,0 18 944,-3 7-2591,0-39-1611,0-9-2633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2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13926,'0'0'681,"0"0"-150,0 0 42,0 0 156,0 0-113,0 9-373,0 120-139,0-127-110,0 1 0,0 0 1,1-1-1,-1 0 1,1 0-1,-1 1 1,1-1-1,0 0 0,0 0 1,0 1-1,0-1 1,0 0-1,1 0 1,-1 0-1,0 0 0,1 0 1,0 0-1,-1-1 1,1 1-1,0-1 1,0 1-1,0-1 0,0 1 1,0-1-1,1 0 1,-2 0-1,4 0 6,-2 1-65,0-1 1,1 0-1,0 0 0,0-1 0,-1 1 1,1-1-1,0 0 0,0 0 0,-1 0 1,0 0-1,1-1 0,0 0 0,0 0 1,-1 1-1,0-1 0,1-1 0,1 0 65,1-2-169,0 1-1,0 0 0,-2-1 0,1 0 0,1 0 0,-2-1 0,1 0 0,-2 0 0,2 0 0,-1 0 1,-1 0 169,9-14-1101,-3-1 0,7-13 1101,-2 4-1084,-14 28 1062,2-3-54,0-1 0,0 0 0,1 1-1,-2-2 1,1 1 0,-1 1 0,0-2 0,0 1 0,-1-1 76,0 3 515,0 3 1027,0 0-446,0 0-391,0 0-110,0 3-22,0 10-500,0 0 0,1-1-1,1 0 1,0 0-1,1 1 1,1 6-73,-1-12 15,0-1 0,0 0-1,0 0 1,0 0 0,0-1 0,1 1 0,1-1-1,-1 0 1,1 0 0,-1 0 0,1 0 0,0-1-1,0 0 1,3 1-15,-3-2 4,1-1 0,0 1 0,0 0 0,0-1-1,0-1 1,0 1 0,1-1 0,2 1-4,-4-1-11,0-1-1,0 0 1,0 0-1,-1 0 1,2 0-1,-1 0 1,-1-1-1,1 0 1,0 0-1,0 0 1,-1-1 0,2 0 11,-2-1-84,0 0 1,0 0 0,0-1 0,0 1 0,-1 0-1,0-1 1,0 0 0,0 0 0,0 0 0,0-1-1,1-2 84,26-58-1314,-15 30 529,-6 20 352,-8 14 408,0-1 0,0 1 0,0-2 0,0 2-1,-1-1 1,1 1 0,0-1 0,0 0 0,-1 1 0,0-1 0,0 0 0,1 0 0,-1 0 0,0-1 25,0-12 149,0 12 611,0 3 174,0 0-144,0 0-217,0 0-164,0 3-127,-1 20-130,1-14-108,0 0 0,0 0-1,0 0 1,1 0 0,2 9-44,9 18 53,-9-21-27,-3-13-22,0 0 1,1 1-1,0-1 0,-1 1 0,1-1 1,0 0-1,0 0 0,-1 1 0,2-1 1,-1 0-1,0 0 0,1 0 0,-1 0 0,1 0 1,-1 0-1,1 0-4,10 15-3,-11-16 2,-1 1 1,1-2-1,0 2 1,-1-1-1,0-1 1,1 1-1,0 1 1,0-2-1,-1 1 0,1 0 1,0 0-1,0-1 1,-1 1-1,1 0 1,1 0-1,-2-1 1,1 1-1,1-1 1,-2 1-1,1-1 1,1 1-1,-2-1 0,2 0 1,-1 0-1,0 0 1,0 1-1,0-1 1,0 0-1,1 0 1,0 0 0,0 0-1,0 0 1,0 0-1,0 0 0,0 0 1,0-1-1,0 1 1,0 0-1,0-1 1,-1 0-1,1 0 0,1 1 1,-2-1 0,-1 0 0,1 0-1,-1 1 1,1-1-1,0-1 1,-1 2-1,0-1 1,1 0 0,-1 0-1,0 0 1,1 0-1,-1 0 1,0 0-1,1 0 1,-1 0 0,0 0 0,3-12 3,3-2 11,-5 14-7,0-2 0,0 2 0,-1-1 0,1 1 1,0-1-1,-1 0 0,1 1 0,-1-2 0,0 2 1,0-1-1,0-1-7,0 0 33,1 1 0,-1 0 1,1 0-1,0-1 0,-1 1 0,0 0 1,1 0-1,1-1 0,-2 1 0,1 1 1,1-2-1,-1 1-33,1 1 43,-2-1-1,1 1 1,0-2 0,0 2 0,-1-1 0,1 0-1,0 1 1,0-2 0,-1 2 0,0-1 0,0-1-43,0 0 266,0 0-36,0 2-222,1 0 0,-1 0 0,1 1 0,-1-1 0,1 0 0,-1 0 0,0 1 0,1-1 0,0 0 1,-1 0-1,1 1 0,-1-1 0,1 0 0,0 1 0,0-1 0,-1 1 0,1 0 0,0-1 0,0 1 0,-1-1 0,1 1 0,1-1 0,-2 1 0,1 0 0,0 0 1,0 0-1,-1 0 0,2 0 0,-1 0 0,-1 0 0,1 0 0,0 0 0,0 0 0,0 0 0,0 0 0,0 1 0,-1-1 0,1 0 0,0 1 0,0-1 0,0 1 1,0-1-1,0 0 0,-1 1-8,18 31 112,-14-23-113,-1 0 0,1 0 0,-2 0 0,1 3 1,-1-6-20,-1 2-79,1 1-1,-2-1 1,0 1 0,0 0 0,0 2 99,0 2-206,0-11 156,0-1 1,0 1-1,0 0 1,0-1-1,0 1 0,0-1 1,0 1-1,1-1 1,0 2-1,-1-2 0,1 1 1,-1-1-1,1 1 1,0-1-1,0 0 0,0 0 1,0 1-1,0-1 1,0 0-1,1 1 0,-2-2 1,3 2 49,-3-1-8,3 1-406,12-2-562,-14 0 942,1 0-1,1-1 1,-2 1-1,1-1 1,0 1-1,0 0 1,0-1 0,0 0-1,-1 0 1,1 0-1,-1 0 1,2 0-1,-2 0 1,1-1 0,-1 1-1,1-1 1,-1 2-1,0-2 1,0 1 0,0-2-1,1 2 1,-2-1-1,2 1 1,-1-1-1,0-1 35,17-23-25,-6 14 35,-7 8 42,1 0-1,-2-1 1,1 0 0,-1 0 0,0 0-1,2-4-51,0-4 274,-6 11-249,1 1 0,-1 0 1,0 0-1,1-1 0,-1 1 0,1 0 0,0 0 0,-1 0 0,1 0 0,0-1 0,0 2 0,0-1 1,0 0-1,0 0 0,0 0 0,0 0 0,0 0 0,1 1-25,13-6 176,-11-2-108,-3 7-66,-1 1 1,0 0-1,1-1 1,-1 1-1,1-1 1,-1 1-1,0-1 1,0 1-1,1 0 1,-1-1-1,1 1 0,-1-1 1,1 1-1,-1 0 1,0-1-1,1 1 1,0 0-1,-1 0 1,1 0-1,-1 0 1,0 0-1,1-1 1,0 1-1,0 0 1,-1 0-1,0 0 1,1 0-1,0 0 1,-1 0-1,1 0 1,-1 1-1,1-1 0,0 0-2,0 0 4,2 0-1,-1-1 0,-1 1 1,2-1-1,-2 1 0,1-1 0,0 1 1,0-1-1,0 0 0,0 0 1,-1 0-1,1 0 0,0 0-3,0-1 1,0 1-1,-1 1 1,1-2 0,0 1-1,0 1 1,0-1-1,-1 0 1,2 1 0,-2-1-1,1 1 1,1 0 0,-2 0-1,2 0 0,71 0-2,-71 0 25,-1 0 0,0 1 0,0 0 1,1 0-1,-1-1 0,0 2 0,0-1 1,1 0-1,-2 0 0,1 0 1,0 1-1,0-1 0,0 2 0,0-2 1,-1 1-1,1 0 0,-1-1 0,1 2 1,-1-1-24,7 8 163,-1 2 0,-1-1 0,0 2-163,63 121-22,-66-128-2181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16151,'0'0'1601,"0"0"-1457,0 0-96,0 0 144,0 0 176,0 0 33,0 176-209,-18-87-128,0-19 0,0 0-64,18-17-865,-17-17-1007,17-36-978,-18 0-1776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3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9748,'0'0'2738,"0"0"-2178,0 0-544,0 0-16,0 0 0,97 8 48,-46-8 48,1 0-96,-35 0-752,-6 0-5667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3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13878,'0'0'3202,"0"0"-1393,0 0-1137,0 0-608,0 0-16,0 0 176,89-104 16,1 86-64,-21 18-144,20 0-16,-20 0-16,2 0-208,-18 0-864,1 0-849,-54 0-1745,0 0-1600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4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16103,'0'0'1953,"0"0"-1104,0 0-385,0 0 400,0 0-512,0 0-240,0-18-64,35 18-15,19 0 31,-3 0-48,3 0 0,-18 0 48,-1 0-64,-17 0-289,0 0-639,-18 18-945,-18 17-336,0-17-3762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4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11013,'0'0'3538,"0"0"-1073,0 0-608,0 0-1105,0 0-704,0 0-48,-17 36-64,86-36 64,20 0 160,16 0-112,2 0 144,-3 0-192,-86 0-1440,0 0-4675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4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17384,'0'0'691,"0"0"-555,0 0-80,0 2 80,0 18-75,-3-1 1,1 0-1,-2 0 1,1 0-1,-3-1 0,0 0 1,0 0-1,-2 0 0,0 0 1,-1-1-1,-7 9-61,9-14 9,1-1 1,0 2-1,1-1 0,-1 5-9,-3 37 35,4-27 0,2-15-24,1 0 1,-1-1-1,2 11-11,0-19-1,1 0 0,0 0 0,0 1-1,1-1 1,-1 0 0,1 0 0,-1-1-1,1 1 1,0 0 0,0 0 0,0 0-1,1 0 1,-2 0 0,2-1-1,0 1 1,0 1 1,2 1-9,-1-1 1,-1-1 1,1 0-1,0 0 0,0 0 1,0 0-1,1-1 0,0 0 1,-1 0-1,1 1 0,-1-1 1,1-1-1,0 1 0,0-1 1,2 2 7,9 0 10,0 1 0,0-2 0,3 1-10,4 0 13,-4 0 16,0-1 0,0-1 0,0-1 1,13-1-30,9-1 19,97 2-2599,-131 0-1539,-6 0-2409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5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0 7635,'0'0'10437,"0"0"-9044,0 0-705,0 0-256,0 0 129,0 0-321,-51 36-176,33 35-64,0 16 16,18 2 0,-18-1 16,18-18-32,0 1-16,0-17-512,0-3-401,18-51-1824,-18 0-4546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03:05:05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17 4610,'0'0'15975,"0"0"-15270,0 0-577,0 0-112,0 0-16,0 0-16,51-17-16,-51 52-560,0-17-3010,0 18-10885</inkml:trace>
  <inkml:trace contextRef="#ctx0" brushRef="#br0" timeOffset="1">177 441 19785,'0'0'864,"0"0"-367,0 0-49,0 0-448,-89 141-64,53-71 48,18-18-1105,2-16-2240,-1-18-7588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64 1505,'0'0'8910,"0"0"-5871,0 0-1563,0 0-143,0 0-487,-20 0-486,-63 0-208,63 0-498,26 0-49,26-2 258,1-1-1,-1-3 1,-1 0 0,20-8 137,-17 5 40,0 2 0,0 0-1,1 2 1,25 1-40,-55 3-19,0 1 0,1 1 1,-1-1-1,-1 1 0,7 1 19,-9-1-5,0-1 1,0 2 0,0-1-1,0 0 1,0 1-1,0-1 1,0 1-1,0-1 1,-1 1-1,1-1 1,-1 1 0,1 0-1,1 2 5,3 5 16,-1 0-1,0 0 0,0 1 1,-1 0-1,-1 0 1,0 0-1,0 0 1,0 0-1,-1 1 1,0 8-16,1 20 63,-1 2 0,-3 9-63,0-8 58,1 45 10,-4 0-1,-3-1 1,-6 10-68,6-59-108,-31 151 397,29-152-818,-2 0 0,-2-1 0,0-1 1,-5 3 528,17-35-197,-1 1 1,1 0-1,-1-1 1,1 1 0,-1-1-1,0 0 1,0 0 0,0 0-1,-1 0 1,1 0 0,0 0 196,0-1-112,2 0 0,-2-1-1,1 0 1,-1 1 0,1 0 0,0-1 0,-1 1 0,1-1 0,-1 0 0,2 0 0,-2 0 0,1 0-1,-1 0 1,1 0 0,-1 0 0,1 0 0,0-1 0,-1 1 0,1-1 0,-1 1 0,1-1-1,0 1 1,0-1 0,-2 0 112,0-2-166,-1-1-1,0 1 1,0-1-1,1 0 1,0 0-1,0 0 1,0 0-1,0 0 1,0-1-1,1 1 1,0-2-1,-1-2 167,0 1-11,-23-47 590,3-1 0,-5-23-579,26 70 611,1 1 0,-1 0 0,1 0 1,0-1-1,1 1 0,-1-2-611,1 6 135,1 0 1,-1 0 0,1 0-1,-1-1 1,0 1 0,1 0-1,1 0 1,-2 0 0,2 0 0,-1 1-1,1-1 1,-1 0 0,1 0-1,-1 0 1,2 1 0,-1 0-136,11-11 151,1 1 0,0 2-1,1-1 1,0 1 0,8-3-151,85-41 311,-105 52-312,63-25 167,50-14-166,-4 2-1817,-96 32-1926,-12 4-2271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6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1 9380,'0'0'2914,"0"0"-2514,0 0 112,0 0-256,-71 155-256,37-74-16,0 6 0,-3 4 32,6-4 0,4-2 96,4-7-112,7-10 0,4-12-16,3-11-1104,7-12-1265,-1-16-193,3-17-3584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1 320,'0'0'9525,"0"0"-7066,0 0-1978,0 0 266,-13 25-278,-11 25-421,-2 9-48,23-52-16,0 1 0,1-1 0,0 1 0,0-1 0,1 1 0,0-1 0,0 1 0,1-1 0,0 1 0,0-1 0,1 1 0,0 0 0,2 5 16,-3-10-48,1 0 0,0 0 1,0 0-1,0 0 0,1 0 0,-1 0 0,1 0 1,-1 0-1,1-1 0,0 1 0,-1-1 0,2 0 1,-1 1-1,0-1 0,0 0 0,1 0 0,0 0 1,-1-1-1,3 2 48,0 0-240,0-2 0,0 1 0,0 0 0,0-1 0,0 0 0,0 0 0,1 0 0,-1-1 0,0 0 0,0 0 0,3 0 240,-7 0-9,1-1 0,-1 1 0,1-1 0,-1 1 0,0-1 0,1 1 0,-1-1 0,0 0 0,0 0 0,1 1 0,-1-1 0,0-1 0,0 2 0,0-1 0,0-1 1,0 2-1,0-2 0,-1 1 0,1 0 0,0-1 0,0 2 0,-1-2 0,0 1 0,1-1 0,0 1 0,-1-1 0,0 1 0,1 0 9,1-8 53,-1 0 1,0 0-1,1 0 0,-2-2-53,0 10 11,2-46 2433,-4-22-2444,2 67 94,0 0-1,0 0 1,0 0 0,0 0 0,-1 0 0,0 0-1,1 0 1,-1 0 0,0 0 0,0 1 0,0-2-1,1 2 1,-2-1 0,1 1 0,0-1 0,-1 0-1,1 1 1,-1-1 0,1 1-94,-2-1 53,1 1 1,-1-1-1,1 1 0,-1 0 1,1 0-1,-1 0 0,1 0 1,-1 1-1,0-1 1,0 0-1,0 1 0,0 0 1,1 0-1,-2 0-53,4 0-63,-2 0-1,1 0 1,1 0 0,-1 0-1,0 0 1,0 0 0,0 1 0,0-1-1,0 0 1,1 1 0,-1-1-1,0 1 1,0-1 0,1 0-1,-1 1 1,0 0 0,0-1-1,1 1 1,-1-1 0,0 1 0,0 0-1,1 0 1,0-1 0,-1 1 63,0 1-658,0 1-1,0 0 1,0-1 0,0 1 0,1-1 0,-1 1 0,1-1 0,-1 2 658,-1 16-7383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7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86 640,'0'0'11171,"0"0"-8901,0 0-2169,3 21 33,-3-21-134,4 37-61,5 14 61,-8-50-16,-1 1 1,1 1 0,-1-2 0,1 1 0,-1 1-1,1-2 1,0 1 0,0 0 0,0 0 0,0 0 0,0-1-1,0 1 1,1 0 0,-1-1 0,1 1 0,-1-1 0,1 0-1,-1 1 1,1-1 0,0 0 0,-1 0 0,2 0-1,-2 0 1,1 0 0,0-1 0,0 1 0,0 0 0,0-1 15,4 2-85,1 0-141,-1-1 0,0 1 0,0-1 0,1 0 0,0 0 0,0-1 0,-1 0 0,0 0 0,1-1 0,-1 0-1,3-1 227,-7 1-6,-1 0-1,1 0 0,-1-1 0,1 1 1,-1-1-1,1 1 0,-2-1 0,2 1 1,-1-1-1,0 1 0,0-1 0,0 0 0,-1 1 1,1-1-1,0 0 0,-1 0 0,1 0 1,-1 1-1,0-2 0,0 0 7,1 0 7,4-22 651,-3 0 0,0 0 0,-1-1 0,-2-5-658,1 5 549,0 24-433,0-1 0,0 1 0,0-1 1,0 1-1,0 0 0,-1-1 0,1 1 1,0-1-1,-1 1 0,0 0 0,0 0 1,0-1-1,0 1 0,0 0-116,-1 0 37,1 2 0,-1-1 0,1 0 0,0 0 0,-1 0 0,1 0 0,-1 0 0,1 1-1,-1 0 1,0-1 0,1 1 0,-1-1 0,1 1 0,-1 0 0,0 0 0,0 0 0,1 0 0,-1 0 0,0 0-37,2 0-105,-1 0 0,1 0 0,0 0 0,0 0 0,0 0 0,0 0 1,-1 0-1,1 0 0,0 0 0,-1 0 0,1 0 0,0 0 0,-1 0 0,1 0 1,0 1-1,0-1 0,0 0 0,0 0 0,-1 0 0,1 0 0,0 1 0,-1-1 1,1 0-1,0 0 0,0 0 0,-1 0 0,1 0 0,0 0 0,0 1 0,0-1 1,0 0-1,0 1 0,0-1 0,0 0 0,0 1 0,0-1 0,0 0 0,0 0 1,0 0-1,0 0 0,0 1 0,0-1 105,-1 11-5208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1072,'0'0'10050,"0"0"-7014,0 0-2563,0 0-252,0 0-143,0 0-75,0 0 1,0 0 0,0 0 0,1 0-1,-1 0 1,0 0 0,0 0 0,0 0 0,1 0-1,-1 0 1,0 0 0,0 0 0,0 0-1,1 0 1,-1 0 0,0 0 0,0 0 0,0 0-1,1 0 1,-1 0 0,0 1 0,0-1-1,0 0 1,1 0 0,-1 0 0,0 0 0,0 0-1,0 0 1,0 1 0,0-1 0,1 0-1,-1 0 1,0 0 0,0 0 0,0 1 0,0-1-1,0 0 1,0 0 0,0 0 0,0 1-1,0-1 1,0 0 0,0 0 0,0 0 0,0 1-1,0-1 1,0 0 0,2 8 29,0-1 0,-1 0 0,1 1 0,-1 12 0,-1-14-105,0 0 0,0 0 0,1 0 0,0 0 0,0 0 0,1 0 0,-1 0 0,1-1 0,0 1 0,5 8 0,-6-13-30,0-1-1,0 1 1,-1-1 0,1 1-1,0-1 1,0 1 0,0-1-1,0 1 1,0-1 0,0 0-1,0 1 1,0-1 0,0 0-1,0 0 1,0 0 0,0 0-1,0 0 1,0 0 0,0 0-1,0 0 1,0 0 0,0-1-1,0 1 1,0 0 0,0 0-1,0-1 1,1 0 0,24-13 232,-23 10-86,1 1 0,-1 0 0,1 1-1,0-1 1,0 1 0,0-1 0,1 1-1,-1 1 1,0-1 0,1 0 0,-1 1-1,1 0 1,0 0 0,7 0 0,-9 3 53,-1 0 0,0 0 1,0 1-1,0-1 1,-1 1-1,1-1 0,0 1 1,-1 0-1,0 0 0,0-1 1,0 1-1,2 6 1,3 7 26,-4-12-120,1-1 0,-1 0 0,0 0 1,1 0-1,0 0 0,0 0 0,3 3 1,8 1-2939,-9-7-2520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8548,'0'0'2446,"0"0"-842,0 0-700,0 0-178,0 0-169,-17 4-359,-53 14-105,68-17-87,0-1-1,0 1 0,0 0 0,0 0 1,0 0-1,0 1 0,0-1 1,0 0-1,1 1 0,-1-1 0,0 1 1,1 0-1,0-1 0,-1 1 1,1 0-1,0 0 0,0 0 1,0 0-1,0 0 0,-1 4 0,1-1 15,0 1 0,0-1 0,1 1 0,-1-1 0,2 11 0,0-5-8,-1-9-76,-1 1 1,2 0-1,-1 0 0,0-1 1,0 1-1,1 0 0,0-1 0,-1 1 1,1-1-1,0 1 0,0-1 1,0 1-1,1-1 0,-1 1 1,1-1-1,-1 0 0,3 3 0,-2-4-39,0 0 0,0 0 0,0 0-1,0 0 1,0 0 0,0 0-1,0-1 1,0 1 0,1-1 0,-1 1-1,0-1 1,0 0 0,0 0-1,0 0 1,1 0 0,-1 0-1,0-1 1,0 1 0,0 0 0,0-1-1,1 0 1,-1 0 0,2 0-1,-2-1-253,1 1 0,0 0 0,0-1 0,-1 1-1,1-1 1,-1 0 0,0 0 0,1 0 0,-1 0-1,0 0 1,0 0 0,0 0 0,0-1 0,-1 1-1,1-1 1,-1 0 0,2-4 0,7-21-4907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13 9364,'0'0'2316,"0"0"-889,0 0-15,0 0-572,0 0-485,3-2-78,9-8-93,-12 10-174,0 0 0,0 0-1,0 0 1,0 1 0,0-1-1,0 0 1,0 0 0,0 0-1,0 0 1,0 0 0,0 0-1,0 0 1,0 0-1,1 1 1,-1-1 0,0 0-1,0 0 1,0 0 0,0 0-1,0 0 1,0 0 0,0 0-1,0 0 1,0 0 0,0 0-1,0 0 1,0 0 0,0 0-1,0 0 1,0 0-1,0 0 1,0 0 0,0 0-1,0 0 1,0 0 0,1 0-1,-1 0 1,0 0 0,0 0-1,0 0 1,0 0 0,0 0-1,0 0 1,0 0-1,1 0 1,-1 0 0,0 0-10,-1 3 61,-2 7-90,-1 0-1,1 0 1,-2 0-1,1 0 0,-2-1 1,1 0-1,-1 0 1,-1 0-1,1-1 30,-12 18-75,-17 25 32,11-18 45,2 0 0,2 0 0,1 3 0,-9 24-2,26-57-20,2 0 1,-2 0-1,1 0 0,1 0 0,-1 1 1,0-1-1,1 1 0,0-1 0,0 1 0,0-1 1,0 0-1,1 1 0,0-1 0,-1 2 20,1-2-7,1-1 0,-2-1 0,1 2 0,1-2 0,-1 1-1,1 0 1,-2-1 0,2 2 0,0-2 0,0 1 0,-1-1 0,1 0-1,0 0 1,-1 1 0,2-1 0,-1-1 0,-1 2 0,2-1 0,-1-1-1,0 1 1,0 0 7,22 3 11,-1 1 0,0-2-1,0-2 1,1 1-1,-1-3 1,7 0-11,16 0 91,-10 1 116,0-2-1,15-2-206,-39 2-347,-2 0-1,1 0 0,-1-1 1,1 0-1,-1-1 1,0 0-1,0-1 0,-1 0 1,1 0-1,1-4 348,-9 9-288,-1 0 0,-1-1 0,2 0-1,-1 0 1,-1 0 0,1 0 0,0 0-1,0 1 1,-1-2 0,1 1 0,0 1-1,0-2 1,-1 1 0,0 0 0,1 0-1,-1 0 1,1 0 0,-1-1 0,0 1-1,0 0 1,1 0 0,-1 0 0,0-1 288,0-6-4573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9812,'0'0'3573,"0"0"-1775,0 0-291,0 0-522,0 0-582,-5 2-6,2-2-381,1 1 0,0 0-1,0 0 1,0 1 0,1-1 0,-2 0-1,2 1 1,-1-1 0,0 1-1,1-1 1,-1 1 0,1 0 0,-1 0-1,1 0 1,0 0 0,0 0 0,0 0-1,0 0 1,0 0 0,0 0-1,1 1 1,-1 0-16,-3 12 0,2 0 0,0 0 0,-1 8 0,1 2 22,-40 436-651,39-312-4750,3-142 500,0-7-2325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39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5 384,'0'0'10944,"0"0"-6371,0 0-3309,0 0-477,-3 0-288,431-4-790,-374 3-2734,-37 1-2983,-16 0-1102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40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17224,'0'0'416,"0"0"-240,0 0-176,0 0-96,0 0-16,142 10 224,-48-15-224,5-11-976,-62 6-2546,-8 0-4002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0:10:40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11 384,'0'0'2209,"0"0"4485,0 0-4402,0 0-1420,0 0 206,-2 0-601,-4 0 930,6-1-607,17-2-436,26-1-544,38 2 206,-47 3 89,-33-1-111,0 0 1,-1 0-1,1 0 0,0 0 0,0 0 0,0 1 0,0-1 1,0 0-1,-1 0 0,1 0 0,0 1 0,0-1 1,-1 1-1,1 0 0,0-1 0,0 0 0,-1 1 0,0 0 1,1 0-1,0-1 0,0 0 0,-1 2-4,2 0 7,-1 0 0,-1 1 1,2-1-1,-1 0 0,-1 0 0,0 1 1,1 0-1,0-1 0,-1 1-7,1 10 10,-1-1 0,0 1 0,-2 6-10,1-5-24,0-4 0,-1 0-1,-1-1 1,0 1 0,0-1 0,0 1-1,-1-1 1,-1 0 0,0 0-1,0-1 1,0 0 0,-4 3 24,-9 19-411,-3 2-59,15-26 82,2 0-1,-1 1 1,2 0 0,-2-1-1,2 1 1,0 1-1,0-2 1,0 2-1,1-1 1,0 1-1,1 0 1,-1 0-1,1 3 389,2-10-16,-1 1-1,0 0 0,0 0 0,0-1 1,1 1-1,0-1 0,0 1 0,-1 0 0,1-1 1,0 1-1,0-1 0,0 0 0,0 1 0,0-1 1,0 1-1,1-2 0,-1 2 0,0-1 1,2 1 16,33 20-102,-14-10 82,-16-9 153,-1 0 0,0 2-1,0-1 1,0 0 0,-1 1-1,1-1 1,3 7-133,-6-8 281,0 0-1,0 1 1,0 1-1,-1-2 1,1 1-1,-2 1 1,2-2-1,-1 2 1,-1-1 0,0 0-1,0 1 1,0 3-281,0-3 231,0 1 0,0 0 1,-1-1-1,0 1 0,0 0 1,-1-1-1,1 1 0,-1-1 1,0 0-1,-1 1 0,1-1-231,-5 5 274,1-1-1,-2 0 0,1 0 0,-1 0 1,-1 0-274,-99 90 1658,13-12-1494,92-84-277,1-1 0,0 1 0,0-1 0,0 1 0,0 0 0,0 0 0,1 0 0,-1 0 0,1 1 0,0 0 113,-5 31-5276,5-25-967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6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21 5010,'0'0'534,"0"0"-329,0 0-261,0 0-349,0 0-145,0 0 454,-9-15 1243,6 11-1328,3 4 458,0 0-1,-1-1 0,1 1 0,0 0 0,0 0 0,-1 0 0,1 0 0,0 0 0,-1 0 0,1 0 0,-1 0 0,1 0 0,0 0 0,0 0 0,-1 0 0,1 0 0,0 0 0,-1 0 0,1 0 0,-1 0 0,1 0 0,0 1 0,0-1 0,0 0 0,-1 0 0,1 1 0,0-1 0,-1 0 1,1 0-1,0 0 0,-1 0 0,1 1 0,0-1 0,0 0 0,0 1 0,0-1-276,-8 88 58,5 49-58,5-110-859,4-11-4346,-6-15 774,0-1-582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7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10917,'0'0'1507,"0"0"-517,0 0-752,0 0-481,0 0-85,5 0 104,162-4 1246,-122 4-3700,-1 0-4174,-44 0 2503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12022,'0'0'1120,"0"0"-1120,0 0-336,0 0-272,0 0 608,0 0 48,94 12-32,-52-7 352,3-2-192,-8 1-112,-1 2 64,-7-1-96,-2-2-32,-7-3-1281,-7 0-976,-6 0-640,-7 0-1953,0 0 3137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8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1 337 224,'0'0'8796,"0"0"-6035,0 0-2179,0 0-262,0 0-189,1 0-136,-1 0 0,1-1 0,-1 1 0,0 0 0,0-1 0,1 1 0,0 0 0,-1 0 0,1 0-1,-1 0 1,0 0 0,1 0 0,0 0 0,-1 0 0,1 0 0,-1 0 0,0 0 0,1 0 5,1 12 95,1 1 1,-3 0-1,1 0 0,-1-1 0,-1 5-95,1 9-193,18-27-3291,-17 0 3531,1-1 0,0 1 0,-1-1 0,1 1 0,-1-1 0,1 0 0,-1 0 1,1 0-1,-1 0 0,1-2-47,-1 3 52,-1-1 0,1 1 0,1-1 1,-2 1-1,1-1 0,1 1 0,-1-1 1,0 1-1,0-1 0,1 2 0,-1-2 1,1 1-1,-1 0 0,1 0 0,-1 0 1,1 1-1,-1-1 0,2 0 0,-2 0 1,1 1-1,0 0 0,-1-1 0,2 1-52,1-1-9,0 0 0,0 1 0,-1 0 0,1 0 0,0 0 0,0 1 0,0-1 0,0 1 0,2 1 9,-4-1 11,0 0 0,1 0 0,-2 1 0,1-1 0,1 1 0,-2-1 0,1 1-1,0-1 1,-1 1 0,1 0 0,-1-1 0,1 2 0,-1-1 0,0-1 0,1 3-11,4 7 22,0 0 0,0-1 0,2 0 1,7 8-23,-12-15-14,0 0 0,1 0 1,-1 0-1,0-1 1,1 1-1,0-1 1,0 0-1,-1 0 1,1 0-1,1-1 1,-2 1-1,2-1 1,-1 0-1,0 0 0,4 0 14,-8-1 1,12 1-35,1 0 0,-1 0 0,8-2 34,-17 0-19,0 1-1,0-1 0,0 1 0,0-1 0,0 0 0,0 0 0,0 0 0,0 0 1,0 0-1,0-1 0,-1 1 0,1-2 0,-1 2 0,0-1 0,1 0 1,1-2 19,4-6 17,-1-1 0,1 1 0,-2-1 1,0 0-1,0 0 0,-1-1 0,-1 0 1,0 0-1,0 0 0,-1-1 0,-1 1 1,0-1-1,-1 1 0,0-1 0,-1-2-17,-1 14 80,0 1 0,1-1 0,-1 1 0,0-1 0,0 1-1,1-1 1,-1 1 0,0-1 0,0 1 0,0 0 0,0 0-1,0 0 1,0-1 0,0 1 0,0 0 0,0 0 0,0 0 0,0 0-1,1 0 1,-2 0 0,1 1-80,-26 1 284,25-1-290,1 2-1,-2-2 0,1 1 0,1 0 1,-2-1-1,2 2 0,-1-1 0,0 0 1,1 0-1,0 1 0,-1-1 0,1 0 1,0 0-1,0 1 0,0 0 0,0 0 1,0 1 6,-1 4-70,1 1 1,-1 0-1,1 0 1,1 7 69,0-6 71,0-9-182,0 1 0,0 0 0,0 0 0,0-1-1,0 1 1,0 0 0,0-1 0,0 1 0,1 0 0,-1 0 0,2 1 111,-2-3-118,1 1 0,0 0-1,0-1 1,-1 1 0,2-1 0,-1 1 0,-1-1 0,1 1 0,1 0 0,-2-1 0,2 0 0,-1 0 0,-1 0 0,2 0 0,-1 1-1,0-1 1,0 0 0,0 0 0,0 0 0,1 0 0,-1-1 118,1 1-65,1 0-1,-1 0 1,1-1-1,-1 0 0,0 0 1,1 1-1,-1-1 1,-1-1-1,2 2 1,-1-2-1,0 1 1,0-1-1,0 1 1,-1-1-1,1 1 1,0-1-1,0 0 1,-1 0-1,1 0 1,-2 1-1,3-2 66,3-8 51,0 0 0,0-1 0,3-7-51,-5 9-95,57-140-994,-51 121 354,-1 0 0,-1-1 0,-2-1 1,-1-4 734,-3 6 950,-2 22 1819,0 6-816,0 1-582,0 0-605,0 5-484,-3 55 250,-8 42-532,4-39 474,1 45-474,5-84 52,1-8 30,0 1-1,2 13-81,-2-26-34,1-1 0,0 1 0,-1-1 0,1 0 0,0 1 0,0-1 0,1 0 0,-1 0-1,1 0 1,-1 0 0,1 0 0,0-1 0,0 1 0,1-1 0,0 3 34,9-2-2105,-4-3-1798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9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11 208 6819,'23'1'214,"-23"-1"-214,26 1 114,0-1 1,13-2-115,-35 2 16,-1-1 0,0 0 0,1 1 1,-1-1-1,0-1 0,0 1 0,0-1 0,0 1 0,0-1 0,0 1 1,-1-1-1,1 0 0,-1 0 0,1 0 0,-1-1 0,0 0 0,0 1 1,1-1-1,-2 1 0,1-1 0,0 0 0,-1 0 0,2-2-16,0-1 29,0-2-21,1-1 1,-1 0-1,-1 0 0,1 0 0,-1 0 1,-1 0-1,0-1 0,0 1 0,0 0 0,-2 0 1,1-1-1,-2 1-8,2 7 20,0 1 0,0-1 0,0 1 0,0-1 0,-1 1 0,0-1 1,0 1-1,1-1 0,-1 1 0,0-1 0,0 2 0,1-2 0,-1 1 0,-1 0 0,2-1 0,-1 2 0,-1-2 1,1 1-1,0 1 0,0-2 0,-1 1 0,1 1 0,0-1 0,-1 1 0,1-1 0,-1 0 0,1 1 0,-1 0 1,1-1-1,-1 1 0,0 0-20,-8-2 467,1 1 1,-1 0-1,0 1 0,-8 1-467,3 0 741,11-2-680,1 2-1,-1-1 1,0 0-1,0 0 1,1 1-1,-1 0 1,0 0-1,0 0 1,1 1-1,-1-1 1,0 1 0,1 0-1,0 0 1,-1 0-1,1 0 1,0 1-1,0-1 1,0 1-1,1-1 1,-1 1-1,1 0 1,0 0-1,-1 1 1,1-1-1,1 0 1,-1 1-1,1 0 1,-2 1-61,-1 8-27,1 0 0,0 1 1,0-2-1,1 2 0,1-1 0,0 1 1,2 7 26,-1-17-6,0 2 0,0-2-1,1 1 1,-1-1 0,1 1 0,1-1 0,-1 1 0,1-2 0,-1 2 0,1-1 0,0 0 0,0 1 0,1-2 0,-1 1-1,1 0 1,0-1 0,0 1 0,0-1 0,1 0 0,-1 0 0,1 0 0,0 0 0,-1-1 0,2 0 0,-1 0-1,-1 1 1,2-2 0,-1 1 0,1-1 6,11 4-766,0-1 0,1 0 0,-1-1 0,1-2 0,0 1 0,-1-1 0,2-2 766,1 1-4818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78 3362,'4'-16'804,"2"-17"562,-4 5 3547,-3 28-4821,0 0 0,0 0 0,0 0 1,0 0-1,1 0 0,-1 0 0,0 0 1,0 0-1,0 0 0,0 1 0,1-1 0,-1 0 1,0 0-1,0 1 0,0-1 0,1 0 0,-1 1 1,0-1-1,1 1 0,-1-1 0,0 1 1,0 0-1,-2 6-52,0 0 1,0 1-1,1-1 1,0 0-1,0 1 1,1 0-1,-1 9 1,0 60 7,3-55-65,-1-15 5,-1 3 22,1 0 0,1 0 0,0-1 0,0 1 0,4 14 0,-4-21-29,0 0-1,0-1 1,1 1-1,-1 0 1,1 0 0,0-1-1,0 1 1,0-1-1,0 1 1,0-1-1,1 0 1,-1 0 0,0 0-1,1 0 1,0-1-1,-1 1 1,1-1-1,0 1 1,0-1 0,0 0-1,4 1 1,3 0-129,0 0 0,0 0 0,0-1-1,0-1 1,0 0 0,0 0 0,0-1 0,0 0 0,18-5 0,-27 6 166,-1 0-1,1 0 1,-1 0 0,1 1-1,-1-1 1,1 0 0,-1 0-1,1 0 1,-1 1 0,1-1 0,-1 0-1,0 1 1,1-1 0,-1 1-1,1-1 1,-1 0 0,0 1-1,0-1 1,1 1 0,-1-1-1,0 1 1,0-1 0,1 1-1,-1-1 1,0 1 0,0-1-1,0 1 1,0-1 0,0 1-1,0-1 1,0 1 0,0-1-1,0 2 1,4 25 912,-4-20-756,2 3-82,0-1 1,0 1-1,1-1 1,5 13-1,-7-20-272,-1 0-1,1 0 1,0 0 0,0 0 0,0 0-1,1 0 1,-1 0 0,0 0 0,1-1-1,-1 1 1,1 0 0,0-1 0,0 1-1,-1-1 1,1 0 0,0 0-1,0 0 1,0 1 0,0-2 0,0 1-1,0 0 1,1 0 0,-1-1 0,3 1-1,-2-1-3690</inkml:trace>
  <inkml:trace contextRef="#ctx0" brushRef="#br0" timeOffset="1">209 131 11397,'0'0'2225,"0"0"-688,0 0-1489,0 0-32,0 0-32,0 0-112,-9-41-272,16 41-1553,1 0-3858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9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11589,'0'0'929,"0"0"-929,0 0-64,0 0 64,0 0 272,113 80-272,-81-53 96,2-1-96,-4-4 96,0-2-16,-4-4-16,-6-4 16,-4-3-80,-9-2-80,-7-1-2305,0-6 224,0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49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0 191 10821,'0'0'2417,"0"0"-1136,0 0-641,0 0-592,0 0-48,0 0-128,2-16 128,25-4 176,11-8 0,5-4 16,1-3-144,3-2-48,-34 25-1216,-4 1-5443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0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89 9540,'0'0'1908,"0"0"-430,0 0-566,0 0-202,0 0-280,0 0-308,-2 1 9,1-1-120,0 0 0,-1 0 0,2 1 0,-2-1 0,1 1 0,0 0 0,0-1 0,0 0 0,0 1 0,0 0 0,0 0 0,0-1 0,0 1 0,0 1 0,1-2 0,-1 1 0,0 0 0,0 0 0,1 0 0,0 1 0,-1-2-11,-1 5-4,0-1 1,0 0 0,1 1-1,0-1 1,-1 1 0,1 1 3,-1 13-45,1-1 0,0 15 45,1-32 4,0 10-13,-1-2-14,2 0 0,-1 0-1,1 0 1,0-1 0,2 7 23,-2-12-6,0 0 0,0 0 0,1 0 0,-1 0 0,1-1 0,-1 1-1,1-1 1,0 1 0,0-1 0,0 1 0,0-1 0,0 0 0,1 0 0,-1 0 0,1-1 0,0 1 0,-1-1 0,1 1 6,5 2-14,0-1 1,0-1 0,-1 0 0,2 0 0,-1 0 0,0-1 0,0 0 0,1-1-1,-1 0 1,0 0 0,0-1 0,1 1 0,5-3 13,-11 2-7,0 0-1,0 0 1,0-1-1,0 1 1,-1-1 0,1 0-1,-1 0 1,1 0 0,0 0-1,-1 0 1,0-1 0,0 1-1,0-1 1,0 1 0,0-1-1,-1 0 1,1 1 0,-1-1-1,1 0 1,-2 0 0,2 0-1,-1 0 1,-1-1 0,1 0 7,2-9 80,-1-1 1,0 0 0,-1 0 0,-1-12-81,0 8 109,1 6 10,-1 0 0,-1-1 0,-2-8-119,3 17 13,-1 0 1,-1 0 0,2 1-1,-2-1 1,1 0-1,-2 0 1,2 1 0,-1-1-1,-1 1 1,1-1-1,-1 1 1,1 0 0,-2-1-14,-5-4 83,0 0 0,-1 0 1,0 1-1,-1-1 0,-3 0-83,-23-7-755,32 13-112,-1 1 0,0 0 0,0 0 0,0 0-1,-3 1 868,7 0-4839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1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0 221 4274,'0'0'2823,"0"0"-2199,0 0-456,16-9 91,-1 0-178,-5 5-44,-1-1 1,0-1 0,0 0 0,0 0 0,-1 0 0,-1-1 0,2-1-1,-3 0 1,7-6-38,3-6 73,-3 5-19,-1-2 0,0 1 0,-2-2-1,7-12-53,-12 13 1793,-5 17-1814,0 0-91,0 1 18,0 42 238,-2-4-1,3 1-1,1 1 1,2-2-1,2 0 1,5 20-143,2-16-1166,-10-38-1035,-1-5-1566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2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6 100 8116,'0'0'1480,"0"0"-260,0 0-476,0 0-299,0 0-340,0-7-60,-1 4-56,1 0-1,-1 0 1,1 0-1,0 0 1,0 0 0,0 0-1,1 0 1,-1 0-1,1 1 1,-1-1 0,1 0-1,1 0 1,-2 1-1,2-1 1,-1 0 0,0 0-1,1 1 1,0-1-1,-1 1 1,1 0 0,0-1-1,0 1 1,1 1 0,-1-2-1,0 2 1,3-3 11,1 1-40,0 0 1,0 0 0,1 1-1,-1 0 1,1-1 0,0 2-1,-1 0 1,1 0 0,1 0-1,-2 1 1,1-1-1,0 2 1,3 0 39,-5-1 56,-4 0-49,0 0 1,0 0 0,0 0 0,0 0 0,0 0 0,0 1 0,-1 0 0,2-1 0,-1 1 0,-1-1 0,1 0 0,0 1-1,0 0 1,-1 0 0,1-1 0,0 1 0,0 0 0,-1 0 0,0-1 0,1 1 0,0 0 0,-1 0 0,1 0 0,-1 0 0,0 0-1,0-1 1,1 2 0,-1-1 0,0-1 0,0 1 0,1 1 0,-1-2-8,2 39 23,-2-33-27,0 1-103,0 1 0,0-2 1,-1 1-1,1 0 0,-2 0 0,1-1 1,-1 1-1,0-1 0,0 1 1,-1-1-1,0 1 0,0-1 0,-1 0 1,0-1-1,0 1 0,0-1 1,0 0-1,-1 1 0,-3 1 107,-93 85-603,100-92 631,1 1-1,0-1 1,0 1-1,-1-1 0,1 0 1,-1 1-1,1-1 1,-1 0-1,1 0 1,0 1-1,0-1 1,0 1-1,0 0 1,-1-1-1,1 0 1,0 0-1,0 1 1,-1 0-1,1-1 0,0 1 1,0-1-1,0 0 1,0 1-1,0 0 1,0-1-1,0 1 1,0-1-1,0 0 1,0 1-1,0-1 1,1 1-1,-1 0 1,0-1-1,0 0 1,1 0-1,-1 1 0,0 0 1,0-1-1,0 1 1,1-1-1,-1 0 1,0 0-1,1 1 1,-1-1-1,1 0 1,-1 1-1,0-1 1,1 0-1,-1 1 1,1-1-1,-1 0 0,1 0 1,-1 0-1,0 0 1,1 0-1,0 0 1,-1 0-1,1 0 1,-1 0-28,36 9 1521,-30-8-1275,126 21 1288,-125-22-3342,-2 0-1610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68 8500,'0'0'974,"0"0"-94,0 0-360,0 0-221,0 0-165,3-7-81,-2 2-67,-1 3 5,1-1-1,0 0 0,-1 1 1,1-1-1,1 1 0,-2 0 1,2-1-1,-1 1 0,0 0 1,1 0-1,-1-1 1,1 1-1,0 1 0,-1-2 1,2 2-1,-1-1 0,0 0 1,0 1-1,0-1 0,0 1 1,3-1 9,1 0-23,0 0 0,1 0 0,0 1 0,-1 0 0,1 0 0,-1 1 0,1 0-1,0 0 1,0 1 0,-1 0 0,2 0 23,-6-1-4,0 1 0,1-1-1,-1 1 1,0-1-1,0 1 1,1 0-1,-1 0 1,-1 0 0,2 1-1,-1-1 1,-1 0-1,1 0 1,0 1-1,0-1 1,-1 2 0,1-2-1,-1 1 1,1 0-1,-1-1 1,0 2 0,0-1-1,0 0 1,0 0-1,0 0 1,0 0-1,-1 0 1,1 1 0,0-1-1,-1 0 1,0 0-1,0 1 1,0 1 4,0 5-204,1-4 122,-1 0-1,0-1 1,0 2 0,0-2-1,-1 1 1,1 0 0,-1-1 0,0 1-1,0 0 1,-1 0 0,1-1-1,-2 1 1,1-2 0,0 2 0,0-1-1,-4 4 83,-11 11-344,8-10-440,1 0 1,0 2-1,-4 5 784,9-13-203,2 0 0,-1 0 1,1 0-1,-1 0 0,1 0 1,0 0-1,0 1 0,1-1 0,-1 0 1,0 1-1,1-1 0,-1 1 1,1-1-1,1 0 0,-1 0 1,1 1 202,0-2-95,-1-1 1,2 1-1,-1-1 1,0 1-1,1-2 1,-2 2 0,2-1-1,-1 0 1,1 0-1,-1 0 1,1-1-1,-1 1 1,1 0 0,-1 0-1,2-1 1,-2 0-1,1 1 1,-1-1-1,2 1 95,0 0 56,-1-1-1,1 1 0,-1 0 0,1 0 0,-1 0 0,0 0 0,1 0 0,-1 1 0,-1-1 0,3 2-55,-1 7 7199,-8-2-4066,-13 1-2242,16-9-754,-17 6 156,-1-1 0,0-1 0,-9 0-293,15-2-227,-1 0-1,1 1 0,0 1 0,0-1 1,0 2-1,1 0 0,-8 5 228,19-9-4055,2-1-3589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 10533,'0'0'2179,"0"0"-490,0 0-432,0 0-542,0 0-350,-2 0-197,-8 9-197,-7 15 74,0 1-1,2 1 1,0 0 0,-1 10-45,13-29-18,1 1 0,-1-1 0,2 1 0,-1 4 18,1-10-24,1 0 0,-1 0 0,1 1 0,0 0 0,0-1 0,0 1 0,1-1 0,-1 0 0,1 1 0,-1 0 0,1-1 0,0 0 0,0 0 0,-1 1 0,2-1 0,-1 1 24,3 1-28,1 0 0,0 1 0,0-2 0,0 1 0,0-1 0,1 0 0,-1 0 0,0 0 1,1-1-1,0 1 28,7 1 2,1 1 0,-1-2 1,1 0-1,1 0-2,6 0 56,0-3 0,17 0-56,-11 0-120,-25 0-64,1 0-1,-1 0 1,1 0-1,0-1 1,-1 1-1,0-1 1,0 0-1,1 1 1,0-1-1,-1 0 0,0 0 1,0 0-1,1-1 1,-1 1-1,-1-1 1,2 1-1,-2-1 1,1 1-1,0-1 1,0 0-1,0 0 1,-1 0-1,1 0 1,-2 0-1,2 0 1,-1-1-1,0 1 1,0 0-1,0 0 1,0-3 184,2-6-1541,-1-1 0,0 1 1,-1-1-1,-1 0 0,0 0 0,0 0 1541,0 2-571,0 9 527,0 0 0,0 0 0,0 0 0,0 0 0,0 1-1,0-2 1,0 1 0,0 1 0,-1-2 0,1 1 0,-1 1 0,1-1 0,-1 0 0,1 0 0,0 0-1,-1 0 1,0 0 0,1 1 0,-1-1 0,1 0 0,-1 0 0,0 1 1,0 0-1,1-1-1,-1 0 1,-1 0 44,-10-2 3753,-2 3 8247,13 0-11964,1 0 0,-1 0 0,0 1 0,1 0 0,-1-1 0,1 1 0,0-1 0,-1 0 0,0 1 0,1 0 0,-1 0-1,1-1 1,0 0 0,0 1 0,-1 0 0,1 0 0,0-1 0,0 1 0,-1 0 0,1 0-36,-1 0 44,-16 51 35,2 0 1,2 1 0,2 2-80,-7 31 52,6-21-3699,11-61-1276,0-3-2531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6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9060,'0'0'2332,"0"0"-454,0 0-621,0 0-545,0 0-472,2 0-320,187 0 208,-183 0-541,0-1 0,-1 1-1,1-1 1,-1 0 0,0 0-1,1-2 1,-1 2 0,0-1 0,0-1-1,1 1 1,0-2 413,0-2-4167,-6 1-2151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7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10085,'0'0'1595,"0"0"-600,0 0-848,12-8-70,1 0-48,-5 3-15,0 0 0,1-1 0,-1 0 0,-1 0 1,0-1-1,1-1 0,-2 1 0,1-1-14,16-24 222,-2 0 1,9-20-223,-31 97 422,-4-5-191,-3-1 1,-10 31-232,9-39 25,2 1 0,1 1 0,0-1 0,1 30-25,5 3 53,0-37-7344,0-28 410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7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9668,'0'0'2498,"0"0"-1458,0 0-352,0 0-496,0 0-192,0 0-96,5 5 80,8-5-80,1 0 192,-3 0-64,-2 0 16,1 0 16,2 0-64,3 0-128,-10 0-1873,-1 0-1632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5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6915,'0'0'160,"0"0"64,0 0 129,0 0-81,0 0 1376,0 0 81,28 5-176,-28 38-1185,-8 10 48,-1 3-80,5 2-288,4-3-32,0-4-32,0-1-128,0-6-1696,0-8-1938,0-33-1297,0-3 1890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8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2097,'0'0'4962,"0"0"-2755,0 0-484,0 0-154,0 0-566,2-8-462,3-26-444,-4 31-110,0 0 0,1 0 0,-1 1 0,1-1 0,-1 0 0,1 1 1,0-1-1,0 1 0,0-1 0,0 0 0,1 1 0,-1 1 0,0-2 1,1 1-1,0 1 0,2-2 13,0 0-24,3-2 30,-1 1 1,1 1-1,0 0 1,-1 0-1,2 1 0,-1 0 1,0 0-1,0 2 1,1-1-1,0 0 0,-1 1 1,0 0-1,1 1 1,-1 0-1,5 1-6,-10-1 13,0-1 1,-1 1-1,1 1 0,0-2 0,0 2 1,0-1-1,0 1 0,-1-1 0,0 1 1,1 0-1,-1 0 0,1 0 1,-2 0-1,1 0 0,1 1 0,-2 0 1,1-1-1,0 0 0,-1 1 0,0-1 1,1 3-14,1 2-5,0-1 1,-1 1 0,-1 0 0,1 0 0,-1-1 0,0 1 0,0 1 0,0 4 4,-1 0-15,0-3-30,0 0 0,0 0-1,0 0 1,0 0 0,-2 0 0,1 0-1,-2 0 1,1 0 0,-1 0 0,0-1-1,-1 0 1,-1 4 45,-10 10-376,0-2 0,-5 5 376,6-9-145,0 2 0,1 0 0,-2 6 145,13-20-53,1 0 1,0 0 0,-1 1 0,2-1-1,-1 0 1,0 1 0,1-1 0,-1 1-1,1-1 1,1 0 0,-1 2 52,1 7-442,-1-12 459,1 0 1,-1 0-1,0 0 0,0 1 0,1-2 0,0 1 0,0 1 0,-1-2 1,1 1-1,0 1 0,0-2 0,-1 1 0,1 0 0,0 0 0,0-1 1,0 1-1,0 0 0,0 0 0,0-1 0,0 0 0,0 1 0,0-1 1,1 1-18,33 10 1722,-27-8-1387,107 27 1610,-99-22-1694,-13-6-4659,-3-2-2723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9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6451,'0'0'1523,"0"0"-383,0 0-185,0 0-262,0 0-293,2 0-42,10 0 279,0 1-1,0 0 1,0 0-1,0 1 1,11 3-637,-11-2-4,1 0 1,-1-2 0,0 1-1,0-1 1,2-1 3,17 0-2902,-27 0 2027,4 0-2815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4:59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86 4914,'0'0'1750,"0"0"-811,0 0-480,0 0-232,0 0-99,1-3 43,1-14 384,-2 17-104,0 0-123,0 0-200,0 0 40,0 0-77,0 0-87,0-1 0,0 1 1,0 0-1,0 0 0,0-1 0,0 1 1,0 0-1,0-1 0,0 1 0,0 0 1,0 0-1,0 0 0,0 0 0,0-1 1,0 1-1,0 0 0,0-1 0,0 1 1,0 0-1,0-1 0,0 1 0,0 0 1,0 0-1,0 0 0,0 0 1,1 0-1,-1 0 0,0-1 0,0 1 1,1 0-1,-1 0 0,0 0 0,0-1 1,1 1-1,-1 0 0,0 0-4,8-9 65,-8 9-49,4-4 62,0-1 0,1 1 0,-1 1-1,1-1 1,0 0 0,0 1 0,0 0-1,1 0 1,-1 0 0,1 1 0,-1 0-1,1 0 1,0 1 0,0-1 0,0 1-1,0 0 1,0 0 0,0 1 0,0 0-1,0 0 1,0 1-78,-4-1 20,-1 1 0,1-1 0,-1 0-1,1 1 1,-1 0 0,0 0 0,0-1-1,1 1 1,-1 0 0,0 0 0,0 0-1,0 0 1,0 0 0,0 0 0,0 1 0,0-1-1,0 0 1,0 0 0,-1 1 0,1-1-1,-1 0 1,1 1 0,0-1 0,-1 1-1,0-1 1,0 1 0,0-1 0,1 1-20,1 7-20,-2 1 1,1-1 0,-1 0-1,0 2 20,0-6-124,0 0 9,0 0-1,-1 0 0,1 0 1,-1 0-1,-1 0 0,2-1 1,-2 2-1,0-2 0,0 1 1,0-1-1,0 1 0,-1-1 1,1 0-1,-3 2 116,4-2-118,-1-1 0,1 0 0,0 0 0,-1 0 0,2 0 0,-1 1 0,0-1 1,1 1-1,-1-1 0,1 1 0,0-1 0,0 0 0,1 0 0,0 3 118,0-1-22,-1 1-1,2-1 1,-1 1-1,2-1 1,-2 1 0,1-1-1,1 0 1,0 0 22,0-1 159,-2 0 0,1 0 0,0 0 0,-1 0 0,1 0 1,-1 1-1,0-1 0,0 0 0,0 1 0,-1-1 0,0 1 0,0-2 0,0 2 1,0-1-1,-1 1 0,0-1 0,0 0 0,0 1 0,0-2 0,0 2 0,-2-1 1,2 0-1,-1 0 0,-1 0 0,1-1 0,0 1 0,-1-1 0,1 1 1,-1-1-1,0 0 0,-2 1-159,-20 22 25,-2-1 0,-1-2-1,-13 8-24,31-27-2737,3-3-3041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0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12486,'0'0'928,"0"0"-592,0 0-336,0 0-208,0 0 128,0 0 80,0 0 128,127-20-96,-107 16-16,-2-2 48,0 0-64,2 0-416,0-4-1953,-16 8-800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0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8772,'0'0'1590,"0"0"-485,0 0-641,0 0-325,0 0 50,2 1-48,-2-1-122,1 1 0,0-1 0,0 1 0,-1 0-1,1 0 1,0-1 0,0 1 0,-1 0 0,1 0-1,-1 0 1,1 0 0,0 0 0,-1 0 0,0 0 0,0 0-1,0 0 1,1 0 0,-1 0 0,0 0 0,0 0-1,0 0 1,0 0 0,0 0 0,0 0 0,0 0-1,0 0 1,-1 0-19,-5 38 364,4-29-286,0 3-24,0 0 1,1-1-1,0 1 0,2 3-54,-1-12 2,0 0 0,0 0-1,1 0 1,-1 0 0,1 0-1,1 0 1,-2-1 0,2 1 0,-1 0-1,2 0 1,-2-1 0,1 0-1,1 1 1,-1-1 0,0 1-2,6 3 54,0-1 0,0 1-1,0-1 1,1 0 0,0-1 0,0 0 0,0-1-1,1 1 1,0-1 0,3-1-54,1 2-386,2-2 0,-1 0-1,8 0 387,23 0-4024,-45-3 615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1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9893,'0'0'2465,"0"0"-1217,0 0-752,0 0-191,0 0-49,-74 165-80,54-101-16,2-2-128,2-6 0,4-14-32,12-39-2513,-5-3-4226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2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1217,'0'0'8660,"0"0"-6134,0 0-1731,0 0-163,6-1-394,38-4-169,0 3 0,0 1 0,13 3-69,14-1-2587,-69-2-1281,-2 0-2351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3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8660,'0'0'1633,"0"0"-1094,0 0-531,-5 20-51,-26 124 38,29-132-106,1-1 1,0 0 0,0 0 0,2 4 110,-1-12-98,0-3 78,0 1 0,1 0 0,-1 0 0,0-1 0,0 0 0,1 1 0,-1 0 0,1 0 0,-1-1 0,1 0 0,-1 1 0,1-1 0,-1 1 0,1-1 0,0 1 1,-1-1-1,1 0 0,-1 0 0,1 0 0,0 1 0,-1-1 0,1 0 0,0 0 0,0 0 0,-1 1 0,1-1 0,0 0 0,-1 0 0,1 0 20,25 1-37,-25-1 31,47-1-110,-22 0 122,-1 0 0,1 3 1,-1-1-1,1 3 0,1 1-6,-18-3 6,-1 1 1,0 0 0,1 1 0,0 0-7,-6-2 17,0-1 0,0 1 1,0-1-1,-1 1 1,1 0-1,-1 0 1,0 0-1,1 1 0,-1-1 1,0 0-1,0 1 1,0-1-1,-1 1-17,0 0 124,0-2 0,-1 1 0,1 0 0,-1 0 0,0 0-1,0 0 1,0-1 0,0 2 0,0-2 0,0 1 0,0 1 0,-1-2 0,0 1 0,1 0-1,-1-1 1,1 2 0,-1-2 0,0 1 0,0 0 0,0-1 0,0 1 0,0-1-1,-1 1 1,1-1 0,0 1 0,-1-1 0,1 0 0,-1 1 0,1-2 0,-1 2-1,-1-1-123,-7 6 90,-1 0-1,0 0 0,-1-2 1,-4 2-90,9-4 172,-39 18 201,-125 60-119,169-81-2316,0 0-2140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3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9700,'0'0'2354,"0"0"-1234,0 0-1056,0 0-64,0 0-512,0 0 512,51 6-48,-22-4 144,2 2-16,-2 2 96,-4 4-96,1 2-80,-21-6-1457,-5 0-3121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09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6883,'0'0'46,"0"0"146,0 0 157,23-2 49,73-6-113,-72 5-83,0 0 1,18-6-203,-13 3 73,-27 5-233,2 0 349,2 2-4770,-6-1 950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6243,'0'0'2260,"0"0"-1001,0 0-939,0 0-269,0 0-83,11-12-8,40-38 13,-48 48 24,-1 1 1,0-1-1,1 1 1,-1 0-1,1 0 1,-1 0-1,1 0 1,-1 0-1,1 1 1,0-1-1,-1 1 1,1 0-1,0 0 1,-1 0-1,1 0 1,4 1-1,37 13 178,-24-6-35,-2-4-213,-1 0 0,1-1 1,0-1-1,0 0 0,0-1 0,30-3 0,-40 1 245,-7 1 1097,-3 1-1168,0 0 1,1-1 0,-1 1-1,1 0 1,-1 0 0,1 0-1,0 0 1,-1 1-1,1-1 1,0 0 0,-2 2-1,-1 6-55,0 1 0,0-1 0,1 0 0,0 1 0,0 0 0,1 0 0,1-1 0,0 1 0,0 0 0,1 0 0,1 15 0,-1-18-40,0-3-14,0 0 1,0-1-1,1 1 0,-1 0 1,1 0-1,0 0 0,0 0 1,1-1-1,-1 1 0,1 0 1,-1-1-1,1 0 0,0 1 1,1-1-1,-1 0 0,4 4 1,-4-5-54,0 0 0,1 0 0,-1-1 0,1 1 0,-1-1 0,1 0 0,-1 1 0,1-1 0,0 0 0,-1-1 0,1 1 1,0 0-1,0-1 0,0 0 0,0 1 0,0-1 0,-1 0 0,1-1 0,0 1 0,0 0 0,0-1 0,0 0 0,3 0 0,-3-1 41,1 0-1,-1 1 1,1-1-1,-1-1 1,0 1-1,0 0 1,0-1-1,0 1 1,0-1 0,-1 0-1,1 0 1,-1 0-1,0 0 1,0-1-1,0 1 1,0-1-1,0 1 1,-1-1-1,0 1 1,0-1-1,2-7 1,0-5 159,0-1 0,-1 1 1,0-30-1,-2 41 21,-1 0 1,1 0 0,-1 0-1,1 0 1,-1 1-1,-1-1 1,1 0-1,-1 0 1,1 0-1,-5-6 1,5 9-105,-1 0 1,1 0-1,-1 0 0,0 0 0,1 1 1,-1-1-1,0 0 0,0 1 0,0-1 1,-1 1-1,1 0 0,0-1 0,0 1 1,-1 0-1,1 1 0,-1-1 0,1 0 1,-1 1-1,1-1 0,-1 1 0,1 0 1,-5 0-1,6 0-651,1 0-1542,1 0-1233,7 0 2495,13-1 893,-1 2-1,0 1 1,0 0-1,0 2 0,24 6 1,-35-7 173,0 1 0,0 0 1,0 0-1,-1 0 0,0 1 1,0 0-1,0 1 0,-1 0 1,0 0-1,0 1 0,0-1 0,-1 2 1,9 12-1,-1 3 231,-11-16-94,0-1-1,0 0 1,1-1 0,0 1-1,7 7 1,-10-13-21,0 0 146,-1 0-50,0-31 840,1 25-1192,0 0 0,0 0 0,1 0 0,-1 1 0,1-1 0,0 0 0,1 1 0,-1-1 0,1 1 0,0 0 0,1 0 0,-1 0 0,1 1 0,0-1 0,0 1 0,1 0 0,-1 0 0,1 0 0,0 0 0,0 1 0,5-3 0,9-5-15,0 1-1,1 1 1,-1 0-1,35-8 1,-40 13-249,0 0 0,1 2 0,27-3 0,-37 5-3367,-5 0-5499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0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 3602,'0'0'3591,"0"0"-2185,0 0-579,0 0 274,0 0-28,0 0-371,0 0-651,0-1 1,-1 1 0,0 0-1,1 0 1,-1 0 0,1 0-1,0 0 1,-1 0 0,0 0-1,1 0 1,-1 0 0,1 0-1,0 1 1,-1-1 0,0 0-1,1 0 1,-1 1 0,1-1-1,0 0 1,-1 0 0,1 0-1,-1 0-51,1 477 118,-3-420-115,-2-1 1,-3 1 0,-7 17-4,-3 24-9,18-94-56,-1 1 1,0-1-1,1 0 0,0 0 0,0 1 1,0-1-1,0 0 0,1 1 65,0-4-21,-1 0 0,0 0 0,1 0 0,-1 1 0,1-2 0,0 1 0,-1 0 0,1 0 1,0 0-1,0 0 0,-1 0 0,2-1 0,-1 1 0,-1 0 0,1 0 0,1-1 0,-2 0 0,2 1 0,-1 0 0,-1-1 0,2 1 0,-1-1 0,0 0 0,1 0 1,-2 0-1,2 0 0,-1 0 0,0 0 21,48 5 181,0-4-1,33-2-180,-4-1-2616,-76 2-1244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2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31 2017,'0'0'542,"0"0"327,0 0-266,0 0 179,0 0 240,0 0 181,9-4 422,27-9 53,-26 7 1400,-13 5-2426,3 1-394,-13-2-178,0-1 0,0 2 0,0 0 0,0 1 0,-12 2-80,-7-2-96,27 0 93,-1 0-1,1 1 0,0-1 1,0 1-1,-1 0 0,1 0 1,1 1-1,-2-1 0,2 1 1,-4 1 3,5 0-15,0-1 1,0-1 0,0 2 0,0-1 0,1 1 0,0-1-1,0 1 1,-1-1 0,2 1 0,-1 0 0,0 0 0,1 0 0,-1 0-1,1 0 1,0 1 0,-1-1 0,2 1 14,-3 5-46,1 1 1,1-1-1,0 0 1,0 0-1,0 0 1,1 1-1,1-1 1,0 1-1,0-1 1,1 0-1,0 0 1,0 0-1,1 0 1,0 0-1,1-1 1,0 1-1,3 2 46,-1-2-3,-1 0 0,0 1 1,0 0-1,-1 0 0,0 0 0,1 7 3,-4-14 16,0 0 0,-1 0 1,0 0-1,0 0 0,1 0 1,-1 0-1,-1 0 0,1 0 0,0 0 1,0 0-1,-1 0 0,0 0 1,0 0-1,0 0 0,-1 0 0,1 0 1,0 0-1,-1 0 0,0-1 1,1 0-1,-1 1 0,0-1 0,0 1 1,-3 0-17,-1 3-43,0-2-1,0 1 1,-1-2 0,0 1 0,0 0 0,0-1-1,0 0 1,0-1 0,-1 0 0,1 1 0,-1-2-1,1 1 1,-2-2 0,2 0 0,-1 1 0,-3-2 43,11 1-73,-1 0 0,1 0 0,0 0 0,0 0 0,0 0 0,-1 0-1,1 0 1,0 0 0,-1 0 0,1-1 0,-1 1 0,1 0 0,0 0 0,0-1 0,0 1 0,0 0 0,0-1 0,-1 1 0,1 0 0,0 0 0,0 0 0,0-1 0,0 1 0,-1 0 0,1-1 0,0 1 0,0-1 0,0 1 0,0 0 0,0 0 0,0 0 0,0-1-1,0 0 75,0-12-1584,1 10 910,0-13-2366,9 1-424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3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9 1953,'0'0'1208,"0"0"-586,0 0-150,0 0-290,0 0-17,11-2 73,30-4 300,-40 6-486,0 0 0,1 0-1,-2 0 1,2 0-1,-1 1 1,0-1-1,0 1 1,0-1-1,0 0 1,0 1 0,0-1-1,0 1 1,0 0-1,0-1 1,-1 1-1,2 0 1,-1 0-1,-1-1 1,1 1 0,0 0-1,0 0 1,-1 0-1,0 0 1,1 0-52,8 24 1488,-8-21-1314,3 20 219,-1 1 0,-1 0 0,-1 0 0,-1 0 0,-2 8-393,1 23 212,1-53-226,0 0 0,0 0 0,0-1-1,-1 1 1,0 0 0,1-1 0,-1 1-1,0 0 1,0 0 0,0 0-1,0-1 1,-1 0 0,1 1 0,-1-1-1,1 1 1,-1-1 0,0 0-1,1 0 1,-2 0 0,1 0 0,0 0-1,0-1 1,-1 1 0,1 0 0,0-1-1,-1 0 1,1 1 0,-1-2-1,0 1 1,0 1 0,1-2 0,-1 0-1,0 1 1,0-1 0,1 1-1,-1-1 1,-2 0 14,-1 0 173,0 0 0,0 0 0,1-1 0,-1 1 0,1-1 0,0 0 0,-1-1 0,-3-1-173,7 3 67,1-1-1,-1-1 1,1 2-1,-1-2 1,1 1-1,-1-1 1,1 1-1,0 0 1,0-1-1,0 0 1,0 1-1,-1-1 1,2 1-1,-1-2 1,0 2 0,0-1-1,1 0 1,0 1-1,-1-2 1,1 1-1,0 1 1,-1-2-1,1 2 1,0-1-1,0 0 1,1-2-67,-1 2-6,0 0 0,0 0 0,0 0 0,1 1 0,-1-2 0,0 1 0,0 1 0,1-2 0,0 2 0,0-1 0,-1 0 0,1 1 0,1-2 0,-2 2 0,2-1 0,-1 1 0,0-1 0,2-1 6,1 0-58,0 0 0,0 0 0,1 1 1,-1 0-1,1 0 0,0-1 0,-1 2 58,13-5-106,0 1-1,0 0 1,0 1-1,17-1 107,71-3-806,-88 7 531,23 0 176,-28 1 97,0 1 0,0-2 0,0 1 0,0-2 0,0 0 0,-1 0 0,0-1 0,6-3 2,-8 0 931,-12 2 801,-11 1-950,0 3-917,-21 1-277,33-1 351,0 0 0,0 1 0,1 0 0,-1 0 0,1-1-1,-1 0 1,1 1 0,-1 1 0,1-2 0,-1 1 0,1 0 0,-1 0 0,2 0 0,-2 1 0,1-1 0,0 1 0,0-2-1,0 3 62,-4 5-154,1-1 0,1 2 0,0-2-1,0 1 1,1 1 0,0 0 0,0-1-1,1 1 1,0 0 154,-1 22-1698,2 28 1698,0-35-1705,0-23 857,1-8 186,6-8 635,0-2 72,0-1-1,2 1 1,0 1 0,2-2-45,-10 17-14,-1 0 0,1 0 0,0 0-1,0 0 1,-1 0 0,1 1 0,0-2 0,0 1 0,-1 1-1,1-1 1,1 0 0,-2 1 0,1-1 0,1 1 0,-2-1-1,2 1 1,-1-1 0,0 1 0,0-1 0,0 1 0,0 0-1,1 0 1,-1 0 0,0 0 0,0 0 0,0 0 0,1 0-1,-2 0 1,2 0 0,-1 0 0,0 1 0,1-1 0,-1 1 14,1 0 34,0 0 0,-1 1 0,1-1 0,-1 1 0,1-1 0,-1 1 0,1-1 0,-1 1 0,1-1 0,-1 1 1,0 0-1,0 0 0,0 0 0,-1 0 0,1 0 0,0 0 0,0 1-34,7 35 449,-6-27-320,0 0-1,1 1 1,0-1-1,6 11-128,-9-22-2,0 0 0,0 1-1,0-1 1,0 1 0,0 0-1,0-1 1,1 0 0,-1 0-1,0 1 1,1-1 0,-1 1-1,0-1 1,1 0 0,-1 1-1,0-1 1,0 0 0,1 0-1,-1 0 1,1 1 0,-1-1 0,1 0-1,-1 0 1,0 1 0,0-1-1,1 0 1,-1 0 0,1 0-1,0 0 1,-1 1 0,0-1-1,0 0 1,1 0 0,0 0-1,-1 0 1,1-1 0,-1 1-1,0 0 1,0 0 0,1 0 0,0 0-1,-1-1 1,1 1 0,-1 0-1,0 0 1,0-1 0,1 1-1,-1 0 1,1 0 0,-1 0-1,0-1 1,1 1 0,-1-1-1,0 1 3,12-20-90,-1-22 409,1-9 607,-11 48-869,0-1 0,0 1-1,0 0 1,2 0 0,-2-1 0,1 2-1,0-1 1,0 0 0,0 0-1,1 1 1,-1 0 0,2-1-57,-4 1-4,2 1 0,-1 1 0,0-1 1,1 0-1,-1 0 0,0 1 0,0-1 0,1 0 1,-1 1-1,1-1 0,-1 1 0,1 0 0,-1 0 0,1 0 1,-1 0-1,1 0 0,-1 0 0,1 0 0,-1 0 1,1 0-1,-1 0 0,1 0 0,-1 1 0,1-1 0,-1 1 1,0 0-1,1-1 0,-1 1 0,1 0 0,-2 0 1,2-1-1,-1 2 0,0-1 0,0-1 0,0 2 0,0-1 1,0 0-1,0 1 0,0-2 0,0 2 0,0-1 0,-1 0 1,0 1-1,1 0 4,4 14 166,0 0-1,-1 1 1,-1-1 0,-1 1 0,-1-1-1,0 1 1,-1 0 0,-1 2-166,1-13 384,0-30-448,-1 8 17,1 0 0,1 1 0,-1-1 0,5-13 47,-4 25-23,-1 1 0,1 0 0,0-1 0,0 1 0,1 0 0,-1-1 0,1 1 0,0 0 1,0 0-1,0 0 0,0 0 0,0 0 0,1 1 0,0 0 0,-1-1 0,1 0 0,0 1 0,0 1 1,0-2-1,0 2 0,0-1 0,0 0 0,2 1 23,6-2-373,21-9 689,-31 11-441,0 0-1,1 1 1,-2-1 0,1 1 0,1-1-1,-2 0 1,1 0 0,0 0 0,0 0 0,0 0-1,0 1 1,0-2 0,-1 1 0,1 0-1,-1 0 1,1 0 0,0 0 0,-1-1-1,0 2 1,0-2 0,1 1 0,-1 0-1,0-1 1,1 1 125,-1-5-3649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4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5763,'0'0'955,"0"0"-368,0 0-59,0 0-365,0 0 10,0 0 75,1 20-21,1 67 331,-5 212 1186,2-297-1749,1 1 1,1-1-1,-1 1 0,1 0 0,-1 0 0,0-1 0,1 1 0,0-1 0,0 0 1,0 1-1,0-1 0,0 1 0,1-1 0,-1 0 0,1 0 0,-1 0 0,1 0 0,0 0 1,0 0-1,0 0 0,-1-1 0,2 1 0,-1-1 0,0 1 0,0-1 0,1 1 5,2-1-3,-1 1-1,1-1 0,0 1 0,0-2 0,-1 1 1,1 0-1,0 0 0,0-1 0,0 0 1,0 0-1,-1-1 0,2 0 0,3 0 4,-7 0-44,0 0 0,0 0 0,0 1 0,0-2 0,0 1 0,0 0 0,-1 0 0,1 0 0,0-1 0,0 1 0,-1-1 0,1 1 0,-1-1 0,1 1 0,-2-2 0,2 2 0,-1-1 0,0 0 0,0 0 0,0 0 0,-1 0 0,1 0 44,1-4-525,0 0-1,-1 0 0,1-1 1,-1 1-1,-1 0 0,0-1 1,1 0 525,-1-10-2890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4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13302,'0'0'1057,"0"0"-177,0 0-800,0 0-80,0 0-800,0 0 431,17-12 369,15 12 353,2 0-353,1 0-160,-4 0-2434,-22 0-1680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4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10 544,'0'0'8786,"0"0"-6124,0 0-1269,0 0-393,0 0-319,2-7 1075,-2 5-7288,0 5-3645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5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14999,'0'0'624,"0"0"1089,0 0-705,0 0-383,0 0 47,0 0-432,0 18-208,0-18 48,0 0-80,0 0 0,0 2-112,-2-2-656,0 2-2050,-3-2-7474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7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11605,'0'0'2273,"0"0"-896,0 0-192,0 0-785,0 0-368,0 0 16,0 0-48,23-8-176,-23 8-913,0 0-2224,0 0-1281,0 0-737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17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8692,'0'0'1729,"0"0"656,0 0-512,0 0-1105,0 0-368,0 0-400,-18 62-80,18-44-400,0-10-5251,0-4-2833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0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26 4466,'0'0'1217,"0"0"-454,0 0-203,0 0-264,0 0-11,0 0-23,0 2-338,4 2 7395,22-4-7425,-25 0 175,-1 0 24,11-3 996,-11 2-1044,0-1 1,0 2 0,-1-1-1,1 0 1,-1 0 0,1 0-1,-1 0 1,1 0 0,0 1-1,-1-2 1,0 1 0,0 1-1,1-1 1,-1 0 0,0 1-1,0-1 1,1 1 0,-1-1-1,0 0 1,0 1 0,1-1-1,-2 1 1,1 0 0,1 0-1,-1-1 1,-1 1 0,1-1-46,-30-5 1300,29 5-1277,-51-1 65,51 2-128,2 5-358,2 16 221,0 1 0,2-1-1,-1 0 1,7 15 177,-4-13 22,0 1 0,-2 1 0,1 19-22,-4 47 192,-2-89-178,1-1 0,-1 0 0,1 0 0,0 1 0,-1-1 0,0 0 0,0 0 0,1 0 0,-1 0 0,0 0 0,0 0 0,1 0 0,-2 0 0,1 0 0,1-1 0,-2 1 0,1 0 0,0 0 0,0-1-14,-24 14 84,21-12-144,-1 0 1,1-1 0,-1 1 0,0-2-1,1 1 1,-1 0 0,1 0-1,-2-1 60,-14 0-5664,20 0 1606,0-2-1510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4562,'0'0'1646,"0"0"603,-17 3-723,-75 17 446,130-22-1177,0 1 1,40 4-1,-20 0-625,787 8 112,-836-10-2160,-7 2-2745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3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0 348 9300,'0'0'803,"0"0"-915,0 0-269,8 5 258,-4-2 115,1 0 0,1-1-1,-2 0 1,1 0 0,1 1 0,0-2 0,-1 1-1,1-1 1,-1 0 0,1 0 0,-1-1 0,1 0-1,0 0 1,4 0 8,-8-1-1,1 0-1,-1 0 1,-1 0-1,2-1 0,-1 2 1,-1-2-1,2 1 1,-2-1-1,1 1 1,0-1-1,-1 1 1,1-2-1,-1 2 0,1-1 1,-1 0-1,0 0 1,1-3 1,18-37 82,-19 38-74,3-5 49,-2 0 1,1 0-1,-1 0 0,-1-1 0,1 1 0,-2-1 0,1 1 0,-1 0 0,-1-1 0,-1-8-57,1 17 3,0 0 1,0 0-1,1 0 0,-1 0 0,0 1 0,0-1 0,1 0 1,-2 0-1,1 1 0,1-1 0,-2 0 0,1 1 1,1-1-1,-2 1 0,1 0 0,0 0 0,0-1 0,0 1 1,0 0-1,-1-1 0,1 1 0,0 0 0,0 0 0,-1 1-3,-1-2 8,0 1 0,1 0 0,-1 0 0,1 1 0,-1-1 0,0 1-1,0-1 1,1 0 0,-1 1 0,-1 1-8,1 1-40,0 0 0,0-1 0,0 1 0,0 0 0,0 0-1,1 1 1,0-1 0,0 0 0,-1 3 40,-18 35-251,20-37 247,-4 10-41,0-1 1,1 2-1,1-1 0,0 0 1,0 0-1,1 7 45,0 24-148,2 18 148,0-30-24,0-27 9,0-2 0,0 1 0,1 0 0,-1 0 1,1 0-1,1 0 0,-1 0 0,1 0 0,-1-1 1,1 1-1,2 3 15,-2-6-3,0 0 0,0 1 0,0-1 1,0 0-1,0 0 0,0 1 0,1-2 0,-1 1 1,1 0-1,-1-1 0,1 1 0,-1-1 0,1 0 1,0 0-1,0 0 0,0 0 0,0 0 0,0-1 1,0 1-1,0-1 3,4 1 58,0 0 1,0-1 0,-1 0-1,2 0 1,-1-1-1,6 0-58,-9 0 6,-1-1 0,1 2 0,-1-2-1,0 1 1,0-1 0,0 1 0,0-2-1,0 2 1,0-1 0,0-1 0,-1 1-1,1 0 1,-1-1 0,1 0-6,14-19 28,0 0 1,-2-1-1,-1-1 1,3-5-29,43-102 130,-38 80 63,-19 43 416,5-11 1687,-8 19-2280,0-1 1,1 0 0,-1 1-1,1-1 1,-1 1 0,1 0-1,-1-1 1,0 0 0,1 1-1,-1-1 1,1 1 0,0 0-1,-1-1 1,0 1 0,1 0-1,0-1 1,0 1 0,-1-1-1,0 1 1,1 0 0,0 0-1,0 0-16,-1 0-27,1 1-1,0-1 0,-1 1 1,1-1-1,-1 1 1,0-1-1,1 0 0,-1 1 1,0 0-1,1 0 1,-1-1-1,0 0 0,1 1 1,-1 0-1,0 0 1,0-1-1,0 1 0,0-1 1,0 2 27,1 1-73,5 20 46,-1 0 0,-2 1 0,2 23 27,-2 74-336,-3-120 328,0 0-490,4-2-160,-3 0 592,1 1 0,-1 0-1,0-1 1,0 1 0,1 0 0,-1 0 0,0-1 0,0 0 0,0 0 0,0 1-1,1-1 1,-2 0 0,1 0 0,1 1 0,-2-1 0,1 0 0,0 0 0,0 0 0,-1 0-1,1 0 1,0 0 66,11-16 4,-8 9-17,1 2 1,-1-1-1,2 1 1,-1 0-1,1 0 0,1 0 13,-6 5-5,0 0-1,0 0 0,1 1 1,-1-1-1,0 0 1,1 1-1,-1-1 0,0 1 1,0 0-1,1-1 1,-1 1-1,1 0 0,-1-1 1,1 1-1,-1 0 1,1 0-1,-1 0 0,0 1 1,1-1-1,-1 0 1,1 1-1,-1-1 0,1 0 1,-2 0-1,2 1 1,-1 0-1,1 0 0,-1-1 1,0 1-1,0 0 1,0 0-1,0 0 0,1 0 1,-2 0-1,1 0 1,1 0-1,-2 0 0,1 0 1,0 1-1,0 0 6,14 34 504,-6-13-347,2 0 0,-1-1-1,3 0 1,0 0 0,5 5-157,-14-22-61,2 1 0,-2-1 0,1 0 0,1 0 0,0-1 0,0 1 0,0-1 0,0 0 1,0-1-1,0 1 0,1-1 0,0-1 0,0 0 0,-1 1 0,2-1 0,-1-1 0,0 0 0,0 0 0,0 0 1,5-1 60,-6 0-54,7 0-317,0 0 1,0-1-1,0-1 0,1 0 371,-9 1-77,-1 0 0,1-1 1,-1 1-1,1-1 0,-1-1 1,0 1-1,1 0 0,-2-1 0,2 0 1,-1 0-1,-1 0 0,3-3 77,2-2 85,-1-1-1,0 0 1,0-1-1,0 0 1,-1 0-1,-1-1 1,0 1-1,0-1 1,-2 0-1,4-10-84,-3 4 742,-1-1 0,-1 1 0,0 0 0,-1 0-1,-1-1 1,-1-17-742,0 31 207,0-1-1,0 0 1,1 0-1,-2 1 1,1-1-1,-1 1 0,0-1 1,0 1-1,0 0 1,-1 0-207,2 1 54,0 2 1,0-1 0,0 1-1,-1-1 1,1 1-1,-1-1 1,1 1 0,-1-1-1,0 2 1,0-2-1,1 1 1,-1 0-1,0 0 1,0 0 0,0 1-1,0-1 1,0 1-1,0-1 1,0 0 0,0 1-1,0 0 1,-1 0-55,2 0-20,0 0 0,0 1-1,1-1 1,-2 1 0,1 0 0,1-1 0,-1 0 0,0 1 0,0 0 0,1 0 0,-1-1 0,1 1 0,-1 0 0,0 0 0,1-1 0,0 1 0,-1 0-1,0 0 1,1-1 0,-1 1 0,1 0 0,0 0 0,0 0 0,0 0 0,0 0 0,0 0 0,0 0 0,0 0 0,0 0 0,0 0 0,0 0 0,0 0 20,0 44-220,0-28 124,0 2 426,0-9-622,0-1 0,0 0 0,0 0 1,1 1-1,1-1 0,-1 0 0,2 3 292,-1-10-163,-2 0 0,1 0 0,1 1-1,-1-2 1,1 1 0,-1 1 0,1-2 0,-1 1-1,1 0 1,0-1 0,-1 1 0,2-1 0,-2 1-1,1-1 1,1 1 0,-1-1 0,0 0 0,0 0-1,1 0 1,-1-1 0,0 1 0,0 0 0,1 0-1,0-1 1,-1 0 0,1 0 0,-1 0 0,0 0-1,3 0 164,-3 0-18,0-1 0,0 1-1,0-1 1,0 1-1,1-1 1,-1 1 0,0-1-1,0 0 1,0 0 0,0 0-1,0-1 1,0 2 0,-1-2-1,1 1 1,0-1 0,0 1-1,-1-1 1,1 0-1,-2 0 1,2 1 0,-1-2 18,5-6 37,0-1-1,-1 1 1,-1-1 0,1-1-37,0 0 30,18-45 49,-1-1 0,-3 0-1,-3-2 1,5-36-79,-18 71 6,-1 0 0,-1-3-6,-1 2 6255,0 697-6194,0-665-68,0 2-505,0 0-1,0 0 1,3 8 512,0-13-3463,2-4-1929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4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1553,'0'0'2961,"0"0"-2158,0 0-248,0 0-19,0 0-117,0 0 53,1 8 233,3 30-37,-3 1 0,-2 24-668,0-32 309,1 2-1,1-2 1,2 1-1,0 0 0,6 16-308,-3-29 59,-1 0 0,2 0 0,0-1 0,1 1 0,1-1-59,-6-15 0,-1 1-1,1 1 1,-1-2 0,1 1-1,0-1 1,0 1 0,1-1 0,-1 0-1,1 0 1,-1 0 0,1 0-1,0-1 1,0 0 0,0 1 0,1-2-1,-2 1 1,2 0 0,-1-1 0,1 0-1,-1 1 1,1-2 0,-1 0-1,6 1 1,-8-1-87,1 1 0,0-1 0,0-1 0,-1 1 0,1 0 0,-1-1 0,1 1 0,-1-1 0,1 0 0,0 0-1,-1 1 1,0-2 0,0 1 0,1 0 0,0-2 87,0 1-51,-2-1 1,1 1-1,0 0 0,-1 0 0,0-1 1,1 0-1,-2 1 0,2-1 0,-1 1 1,-1-1-1,1 0 0,0 1 0,-1-1 1,1 0-1,-1 0 51,1-27-1868,-1 10-2342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4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9524,'0'0'3266,"0"0"-2098,0 0-1008,0 0-160,0 0-768,0 0 496,29-16 240,12 16 64,1 0 128,7 0 0,0 0-160,2 0-736,0 0-2001,-35 0-129,-7 0-1824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5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17 121 7235,'0'0'168,"0"0"70,0 0 101,0 0-142,0 0 97,14 10-70,44 29-32,-37-30-58,-20-9-122,0 0 1,0 0-1,-1 0 1,1 0-1,0 0 0,0 0 1,-1 0-1,1 0 1,0 0-1,0-1 1,-1 1-1,0 0 0,1-1 1,0 1-1,0 0 1,-1 0-1,1-1-12,1 0 37,-2 0-1,1-1 1,1 1-1,-2 0 0,1-1 1,0 1-1,0-1 1,-1 1-1,0-1 1,1 1-1,0-1 1,-1 0-1,1-1-36,0-2 109,2-10 355,-1 1 0,1-1 0,-2 0 0,0 0 0,-2-15-464,0 9 84,1 20-77,0 0-1,0 0 1,0 1-1,0-1 1,0 0 0,0 0-1,0 1 1,-1-1 0,1 0-1,-1 0 1,1 1-1,-1-1 1,1 0 0,0 0-1,-1 1 1,0-1 0,1 0-1,-1 1 1,1-1 0,-1 1-1,0 0 1,0-1-1,1 0 1,-1 1 0,0-1-1,0 1-6,-2-1 58,0 0 1,0 0-1,0 1 0,0-1 0,0 0 0,0 1 0,0 0 0,-3 0-58,2 0 67,-1 0-1,0 0 1,0 1-1,0 0 1,1 0-1,-1 0 1,0 0-1,1 1 1,-1 0-1,1 0 1,-2 1-67,2 0-12,0 1 1,1 0 0,-1 0 0,1-1-1,0 2 1,0-1 0,1 0 0,0 1 0,0-1-1,-1 1 1,2 0 0,-1-1 0,1 2-1,-1-2 1,2 1 0,-1 1 0,0-1 11,0 17-141,-1 2 0,2-1 0,2 8 141,-1 9-139,-1-30 122,1 0-1,0-1 0,0 1 1,1-1-1,1 1 0,-1-1 1,1 1-1,1-1 1,2 4 17,-4-8-20,-1-2 0,2 1 0,0 0 0,-1-1 0,1 1 0,-1-1 0,1 0 0,0 0 0,1 0 0,-1 0 0,1 0 0,-1-1 0,1 1 0,0-2 0,0 2 0,-1-1 0,2-1 0,-1 1 0,0-1 1,0 0-1,0 0 0,2 0 20,2 0-71,-1 0 0,0-1 1,1 0-1,-1 0 0,1-1 0,-1 0 1,1 0-1,-2-1 0,2 0 1,-1 0-1,-1 0 0,2-1 1,-2 0-1,1-1 0,-1 0 0,0 0 1,0 0-1,3-3 71,21-18 51,9-14-51,-15 15 51,2 1-1,5-2-50,-31 24-2,0 0 0,1 1 0,0-1 0,-1 1 0,1 0 0,-1-1 0,0 1 0,1-1 0,0 1 0,0-1 0,-1 1 0,0 0 0,1 0-1,0 0 1,0 0 0,-1-1 0,1 1 0,0 0 0,-1 0 0,1 0 0,-1 0 0,1 0 0,0 0 0,0 0 0,-1 0 0,1 0 0,0 0 0,0 1 0,-1-1 0,0 0 0,1 0 0,0 0 0,0 0 0,-1 1 0,0-1 0,1 1-1,0-1 1,0 1 0,-1-1 0,0 0 0,0 1 0,1 0 0,0-1 0,-1 1 0,1-1 0,-1 1 0,0 0 0,0 0 2,2 3-27,-1 1 0,1 0 1,-1 0-1,-1 0 0,1 0 0,0 2 27,0-1 107,17 294 1398,-12-191-1500,-6-103-52,-1-4 13,1-2 0,0 2-1,0-1 1,0 0 0,0 1-1,0-2 1,0 2 0,0-1-1,0 0 1,0 0-1,1 0 1,-1 0 0,0 1-1,0-2 1,1 2 0,-1-1-1,1-1 1,0 2 0,-1-1-1,1 0 35,-1-5-469,2-67-2927,1 1 0,14-68 3396,-8 93-1109,1 0 0,3 0 1109,0 8 618,0 2 0,14-25-618,-22 50 292,1-1 1,0 1 0,1 0-1,-1 0 1,2 1 0,2-3-293,-7 9 94,2 0 0,-1-1 1,0 1-1,1 0 0,-1 0 0,1 1 1,-1-1-1,1 0 0,0 2 1,0-1-1,0 0 0,0 1 0,0 0 1,6-1-95,-1 1 308,1 0 0,-1 0 1,1 1-1,0 1 0,-1 0 1,1 0-1,0 2-308,-5-2 27,0 1-1,0 1 0,0-1 1,0 0-1,0 1 1,-1 0-1,1 1 1,-1 0-1,0-1 1,0 2-1,0-1 0,0 1-26,-2-2 84,0 0-1,0 0 0,-1 0 1,1 1-1,0-1 0,-1 0 1,0 1-1,0 0 0,0 0 1,-1-1-1,1 1 0,-1 1 1,0-2-1,0 2 0,0-1 1,-1 0-1,0 0 0,1 0 1,-1 1-1,-1-1 0,1 0 1,0 0-1,-1 0 0,0 0 1,0 1-1,0-2 0,-1 1 1,1 1-1,-1-2 0,-1 3-83,-4 4 129,-1 0-1,1 0 0,-1-1 1,-1-1-1,0 0 0,0 0 1,0 0-1,-1-1 1,-10 5-129,-16 9-546,-2-2 0,-10 3 546,32-15-418,12-4 88,-1-1 0,-1 0 0,1 0-1,0 0 1,0-1 0,-1 0 0,0 0-1,0 0 331,-7 1-4007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6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68 7283,'0'0'5710,"0"0"-4110,0 0-877,0 0-499,0 0-362,-2-3-172,2 3 299,-1 0 1,1-1-1,0 1 0,0-1 0,0 1 0,0-1 1,-1 1-1,1 0 0,0 0 0,-1-1 0,1 1 1,0-1-1,0 1 0,0-1 0,0 1 0,0 0 1,0-1-1,0 1 0,0-1 0,0 1 0,0-1 1,0 1-1,0 0 0,0-1 0,0 1 0,0-1 0,1 1 1,-1-1-1,0 1 0,0 0 0,1 0 0,-1-1 1,0 1-1,0-1 0,0 1 0,0-1 0,1 1 1,-1 0-1,1 0 0,-1 0 0,1-1 11,21-5-222,-8 3 236,121-25 48,-124 25-62,-6 2-1,1-2 0,0 2 1,0-1-1,0 2 0,0-1 0,1 0 1,-1 1-1,0 0 0,0 1 0,0-1 1,5 2 0,-9-1-4,0 0 1,-1 1 0,1-1 0,0 0 0,0 1 0,-1-1-1,1 1 1,-2 0 0,2-1 0,-1 2 0,0-2 0,1 1-1,-2 0 1,1 0 0,0 0 0,0 1 0,-1-1 3,12 43-20,-9-37 11,10 65 140,-2 0 1,-1 52-132,-5 147 156,-5-257-154,0-1-1,-1 1 1,-1 0 0,0 0 0,-1-1-1,-1 0 1,1 0 0,-3 0 0,0 1-2,4-11 116,0-1-1,0 1 1,-1-1 0,0 1-1,0-1 1,0 0 0,-1 0 0,1 0-1,-1-1 1,0 1 0,1-1 0,-1 1-1,0-2 1,0 1 0,0 0 0,-1-1-1,-1 1-115,-14 4 311,0-2-1,0 0 1,-5 0-311,6-2-175,-3 0-97,0 0 0,-17-3 272,13 1-3199,22-1-1753,2 0-3412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7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4482,'0'0'-48,"0"0"227,22 17 170,80 59 9,-90-68-208,0 0 0,0-1 0,0-1 1,0 0-1,2 0 0,-1-1 0,0-1 0,1 0 0,1-1-150,-4 0 124,36 6 143,1-3 1,0-1-1,1-2 0,39-4-267,-40 0 89,-9 0 87,0-2-1,0-2 1,0-2 0,-1-1-1,-1-2 1,1-1 0,18-10-176,75-35 611,-23 9 77,-102 46-648,-9 1-477,-14 0-1020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2049,'0'0'4455,"0"0"-2606,0 0-480,0 0-318,0 0-651,0 0-229,0 14-70,0 54 886,2-7-736,-3-1 0,-3 0 0,-2 0-1,-3 0-250,3-29-37,-5 22-4210,10-51 763,-1-2-1319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8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8724,'0'0'152,"0"0"-133,0 0 304,19 13 39,59 42-135,-67-48-131,-1 2 0,-1 0 0,1 0 0,-2 2 0,1-2-1,3 9-95,14 14 81,-13-17 41,1-1-1,1 0 1,5 4-122,-16-15-230,0 0 0,1 0 0,0 0 1,0 0-1,0 0 0,0-1 1,0 0-1,0 0 0,1-1 0,-1 1 1,0-1-1,1 0 0,0 0 0,-1-1 230,-1-1-2859,-4-4-484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9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8340,'0'0'496,"0"0"64,0 0-47,0 0-145,0 0 64,9 120-16,-9-67 48,2 4-272,-2 2 49,3-3-49,1-6-160,4-10-32,1-10-897,-2-30-1824,-5 0-1713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9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5442,'0'0'470,"7"21"-366,27 63-101,-31-75-15,0-1 1,1 0 0,1 0 0,0 1-1,0-2 1,0 1 0,1-1 0,0 0-1,0 0 12,-2-4-28,-1-1 0,1 1-1,0-1 1,-1 0 0,1 0-1,0 0 1,0 0 0,0-1-1,1 1 1,-2-2 0,2 1-1,-1 0 1,0 0 0,1-1-1,-1 0 1,2 0 28,-4 0 10,0 0 0,0 0 0,0-1 0,-1 0-1,1 0 1,0 1 0,-1 0 0,1-2 0,0 1 0,0 1 0,-1-1 0,1-1 0,-1 2 0,0-2 0,0 1 0,1-1 0,-1 1 0,0 0 0,1-1-1,-2 1 1,1-1 0,0 0 0,0 1 0,-1-1 0,1 1 0,1-3-10,1-6 208,0 0-1,0-1 1,-1 1 0,0-3-208,-1 8 141,3-26 688,-1 0 1,-3 0 0,0-3-830,0 16 259,0 11-147,0 0 0,-1 0 0,-1 0 0,1 0 0,-1 0 1,0 0-1,0 0 0,0 1 0,-1 0 0,-1-1 0,-2-4-112,4 8-39,-1 0 0,1 0-1,0 0 1,-1 0 0,1 0-1,-1 0 1,0 0 0,0 1-1,0 0 1,0 0 0,0 0-1,-1 0 1,1 0 0,-1 1-1,0-1 1,1 1 0,-1 0-1,0 0 1,0 1 0,1-1-1,-1 1 1,-1-1 39,4 1-1556,1 0-823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7139,'0'0'1486,"0"0"-331,0 0-621,0 0-532,0 0 1,-1 0-1,1 0 1,-1 0-1,1 0 1,0 0-1,-1 1 0,1-1 1,-1 0-1,1 0 1,0 0-1,-1 1 0,1-1 1,0 0-1,-1 0 1,1 1-1,0-1 1,-1 0-1,1 1 0,0-1 1,0 0-1,-1 1 1,1-1-1,0 1 1,0-1-1,0 0 0,-1 1 1,1-1-1,0 1 1,0-1-1,0 1 0,1 3 22,-1-1-1,1 1 0,0-1 0,0 1 0,1-1 0,-1 0 0,1 0 1,3 7-1,2 3 102,43 99 408,-24-48-310,4-1 1,71 113-1,-88-159-217,0 0-1,1 0 1,1-1 0,0-1 0,1-1-1,1 0 1,0-1 0,1 0 0,1-2-1,-1 0 1,2-1 0,-1-1-1,37 11 1,9-4 36,1-2 0,0-4 0,79 3 0,201-11 469,-301-2-397,58-11 44,-70 7-291,40-2 1,-62 5-975,-11 0 866,1 1 0,-1 0 0,0-1 0,1 1 0,-1 0-1,1-1 1,-1 1 0,0-1 0,1 1 0,-1 0 0,0-1 0,0 1 0,1-1 0,-1 1 0,0-1 0,0 1 0,1-1-1,-1 1 1,0-1 0,0 1 0,0-1 0,0 0 0,0 1 0,0-1 0,0 1 0,0-1 0,0 1 0,0-1 0,0 1-1,-1-1 1,1 1 0,0-1 0,0 1 0,0-1 0,-1 0 0,-4-5-2011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5987,'0'0'656,"0"0"-320,0 0 433,0 0-433,0 0 240,0 0 1457,41 86-1089,-41-47-63,0 0-49,0 8-704,0 5 0,0-4-128,0-4 160,0-10-320,0-8-1120,-9-8-1378,4-18 1058,-4 0-1346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29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1 116 8500,'0'0'1985,"0"0"-1793,0 0-192,0 0 16,0 0 1841,0 0-1169,122-86-400,-79 80-48,-3 0-128,3 2-112,-4-2-384,-3 0-2369,-27 4-529,-7 2-3185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0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6275,'0'0'272,"0"0"672,0 0 385,0 0-961,0 0 192,0 0 49,11 18 191,-8 3 161,1 3-17,-2 3-832,4 8 48,-1-1-32,4-2-16,0-8-112,0-6-1376,-7-18-1298,0 0-1968</inkml:trace>
  <inkml:trace contextRef="#ctx0" brushRef="#br0" timeOffset="1">117 37 7027,'0'0'4818,"0"0"-4001,0 0-273,0 0-544,0 0-304,0 0-1361,13-36-1008,-11 36-3314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0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3410,'5'3'328,"-1"1"0,1-1 0,-1 2 0,0-1 0,0 1 0,-1-1 1,0 1-1,0-1 0,0 2 0,0-1 0,0 0 0,-1 0 1,0 1-1,0 0 0,0 0-328,9 33 510,-9-27-438,1-2 1,1 1-1,0 0 0,0-1 1,1 1-1,1 0-72,-5-11-13,-1 1 1,0-1-1,0 1 0,0-1 0,0 0 1,0 0-1,1 0 0,-1 0 0,1 1 0,-1-1 1,0 0-1,1 0 0,-1 0 0,0 1 1,0-1-1,1 0 0,-1 0 0,0 0 0,1 0 1,-1 0-1,1 0 0,-1 1 0,0-1 0,0 0 1,1-1-1,-1 1 0,1 0 0,-1 0 1,1 0-1,-1 0 0,0 0 0,0 0 0,1 0 1,-1-1-1,0 1 0,1 0 0,-1 0 1,1-1-1,-1 1 0,0 0 0,0 0 0,0 0 1,0 0-1,1-1 0,-1 1 0,0-1 1,1 1 11,9-16-681,8-20 283,-6 9 307,0 2 1,3-1-1,0 2 0,8-9 92,-21 30 20,0 0-1,1 1 0,-1 0 0,1 0 1,-1 0-1,1 0 0,-1 0 1,1 1-1,0-1 0,0 1 1,0-1-1,0 1 0,0 0 0,0 0 1,0 1-1,1-1 0,-1 1 1,0-1-1,1 1 0,-1 0 0,0 0 1,1 1-1,-1-1 0,0 1 1,0-1-1,2 2-19,-4-1 42,2 1 0,-2 0 0,1 0 0,-1 0 0,1-1 0,-1 2 0,1-1 0,-2 0 0,2 0 0,-1 1 0,0-1 0,0 0 0,0 1 0,-1-1 0,0 1 0,0-1 0,1 1-42,1 7 156,7 17 74,6 23-807,9 15 577,-18-56-2617,0-8-1897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0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126 103 2129,'0'0'4226,"0"0"-1934,0 0-1287,0 0 444,0 0-248,-3-16-108,-15-49-314,18 64-753,0 0 0,-1 0-1,0-1 1,1 2-1,-1-2 1,1 1-1,-1 0 1,0 0 0,0 0-1,1 0 1,-1 0-1,0 0 1,0 1-1,0-1 1,0 0 0,0 0-1,0 1 1,0-1-1,0 0 1,0 0-1,-1 1 1,2 0 0,-2 0-1,1-1 1,0 1-1,-1 0 1,2-1-1,-2 1 1,1 0 0,0 0-1,-1 0 1,1 0-1,0 1 1,0-1-1,-1 0 1,1 1 0,-1-1-26,-5 1 177,4-2-164,1 1 1,1 0-1,-2 1 1,2-1 0,-1 0-1,0 1 1,0-1-1,0 1 1,1-1-1,-1 1 1,0 0 0,1 0-1,-2-1 1,2 1-1,-1 1 1,0-1-14,1 1-26,-1 0-1,0 0 1,0 0 0,1 1-1,0 0 1,0-1 0,-1 0 0,1 1-1,1-1 1,-1 1 0,0 0 26,-3 13-219,1 0 1,1 0-1,0 0 1,1 1-1,1-2 1,0 2 0,2-1-1,0 1 219,-2-16-164,0 2 1,1-1-1,-1 0 0,0 0 0,1 0 1,0 0-1,0 0 0,0 0 0,0-1 1,0 1-1,0 0 0,1 0 0,-2-1 1,2 1-1,-1-1 0,1 1 0,-1-1 1,1 1-1,0-2 0,0 2 0,-1-1 1,1 0-1,0 0 0,0 0 0,0-1 1,0 1-1,2 0 164,4 1-798,0 0 0,1-2-1,-1 1 1,1-1 0,0 0 0,0-1 798,6 1-1099,-8 0-69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1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 6643,'0'0'3250,"0"0"-2535,0 0-801,0 0-151,8-6-203,-2 0 499,-1-1 1,1 1 0,-2-1 0,2-1 0,-2 1 0,0-1 0,0 1 0,-1-1 0,2-4-60,2-7 148,-1 0 1,-2 0-1,2-12-148,-3 8 326,-1-1 1,-2-20-327,0 28 185,0 16-127,0 0 1,0 0 0,0-1-1,0 1 1,-1-1 0,1 0-1,0 1 1,0 0-1,-1 0 1,1-1 0,0 1-1,-1-1 1,1 1 0,0 0-1,0-1 1,0 1 0,-1 0-1,1 0 1,-1 0-1,1-1 1,-1 1 0,1 0-1,0 0 1,-1-1 0,1 1-1,-1 0 1,1 0 0,-1 0-1,1 0 1,0 0-1,-1 0 1,1 0 0,-1 0-1,0 0 1,1 0 0,0 0-1,0 0 1,-1 0 0,1 0-1,-1 0 1,0 1-1,1-1 1,0 0 0,0 0-1,-1 1 1,1-1 0,-1 0-59,0 0 25,-1 1 0,1 0 0,-1 0 1,1-1-1,-1 1 0,1 0 0,0 0 1,-1 0-1,1 0 0,0 0 0,0 0 1,0 1-1,-1-2 0,2 2 0,-2 0-25,-3 12-74,0 1-1,0-1 0,2 1 1,0 0-1,1 0 0,0 10 75,-1 29 69,3 14-69,1-19-63,-2-9 49,1-14 0,0-1 0,2 13 14,-1-31-14,0 1 0,1-1-1,0 1 1,0-1 0,0 1 0,1-2-1,0 2 1,1-1 0,0-1-1,0 2 15,-1-6-38,-1 0-1,0 0 0,0 0 0,1 0 1,-1 0-1,1-1 0,-1 1 0,1-1 1,0 0-1,-1 0 0,1 0 0,0 0 1,0 0-1,0 0 0,0-1 0,0 0 1,0 0-1,3 0 39,9 0-603,1 0 0,15-3 603,-31 3-1,30-3 5,37-3-459,-60 6 604,4 0-489,-2 0-1,1 0 1,10-3 340,-17 3-143,0-2 0,1 1 0,0 0 0,-1-1 0,1 1 0,-1-1 0,0 0 0,0 0 0,0 0 0,0-1 0,0 1 0,0-1 143,6-5-214,-7 5 174,0 1-1,0-1 1,1 0-1,0 1 1,-1 0-1,1 0 1,0 0 0,0 0-1,0 0 1,0 1-1,0-1 1,0 1-1,1 0 1,-1 0-1,0 0 1,0 0 0,1 1-1,2-1 41,-4 1 13,0 0 0,-1 0 1,2 0-1,-2 0 0,1 0 0,0 1 0,0-1 0,0 1 1,0 0-1,-1-1 0,1 0 0,-1 2 0,2-1 0,-2-1 1,1 2-14,1 0 56,-1 1 0,0-1 1,0 1-1,0 0 0,-1 0 1,1 0-1,-1 0 0,2 2-56,6 16 178,-5-11-101,0-1 0,1 0 0,0 0 0,7 9-77,-9-15-488,0-3-1980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2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98 370 1185,'0'0'5405,"0"0"-3637,0 0-474,0 0 286,0 0-281,2-14 1262,-4 12-2461,2 2 0,-1-1 0,-1 0 0,2 0 0,-2 1 0,1-1 0,0 0 0,-1 0 0,2 1 0,-2-1 0,1 1 0,-1-1 0,1 1 0,0-1 0,-1 1 0,1 0 0,-1 0 0,1 0-100,-32 0 888,20 1-721,12-1-165,0 0 1,0 1 0,0-1-1,1 1 1,-1-1-1,0 0 1,0 0-1,1 1 1,-1 0-1,0-1 1,0 1 0,1-1-1,-1 1 1,0 0-1,0 0 1,1-1-1,0 1 1,-1 0-1,1 0 1,-1-1 0,1 1-1,-1 0 1,1 0-1,0-1 1,0 3-3,-8 23-69,8-24 58,-3 19-235,2 0 0,-1 0 0,3 9 246,-1-17-361,0-12 311,0 0 0,0 0 0,0 0 0,0-1 0,0 1 0,1 1 1,-1-2-1,0 1 0,0 0 0,1 0 0,-1-1 0,1 1 0,-1 0 0,1 0 1,-1-1-1,1 1 0,-1 0 0,1 0 0,0-1 0,-1 0 0,1 1 0,0 0 1,0 0 49,2-1-167,-1 2 1,0-1-1,0-1 1,1 1-1,0 0 1,-1 0 0,0-1-1,1 0 1,1 0 166,0 0-264,2 1 0,-2-2 0,1 1 0,0 0 0,0-1 0,0 0 0,0 0 0,-1 0 0,1-1 0,-1 0 264,2-2-66,0 1 0,-1-1 0,-1-1 0,2 2 0,-2-3 1,1 2-1,-2-1 0,2 0 0,2-5 66,29-54-557,-22 35 227,-2-1 0,-1 0 0,-2 0 0,-1 0 0,3-20 330,-4 5 800,0-13-800,-3-40 5852,-4 400-5564,0-293-509,0 0-1,0 1 1,1-1-1,0 1 1,1-1 0,0 1-1,1-1 1,0 0-1,0 0 1,1 0-1,-1-1 1,4 4 221,-1-7-4306,-3-5-2721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2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1 235 5362,'0'0'217,"0"0"-89,0 0 42,21-2 185,69-7 163,-85 9-458,-2-1 1,2 0-1,-1 0 1,0-1-1,0 1 1,0 0-1,0-1 1,0 0 0,0 0-1,-1 0 1,0-1-1,1 0 1,-1 1-1,1-1 1,-1 0-1,0 0 1,-1-1-1,1 1 1,1-2-61,3-5 112,-3 5-50,1 0 1,-2-1 0,0 0-1,1 0 1,-1 0-1,-1-1 1,1 1 0,-1-1-1,0 1 1,0-1-1,-1-1-62,1-5 82,-1-1 0,-1 0 0,1 1 0,-3-14-82,2 25 12,-1 1 1,0 1-1,1-1 0,-1 0 0,1 0 1,-1 1-1,1-1 0,-1 0 0,0 0 1,1 1-1,-1 0 0,0-1 0,0 0 1,1 1-1,-1-1 0,-1 1 0,2 0 1,-1 0-1,0-1 0,0 1 0,0 0 1,0 0-1,0-1 0,1 1 0,-2 0 1,1 0-1,1 0 0,-1 0 0,-1 1-12,-2-1 239,-1 0-1,2 0 0,-2 0 0,1 1 0,0-1 0,0 1 0,-1 1-238,1 0 16,1 0-1,-1 0 1,1 1 0,0-1-1,0 1 1,0 0-1,1-1 1,-1 1-1,1 1 1,0-1-1,-1 0 1,1 1-1,0-1 1,0 0 0,1 1-1,-1 0 1,1 0-16,-4 9-58,2 1 1,-1-2-1,1 2 1,0 6 57,0 7-123,1-1 1,2 1-1,2 12 123,-1-35-123,-1-1 0,0 0-1,1 0 1,0 1 0,0-1 0,-1 0 0,2 0-1,-1 0 1,0 0 0,1-1 0,0 1 0,-1 0 0,2-1-1,-2 1 1,1 0 0,1-1 123,1 2-258,0-1 0,0 0 0,0 0 0,0-1 0,0 0 0,1 0 1,-1 1-1,2-2 0,3 2 258,8 1-448,0 0 1,0-2 0,1-1 0,0 0 0,7-1 447,8 1 4,-13 0 256,1-1-1,18-3-259,-34 2 80,1 0-1,0 0 0,-1-1 0,1 1 1,-1-2-1,1 1 0,0 0 0,-1-1 0,0 0 1,0 0-1,4-4-79,-3 3 129,-1-1 0,-1 1 0,2-2 0,-2 1 0,1 0 0,-2-1 1,2 1-1,-2-1 0,3-5-129,-5 7 706,2-2-1,-2 2 1,0-1 0,0 0 0,0 0 0,0 0 0,0-1-1,-1-3-705,-6 9 1489,-3 0-1252,6-1-255,2 1 1,-1-1 0,1 1 0,-1 0 0,0 0 0,1 0-1,-1 0 1,1 0 0,-1 1 0,0-1 0,0 1 0,1-1-1,-1 0 1,1 1 0,-1-1 0,1 1 0,-1 0 0,1 0 0,-1 0-1,1 0 1,0-1 0,0 2 0,-1-1 0,1 0 0,0 1-1,0-2 1,0 3 17,-2 6-140,0-2 0,0 2 0,2-1-1,-1 1 1,2 0 0,-1-1 0,0 1 0,1-1-1,1 5 141,0 2-555,-1-12 225,0 0 0,0-1 1,0 1-1,0 0 0,0-1 0,1 1 0,0 0 0,0 0 0,0-1 0,1 3 330,-2-4-229,2 0 0,-1 1 1,-1-1-1,1 0 0,1 0 1,-2 0-1,2 0 0,-1 0 1,0 0-1,1-1 0,-1 1 1,0 0-1,0 0 0,1-1 0,-1 1 1,1-1-1,0 1 229,7 0-2553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33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1617,'4'-27'1280,"-1"9"-1095,8-62 583,-2-26-768,-7 4 1094,-2 57 5481,0 43-2919,-9 528-3064,9-459-678,0 23-324,0-30-5089,0-58-255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42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6 2913,'0'0'3034,"0"0"-1364,0 0-814,0 0-143,0 0 460,0 0-103,0 0-77,-10-1-30,-46-4 1016,56 22-2184,-1 1 198,1-13-3,-1 0-1,1 1 1,0-1 0,0 1-1,1-1 1,0 0-1,-1 0 1,1 1 0,1-1-1,-1 0 1,1 0 0,1 0-1,-1-1 1,2 5 10,13 11-65,-1-2 1,2 0-1,0-1 1,1-1-1,7 3 65,16 11-8,0-3 0,8 1 8,-8-7 6,1-2-1,1-2 0,0-1 1,1-3-1,1-2 1,0-1-1,45 2-5,57-2 107,128-8-107,-149-2 63,-51 0-50,137-3 13,-170 0 9,0-3 0,-1 0 0,39-12-35,186-51 142,-135 37-84,132-29 196,-135 31 317,-129 30-738,1 1-1,-1-1 1,0 0 0,1 0 0,-1 0 0,0 1 0,1-1-1,-1 0 1,0 1 0,0-1 0,0 0 0,0 0 0,0 0-1,0 0 1,0 1 0,1-1 0,-1 0 0,0 1 0,0-1-1,0 1 1,0-1 0,0 0 0,0 0 0,0 0 0,0 1-1,0-1 1,0 0 0,0 1 0,0-1 0,0 1 0,0-1-1,0 0 1,0 0 0,0 0 0,0 1 0,-1-1 0,1 0-1,0 1 168,0 3-3503,0 2-1694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 5523,'0'0'1974,"0"0"-1659,0 0-390,20-2 358,67-4 170,-80 6-347,0 0-1,-1 0 0,1 1 1,-1 0-1,1 0 0,-1 1 1,1 0-1,-1 0 0,0 0 1,0 1-1,0 0 0,0 0 1,0 0-1,-1 1 0,0 0 1,1 0-1,6 8 0,-10-10 26,1 1 0,-1 0-1,0 0 1,0-1-1,-1 1 1,1 1-1,-1-1 1,1 0 0,-1 0-1,0 1 1,0-1-1,0 0 1,-1 1-1,1-1 1,-1 1 0,0-1-1,0 1 1,0-1-1,0 1 1,-1-1 0,1 0-1,-1 1 1,0-1-1,0 1 1,0-1-1,-1 0 1,1 0 0,-1 0-1,1 0 1,-4 5-1,-16 16 184,-1 0 0,-1-1 0,-1-2 0,-38 27 0,12-8-110,32-26-171,13-11-49,1 0-1,-1 0 1,1 1 0,0-1 0,0 1 0,0 0 0,-5 8 0,8-7-530,1-3-4574,2-2-1499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43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863 1 7748,'0'0'1075,"0"0"-744,0 0-158,0 0-136,0 3-226,1 0 198,-1 0-1,0 0 1,1 0 0,0 0 0,0 0 0,0 0-1,0-1 1,0 1 0,1 0 0,-1 0-1,1-1 1,-1 1 0,2-1 0,-2 0-1,3 1-8,6 9 158,2-1-1,9 5-157,7 8 183,-14-9-122,76 71 698,26 38-759,-40-39 636,-30-35-569,-3 1 0,-2 2 0,29 49-67,-51-67 60,-1 1 0,-3 1 0,0 0 1,-3 2-1,6 27-60,-6-4 346,-2-1 0,-2 0 1,-4 25-347,-1 217 818,-3-203-759,-1-63-1,-2 0 1,-1-1-1,-2 0 0,-1 0 0,-2-1 1,-1 0-1,-2 0 0,-2-1 0,-13 22-58,5-14 142,-3 0-1,-1-3 0,-2 0 0,-2-1 1,-1-2-1,-2-2 0,-10 8-141,-158 129 603,-34 11-603,101-86 524,-3-7 0,-127 61-524,239-137 171,-98 48 568,103-53-616,0-1-1,0 0 0,-1-1 0,0-1 0,-6-1-122,23-3-80,3-1-752,1 0-678,0 0-1196,0 0-1824,0 0-1438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44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9028,'0'0'1321,"0"0"109,0 0-27,0 0-603,-12 13-864,-82 90-40,59-64 208,-24 37-104,48-61 15,2 0 0,0 1 1,0 0-1,2 1 0,-1-1 1,2 2-1,0 0-15,5-13-8,0 0 1,0 0-1,0 0 0,1 0 1,-1 0-1,1 0 0,0 0 1,0 0-1,1 0 0,0 0 1,-1 0-1,3 1 8,-3-3-9,2 0 0,-1 0 0,1 0 1,0 0-1,0 0 0,0 0 0,0-1 0,0 0 1,1 1-1,-1-1 0,1 0 0,-1 0 0,1 0 1,-1 0-1,1-1 0,0 1 0,0-1 0,2 2 9,7 1 3,0 1 0,1-2-1,-1 0 1,1 0 0,0-1 0,8 0-3,22 0 317,14-2-317,-26 0 155,-8 0-101,-1-2 0,0 0 0,0-2 1,8-2-55,-16 3-75,-1-1 0,-1 0 0,1-1 0,0-1 0,-1 0 1,0 0-1,3-4 75,-14 10-122,0-1 1,0 0 0,0 1-1,-1 0 1,1-1-1,0 0 1,0 0 0,-1 1-1,0-1 1,1-1-1,0 2 1,0-1 0,-1 0-1,0 0 1,0 0 0,1-1 121,2-8-3546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46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7555,'0'0'1137,"0"0"10,0 0 609,0 0-561,0 0-760,3 5-286,0-1-113,-1 1-1,1 1 1,0-1-1,-1 1 1,-1-1-1,1 1 1,-1-1-1,1 1 1,-1 6-36,4 60 607,-4-47-419,2 239 321,-4-167-3157,1-97 2592,0 0 0,0 0 0,0 0 0,0 1 0,0-1 0,0 0 0,0 0 0,0 0-1,0 0 1,0 0 0,0 0 0,0 0 0,0 0 0,0 0 0,0 0 0,0 0 0,0 0 0,0 1 0,0-1 0,0 0 0,0 0 0,0 0 0,0 0 0,-1 0 0,1 0 0,0 0 0,0 1 0,0-1 0,0 0 0,0 0 0,0 0 0,-1 0 0,1 0 0,0 0 0,0 0 0,0 0 0,0 0 0,0 0 0,0 0 0,0 0 0,0 0 0,0 0 0,0 0 0,0 0 0,0 0 0,0 0 0,-1 0 0,1 0 0,0 0 0,0 0 0,0 0 56,-2 0-556,-2 0-1978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47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9028,'0'0'1286,"0"0"-899,0 0-291,13-1 205,229-3 3720,-78 4-2911,-161 0-1147,-1 1 1,0-1-1,0 0 1,1 1 0,-1-1-1,0 1 1,0 0-1,1 0 1,1 0 36,-3 0-365,0-1 0,-1 1 0,1-1 0,0 0 0,0 1 0,-1 0 0,0 0 0,1-1-1,0 1 1,0 0 0,-1 0 0,0-1 0,1 1 0,-1 0 0,1 0 0,-1-1 0,1 1 365,-1 4-7342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39 102 2529,'0'0'1267,"0"0"81,0 0-142,0 0 205,0 0 171,0 0-32,-7-1-211,-17-2-317,16-2 137,13 2-1181,129-3 1526,116-21-1504,-57 5 574,202-9 62,-227 27-8673,-167 4 3592,-1 0-82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2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5 6019,'0'0'2636,"0"0"-1302,0 0 384,0 0 29,0 0-581,0 0-480,-4-1-145,-14-1-306,13 1-331,11 4-536,50 36 647,-2 2 0,-1 4 1,-3 0-1,36 44-15,-83-85 34,0 0 1,0 1-1,0-1 0,0 1 0,0 0 1,0-1-1,-1 2 0,-1-2 1,1 1-1,-1 1 0,1 0-34,-1-3 100,-1 0 0,0 0 1,0 0-1,0 0 0,0 0 0,0 0 0,0 0 0,-1 0 0,0 0 0,0 0 1,1-1-1,-2 1 0,1 0 0,0-1 0,-1 1 0,1-1 0,-1 1 1,0 0-1,1-1 0,-2 2-100,-38 35 275,-1 0 0,-1-3 0,-9 2-275,36-26 21,-18 13-206,19-16-1105,1 2-1,1-1 1,1 2-1,-2 0 1291,11-7-5125,3-4-1667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4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23 3746,'0'0'2916,"0"0"-718,0 0-146,0 0-622,-8 3-1310,86-1 797,-22-1 541,1-1 0,3-4-1458,6-7 383,-46 6-253,0 1 1,0 2-1,18-1-130,-37 3-15,-1 1 0,1-1 0,0 1-1,0-1 1,-1 0 0,0 0 0,1 1 0,0-1-1,0 1 1,-1 0 0,0-1 0,1 0 0,0 1-1,-1 0 1,1 0 0,-1-1 0,0 1 0,1 0 0,-1-1-1,0 1 1,1-1 0,-1 1 0,1 1 15,5 20-1051,-5-18 733,5 25-2497,-5-9-1669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6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79 3378,'0'0'4804,"0"0"-3075,0 0-584,0 0-81,0 0-456,0 0-165,-2 0-40,-20 0 3895,22 0-4130,0 0-2,0 0-70,0 0 104,0 0-29,0 0 13,-2 0-8,1 0-32,1 0 67,0 0-126,0 0 30,0 0-57,0 0-7,0 0-24,0 0 13,0 0 21,0 0-72,0 0 9,0 0-54,0 0 66,0 0 52,0 0-65,0 0-5,0 0-35,0 0 51,0 0-40,-1 0 30,0 0 2,1 0 40,0 0-11,0 0-96,0 0 70,0 0-35,0 0-13,0 0 7,0 0-50,0 0-128,0 0 133,209-1 25,23-12 58,51-13 123,-142 17-62,93-10-114,83 9 58,-171 10 123,-146 0-107,0 2-245,-1-1-113,-1 1 0,2-2-1,-1 2 1,0-1 0,0 0-1,0 0 1,-1 0 0,1 0-1,0 0 1,0 0 0,-1 0-1,1 0 1,0 0 0,-1-1-1,1 0 1,-2 1 337,-22 9-13601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8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43 4514,'0'0'1171,"0"0"515,0 0 83,0 0-200,0 0-609,0 0-509,-9-7-243,2 2-118,4 2-10,0 0 1,0 0 0,-1 1 0,0 0 0,0-1 0,1 1 0,-2 1-1,1-2 1,0 2 0,0 0 0,0 0 0,-1 0 0,1 0-1,0 0 1,-5 1-81,-14-1 240,13 0-142,0 1 0,0 0 0,0 1 1,0 0-1,-3 1-98,11-1-5,-1-1 0,1 1 1,0 0-1,-1 0 0,0 0 1,1 1-1,0-2 0,0 2 1,-1-1-1,1 2 0,0-2 1,0 1-1,0 0 0,0 0 1,0 0-1,1 0 0,-1 0 1,1 0-1,-1 1 0,1-1 1,-1 2 4,-1 3-50,1 1 1,0 0 0,0-1-1,1 2 1,0-2 0,0 1-1,1 2 50,1 58-375,0-57 365,0 4-11,2-1 1,0 0-1,1 1 1,1-2 0,0 1-1,1-1 1,5 11 20,-4-12-8,-2 0 0,0 1 0,1 0-1,-3 0 1,1 0 0,-1 0 0,0 1 0,-1-1-1,-1 1 9,0 5 36,-1 21 169,-1-38-188,1-1 0,0 1 0,-1-1 0,1 1 0,0-1 0,-1 1 0,0-1 0,0 1 0,1-1 0,-1 1 0,0-1 0,0 0 0,0 0 0,0 1 0,0-1 0,0 0 0,-1 0 0,1 0 0,0 0 0,0 0 0,-2 0-17,-7 3-186,0-1 0,0-1 0,0 1 0,-1-2 0,1 1 0,-1-2 0,1 1 0,-10-2 186,19 1-65,0-14-3982,3-5-61,5 4 1376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8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3057,'0'0'3669,"0"0"-2808,0 0-631,0 0 322,0 0 217,8 14 42,1-3-550,-6-5-131,2 0 0,-1 0 0,-1 1 0,1-1 1,-1 0-1,0 1 0,-1 0 0,1 0 0,-2 0 0,1 0 1,-1 0-1,1 1 0,-2-1 0,0 1-130,0 20 231,0 17 346,-3 19-577,2-49 34,-1 0-1,-1 0 0,-1-1 1,-1 1-1,1 0 1,-3 2-34,3-8-247,1-1 1,-2 0 0,1 0 0,-2 0-1,1 0 1,0-1 0,-1 0-1,-5 5 247,7-9-349,1-1-1,-1 1 0,0-1 0,1 1 0,-1-1 0,-1 0 0,2 0 1,-2-1-1,1 1 0,0-1 0,-1 0 0,1 0 0,-1-1 0,1 1 0,-1-1 1,1 0-1,-1 0 0,-2-1 350,2 0-114,0 0 0,1 0 0,-1-1 0,1 0 0,-1 0 0,1 0 0,0 0 0,0-1 0,0 1 0,1-1 0,-1 0 0,0-1 0,1 1 0,-1-1 0,0-1 114,-10-12 1956,2 0 0,-9-15-1956,20 30 183,-1 1 122,2 0 0,-1 0 0,0-1 0,1 1 0,-1 0 0,1-1 0,0 1 0,-1-1 0,1 1 0,-1-1 0,1 2 0,0-2 0,0 0-305,0 1 76,0 0 0,0 1 0,0 0 0,0-1 0,1 0 0,-1 0 0,0 1 0,1-1 0,-1 1-1,0-1 1,0 0 0,1 1 0,-1 0 0,1-1 0,-1 0 0,1 1 0,-1-1 0,0 1 0,1 0 0,0 0-76,3-3 10,-1 2 1,1-1 0,0 1 0,0 0 0,0 0 0,0 0 0,0 0-1,0 1-10,5-2 195,92-12-432,35 0 237,-10 2-3954,-108 10 1089,-10 0-1417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7876,'0'0'2230,"0"0"198,0 0-1041,0 0-656,0 0-558,-5 2-333,5-2 157,-1 0-1,0 1 0,0-1 1,0 1-1,0-1 0,1 1 1,-1-1-1,0 1 0,1-1 1,-1 1-1,0 0 0,1-1 0,-1 1 1,0 0-1,1-1 0,0 1 1,-1 0-1,1 0 0,-1 0 1,1 0-1,0-1 0,-1 1 1,1 0-1,0 0 0,0 0 1,0 0-1,0 0 0,0 0 1,0 0-1,0 0 0,0 0 1,0-1-1,0 1 0,0 0 0,1 0 1,-1 0-1,0 0 0,1 1 1,21 48 82,-6-16 7,12 53 54,9 20 123,-37-105-278,1-1 0,-1 0 1,1 0-1,-1 1 0,1-1 1,0 0-1,-1 0 0,1 0 1,0 0-1,0 0 0,0 0 1,0 0-1,0 0 0,0 0 1,0 0-1,0 0 0,0-1 1,0 1-1,1 0 0,-1-1 1,0 1-1,0-1 0,1 1 1,-1-1-1,0 0 0,1 1 1,-1-1-1,0 0 0,1 0 1,-1 0-1,0 0 0,1 0 1,-1-1-1,0 1 0,1 0 1,-1 0-1,0-1 0,1 1 1,-1-1-1,0 1 0,0-1 1,0 0-1,1 1 0,-1-1 1,0 0-1,0 0 0,0 0 1,1-1-1,7-6-8,-1 1 0,0-2 0,0 1 0,8-13 0,-14 18 86,50-75 111,-39 56-164,0 0 0,2 2 0,1-1 0,29-29 0,-41 47-131,-1 1 1,0 0-1,1 0 1,0 0-1,-1 0 0,1 0 1,0 1-1,0-1 1,5 0-1,-7 1-455,1 1-1,-1 0 1,1-1-1,-1 1 1,1 0-1,-1 1 0,0-1 1,1 0-1,-1 1 1,4 0-1,-1 2-4817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9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 5795,'0'0'50,"0"0"137,0 0 40,0 0 53,13 4 8,42 11 72,-34-13 918,-20-2-1241,0-1 0,0 1 0,-1 0 0,0 0 0,1 0 0,0 0 0,0 0 0,-1 0 0,0-1 0,1 1 0,-1 0 0,1-1 0,0 1 0,-1-1 0,0 1 0,0 0 0,1-1 1,-1 1-1,1-1-37,0 0 38,-1-1 0,0 1 0,1-1 0,-1 0 1,0 0-1,0 1 0,1-1 0,-1 1 0,0-1 1,-1 0-1,1 1 0,0-1 0,-1-1-38,0-9 182,2-7 18,0 14-249,-1 0 1,1 0-1,-1 0 1,0 0-1,-1 0 1,1-1 0,-1 1-1,0 1 1,0-2-1,0 1 1,-2-3 48,2 6-1,-1 2 1,2-1-1,-1 0 1,-1 0-1,2 1 0,-1-1 1,-1 1-1,1-1 1,0 0-1,0 1 1,0 0-1,-1 0 1,1-1-1,0 1 1,0 0-1,-1 0 1,1 0-1,0-1 1,-1 2-1,2-1 0,-2 0 1,1 0-1,0 1 1,-1-1-1,2 0 1,-2 0-1,1 1 1,0-1-1,-1 1 1,2 0-1,-2-1 1,1 1-1,1 0 1,-2 0-1,1-1 0,1 1 1,-1 0-1,0 0 1,0 0-1,0 1 1,-4 14-70,2 0 0,0 0 0,1-1 1,1 2-1,0-1 0,1 0 0,1 7 70,-1 6-82,0-19 42,1-1 0,0 1 0,0 0 0,1-1 0,-1 1-1,2 0 41,-1-6 2,-1 0 0,1-1 0,-1 1 0,1 0 0,0-1-1,0 1 1,1-1 0,-1 0 0,1 0 0,-1 0 0,1 0-1,0 0 1,0 0 0,1 0 0,1 0-2,-3-2 17,0 1 0,0-2 0,0 1 0,0 1 0,0-2 0,0 0 0,1 1 1,-1 0-1,0-1 0,0 1 0,1-1 0,-2 0 0,1 0 0,1 0 0,-1-1 0,0 1 0,0-1 0,1 1 0,-1-1 0,0 1 0,0-1 0,1-1-17,1 0 11,0 0 0,0 0 0,-1-1-1,0 0 1,0 0 0,0 0 0,0 0-1,0 0 1,0 0 0,1-4-11,55-90 256,-59 96-261,0 1-1,1-1 1,-1 0 0,1 0 0,0 1-1,-1-1 1,1 0 0,-1 0-1,1 1 1,0-1 0,-1 0 0,1 0-1,0 1 1,0 0 0,0-1-1,0 1 1,0-1 0,-1 1-1,1-1 1,1 1 0,-2 0 0,1 0-1,0 0 1,0 0 0,0 0-1,0 0 1,0 0 0,0 0 0,0 0-1,0 0 1,0 0 0,0 0-1,0 0 1,-1 1 0,2-1 0,-1 1-1,-1-1 1,1 1 0,0-1-1,0 0 1,-1 1 0,1 0 0,0 0-1,0-1 1,-1 1 0,1-1-1,0 1 1,-1 0 0,1 0-1,-1 0 1,0 0 0,1-1 0,0 1-1,-1 0 1,0 0 0,1 0-1,-1 0 1,0 0 5,5 27 306,-1 1-1,-2-2 1,-1 2-1,-1-1 1,-2 5-306,1 27 132,1-58-108,-3 26 100,3-28-101,0 1 0,0 0-1,0 0 1,-1-1 0,1 1 0,-1 0-1,1 0 1,-1-1 0,1 1 0,0 0-1,-1 0 1,1-1 0,-1 0 0,0 1-1,1 0 1,0-1 0,-1 1 0,0-1-1,0 0 1,1 1 0,-1-1 0,0 1-1,0-1 1,1 0 0,-1 1 0,0-1-1,0 0 1,1 0 0,-1 0 0,0 0-1,0 0-22,1 0-19,-1-1 0,0 0 0,0 0 0,1 1 0,-1-1-1,1 0 1,-1 0 0,0 0 0,1 0 0,0 0 0,0 1 0,-1-1-1,1-1 1,0 2 0,-1-1 0,1 0 0,0 0 0,0 0-1,0 0 1,0 0 0,0 0 0,0-1 19,0-1-120,-4-62-3823,3-54 3943,1 61-377,0 51 319,1-2-1,-1 1 1,1 1-1,1-2 1,-1 2-1,1-1 1,1 0-1,0 1 1,0 0-1,0-1 1,0 1-1,2 0 1,3-6 58,-4 9 149,0-1 0,0 1 0,1-1 0,-1 2 1,1-1-1,0 0 0,0 0 0,0 1 0,1 0 0,0 0 0,-1 1 0,1 0 0,0 0 1,-1 0-1,1 1 0,1-1 0,-1 1 0,1 1-149,-4 0 55,7-2 42,0 1 0,0 1 0,0-1 0,1 2 0,-2-1 0,2 2 0,-1-1-97,-9 0 61,1 0 0,-1 0 0,0 0 0,0 0 0,1 0 0,-1 0 0,-1 0 0,2 0 0,-1 1 0,-1-1 0,1 0 0,0 1 0,0-1 0,-1 1 0,1-1 0,0 1 0,-1-1 0,1 1 0,-1-1 0,0 1 0,0-1 0,0 1 0,0 1-61,1 3 532,-1 2 1,0-1-1,0-1 0,-1 7-532,-1-8 70,1-2 1,0 1 0,-1 0-1,1-1 1,-1 1-1,0-1 1,0 0-1,0 1 1,-1-1-1,1 0 1,-1 0-1,1 0 1,-2 0-71,-42 35 72,37-32-95,5-3-199,-19 12-360,5-11-2883,16-4-435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5:59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7331,'0'0'3210,"0"0"-2634,1 22-552,3 72 72,-4-84-85,1 0 1,1-1-1,0 1 0,1-1 0,1 5-11,-2-10-5,0 1-1,0-1 0,1 0 1,-1 0-1,1 0 0,0-1 1,0 1-1,3 2 6,-3-4-24,-1 0 0,1-1 0,0 1 1,0-1-1,0 1 0,0-1 0,0 0 0,0 0 1,0 0-1,0-1 0,1 0 0,-1 0 0,0 1 1,0-1-1,1-1 24,2 1 9,-1 0 0,1 0 1,0-1-1,-1 0 0,0 0 0,1 0 1,0-1-1,0-1-9,8-5 108,-1 0-1,-1-2 1,0 0-1,0 0 1,-1-1-1,-1 0 1,0-1 0,1-1-108,34-36-23,-30 35-1124,2 0-1,13-8 1148,-20 17-3489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0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19 9588,'0'0'2212,"0"0"-721,0 0-640,0 0-592,0 0-120,-10-1 301,1 0-310,1 0-27,0 0-1,1 0 1,-1 1-1,1-1 1,-1 2-1,0 0 1,0-1-1,-1 2-102,6-1-6,1 0 0,-1 1 1,1-1-1,0 1 0,-1 0 0,0-1 0,1 2 1,1-1-1,-2-1 0,1 2 0,1 0 0,-2-1 1,2 0-1,-1 0 0,1 1 0,0 0 0,0 0 1,0 0-1,-1-1 0,2 1 0,-1 1 6,-1 6-77,-1 1 0,2-1 0,-1 0 0,2 0 0,0 6 77,-1-8 19,2 9-411,-1-16 322,0-1 0,1 1 0,-1-1 0,0 1 0,1 0-1,-1-1 1,1 0 0,-1 0 0,0 1 0,0 0 0,1-1 0,0 1-1,-1-1 1,1 0 0,-1 0 0,0 0 0,1 1 0,0-1-1,-1 0 1,1 1 0,-1-1 0,0 0 0,1 0 0,0 0-1,0 0 1,-1 0 0,0 0 0,1 0 70,2 1-209,0-1-1,1 0 1,-1 0 0,0 0 0,0-1-1,0 1 1,0-1 0,0 0 0,-1 1-1,1-2 1,0 1 0,0 0 0,-1-1-1,1 1 1,0-1 0,0 1 0,-1-1-1,0-1 210,4-3 25,0 0-1,-1 0 1,1-1-1,-1-1 1,2-4-25,-1 2-126,12-19 126,-11 15 0,1 1 0,1 1 0,-1 0 0,2 0 0,-10 12 4,0-1-1,1 1 0,-1 0 1,0 0-1,0 0 0,1-1 1,-1 1-1,0 0 0,1 0 0,-1 0 1,0 0-1,0 0 0,0 0 1,0 0-1,1 0 0,-1 0 1,0 0-1,1 0 0,-1 0 1,0 0-1,1 0 0,-1 0 1,0 0-1,0 0 0,0 0 1,0 0-1,0 1 0,1-1 1,-1 0-1,0 0 0,0 0 0,1 0 1,-1 1-1,0-1 0,0 0 1,1 0-1,-1 0 0,0 0 1,0 0-1,0 0 0,0 1 1,0-1-1,0 0 0,0 1 1,0-1-1,0 0 0,0 1 1,0-1-1,0 0 0,0 0 1,0 0-1,0 0 0,0 1-3,6 17 314,-4-13-203,3 13 408,-2-8-446,0 1 0,1 0 1,0-1-1,0 1 0,1-1 1,1-1-1,0 1 0,0 0 1,3 2-74,0-5-1532,-7-7-1189,-2 0-2057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0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1 0 7379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0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1 428 7379,'132'6'-8,"-106"-4"-16,-26-2 88,21-8 281,68-23 450,-85 29-764,1 1 1,-1-1-1,1-1 1,-1 1 0,1 0-1,-1-1 1,0 0-1,0 0 1,0-1 0,-1 1-1,0-1 1,1 1-1,-1-1 1,0-1-1,-1 2 1,1-2 0,0 1-1,-1-1 1,0 1-1,0-3-31,2-1 76,2-7 0,-1 0 0,0 1 0,-1-1 0,-1-1 0,0 1 1,-1-6-77,1-26 46,-2-21-46,-1 43-39,0 22 35,0-1 1,0 1 0,-1 0-1,1 0 1,-1-1-1,0 1 1,1-1-1,-2 1 1,1 0 0,0 0-1,-1-1 1,1 1-1,-2-1 4,1 2 196,1 1-1,-1-1 0,1 1 1,-1-1-1,0 1 0,1-1 1,-2 2-1,2-2 0,-1 1 1,-1 1-1,2-1 0,-1 0 1,-1 0-1,1 1 1,0-1-1,0 1 0,-1 0 1,1-1-1,0 1 0,0 0 1,-1 1-196,2-2 80,-1 1 0,1 0 0,-1 1 1,0-1-1,1 0 0,-1 0 1,1 1-1,-1-1 0,1 0 0,-1 1 1,1 0-1,-1 0 0,1-1 0,-1 1 1,0 1-81,0-1-5,1 1 0,-1 0 1,1 0-1,-1 0 1,1 1-1,0-2 0,0 1 1,0 1-1,0-1 1,0 2 4,-7 23-35,1-1 0,1 1 0,2 0 0,1 1 0,1 0 35,0 140-241,2-98 206,1-53 31,0 1 0,1-1 0,0 1 0,1-1 0,3 7 4,-3-14-5,1 0 0,0 0 0,0 0-1,1-1 1,0 0 0,0 0-1,1 0 1,1 0 0,3 3 5,-8-10-32,0-1 1,0 2-1,1-2 1,0 1-1,0-1 1,0 1-1,0-1 1,-1 0-1,1 0 0,0 0 1,0-1-1,0 1 1,1 0-1,-1-1 1,0 0-1,0 0 1,0 0-1,0 0 1,0 0-1,0-1 1,0 0-1,0 0 0,0 1 1,0-1-1,0-1 1,0 2-1,0-2 1,0 1-1,-1-1 1,1 0-1,-1 0 1,0 0-1,1 0 0,0-1 32,19-23 50,-2-1-1,0 0 1,-2-1-1,12-27-49,-13 87-339,-14-27 366,-1-1-54,1 1 1,0-1-1,0 0 1,1 1-1,0-2 1,0 1-1,-1 0 1,2-1-1,-1 1 1,5 1 26,-8-4-141,1-1 0,0 1 0,0 0 0,0 0 0,0-1 0,0 0 0,0 0 0,0 1 0,0-1 0,0 0 0,1 0 1,-2 0-1,1-1 0,1 1 0,-1 0 0,-1-1 0,2 1 0,-1-1 0,-1 0 0,2 1 0,-2-2 0,1 1 0,0 0 1,-1 0-1,1 0 0,-1-1 0,1 1 0,-1 0 0,1-1 0,1-1 141,8-10-864,0-1-1,-1-1 1,6-8 864,-9 11-102,0 0 0,1 1-1,1 0 1,0 0 0,0 1 0,1 1 0,4-3 102,-2 5 392,-12 7 705,0 0 394,0 6 659,-1 21-1588,0-9-126,0 1-1,3 11-435,-2-27-165,1 1 0,-1 0-1,0 0 1,1-1 0,1 1 0,-2-1-1,2 1 1,-1 0 0,1-1 0,-1 0-1,2 0 1,-1 0 0,-1 0 0,2 0-1,0 1 166,5-1-2521,-1-3-1753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1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12 178 7972,'0'0'-278,"0"0"150,0 0 222,20-5 151,62-21 46,-79 25-274,0 0 1,0 0 0,0-1-1,0 1 1,0-1 0,-1 0-1,1 0 1,-1 0 0,0 1-1,3-4-17,-4 4 17,0-1-1,0 0 1,0 0-1,-1 1 0,1-1 1,0 0-1,0 0 1,-1 0-1,1-1-16,1-5 65,1-2 177,-1-1-1,-1 1 0,0-2 1,0 2-1,0-1 0,-2-4-241,1-1 321,-1 15-285,0 1-1,1-1 1,0 1 0,-1 0-1,0 0 1,0 0 0,1-1-1,0 1 1,-1 0 0,0-1-1,0 1 1,1 0 0,0 0-1,-1 0 1,0 0 0,0 0-1,1 0 1,-1 0 0,0 0-1,0 0 1,1 1-36,-18 0 358,13 0-288,1 1-1,1-1 1,-1 1-1,0-1 1,0 1 0,1 1-1,-1-1 1,1 0-1,0 1 1,-1-1-1,1 1 1,1 0 0,-1 0-1,0 1 1,1-1-1,-1 1 1,0 1-70,-6 11-119,0 0 1,0 0-1,-1 7 119,4-5-50,0-2 0,1 1 0,0 1 0,2 0-1,-1 14 51,0 15-261,3 27 261,1-69-26,0 1 0,1-1 0,0 0-1,-1 1 1,1 0 0,1-1 0,0 0 0,-1 0-1,2 1 1,-1-1 0,2 3 26,-1-5-24,-2 0 1,1 0-1,1-1 1,0 1-1,-1 0 1,1-1-1,-1 0 0,1 0 1,0 1-1,0-2 1,0 1-1,0 0 1,1-1-1,-1 1 0,1-1 1,-1 0-1,0 0 1,3 0 23,3 1-330,-2-1 0,1 0 0,0-1 0,0 1-1,0-1 1,0-1 0,-1 0 0,2 0 0,-2-1 0,1 1 0,0-1 0,-1-1 0,1 0 0,-1 0 0,0 0 0,0-1 0,0 0 0,-1 0 0,1-1 0,-1 0 0,4-3 330,14-15-2500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1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9828,'0'0'3986,"0"0"-3938,0 0 128,0 0-176,0 0-1216,0 0-2482,7-2-4882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1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9861,'0'18'464,"0"-6"304,0 10 161,0 8-929,0-16-785,0-4-9203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4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5 7892,'0'0'173,"0"0"-72,0 0-21,0 0-50,0 0 90,3-2 451,0 1-454,3-1 4210,-10 7 47,-5 4-5549,-222 262-2140,207-241 2695,4-8 423,15-18 197,1 0 0,0 1 0,0-1 0,0 1 0,1-1 0,0 1 0,0 1 0,0-2 0,-1 5 0,4-7-7,-1 1 1,1-2 0,0 1-1,0 1 1,0-1 0,0-1-1,0 2 1,1-1 0,-1-1-1,1 2 1,-1-1 0,1-1-1,0 2 1,0-2 0,-1 1-1,1 0 1,1 0 0,-2 0-1,2-1 1,-1 1 0,0-1-1,1 1 1,0 0 6,5 5 71,2-1 1,-1 1-1,0-1 0,3 1-71,0 0 66,43 31 299,-7-4-145,1-3 1,14 5-221,-51-31-318,-1 1 0,0 1 0,0 1 0,0-2 0,1 4 318,-8-4-3741,-3-2-2992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8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575 84 7107,'0'0'1865,"0"0"-59,0 0-32,0 0-674,0 0-495,0 0-119,0-3-54,-2 1-351,0 1 1,0-2-1,0 2 0,1-1 1,-2 0-1,1 1 0,0-1 0,0 1 1,-1 0-1,1 0 0,0 0 1,0 0-1,-1 0 0,0 0 1,1 1-1,-1-1 0,0 1-81,-49-9 200,12 3-202,29 4 16,-1-1 0,0 3 0,-5-2-14,-110-2 83,123 4-79,-1 0 0,-1 0 1,2 0-1,-1 1 0,-1 0 1,2 0-1,-1 0 1,0 1-1,1-1 0,-2 1 1,2 0-1,-1 0 0,1 0 1,0 1-1,0 0 0,0 0 1,-1 0-1,2 0 0,-3 3-4,-15 12-30,11-9 34,-1 0 0,2 0 1,-1 2-1,2-1 0,-1 1 0,-3 5-4,-35 64 13,43-73-10,1-3-9,0 1 0,0 0 0,0-1 0,1 2 0,0-1 0,0 0 0,-1 0-1,2 1 1,-1-1 0,2 0 0,-1 1 0,0-1 0,0 1 0,1 0 6,0 15-2,-1-15-11,1 0 0,-1 0 0,1 0 0,0 0 0,1 0 0,0-1 0,-1 1 0,2 0 0,-1-1 0,1 1 0,0-1 0,0 1 0,1-1 0,0 2 13,11 10-33,0 0 0,2-1 0,0 0 1,0-1-1,2-1 0,0-1 0,12 7 33,-9-7-8,2 0 0,-1-1 0,4-1 8,-15-6 6,1-1 1,0-1-1,1 0 1,-1 0-1,0-1 1,1-1 0,4 1-7,13-1 14,1-1 0,22-4-14,-41 2-5,1-1 0,0 1 0,-1-2-1,0 1 1,0-2 0,-1 0-1,1 0 1,-1-1 5,3-2 8,-1 0 1,-1-1-1,0 0 0,0-1 0,0 0 0,-1-1 1,-1 0-1,4-5-8,-7 6 10,-1 0 0,1-1 0,-1 0 0,-1 0 0,0 0 0,-1-1 0,1 0 0,-2 0 0,0 0 0,1-8-10,0-29 5,-1-1 0,-3-38-5,-1 39-21,1 43 62,0 0 1,0 0-1,-2 0 1,1 1-1,0-1 1,-1 0-1,0 0 1,0 0-1,0 1 1,-1 0-1,0 0 1,0-1-1,-1 1 1,1 1-1,-1-1 1,0 1-1,0-1 1,-1 1-1,1 1 1,-1-1-1,0 0 1,0 1-1,0 0 1,0 0-1,-1 0 1,1 1-1,0 0 1,-1 0-1,0 1 1,0-1-1,0 1 1,0 0-1,0 0 1,0 1-1,0 0 1,0 0-42,-15 0 46,11 0-8741,8 0 1326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28 8756,'0'0'1211,"0"0"-522,0 0-257,0 0 243,0 0 64,0 0 74,2-5 172,-1 4-965,-1 0 0,1 1 0,-1-1 1,0 0-1,1 0 0,-1 0 0,0 1 0,0-1 0,1 0 0,-1 0 1,0 0-1,0 0 0,0 0 0,0 0 0,0 1 0,0-1 1,0 0-1,0 0 0,-1 0 0,1 0 0,0-1 0,-1 2-6,1 0-1,-1-1 0,1 1 0,-1 0 1,1 0-1,-1-1 0,0 1 0,1 0 1,-1 0-1,1 0 0,-1 0 0,1 0 0,-1 0 1,0 0-1,1 0 0,-1 0 0,1 0 1,-1 0-1,1 0 0,-1 0 0,0 0 1,1 0-1,-1 1 0,0-1 0,-3 2 10,0 0 0,0 0-1,0 0 1,0 0-1,0 1 1,0 0 0,1-1-1,0 1 1,-6 6-1,4-2-19,0 1 0,0 0 0,0 0 0,1 0 0,0 0 0,1 1 0,0 0 0,0-1 0,1 1 0,-2 10 0,3-12-1,0-1 0,0 0-1,1 0 1,0 0 0,0 0 0,1 0 0,0 0-1,0 0 1,0 0 0,1 0 0,-1 0 0,1 0-1,1 0 1,-1-1 0,7 11 0,13 8 18,-19-21-12,0-1 0,1 2 0,-1-1 0,0 0 0,0 1 0,-1-1 0,1 1 0,-1 0 0,1 0 0,-1 0 1,-1 0-1,1 0 0,0 0 0,-1 0 0,0 1 0,0-1 0,0 7 0,-1-9 6,-1 0 1,0 0-1,0 0 1,1-1-1,-1 1 0,0 0 1,-1-1-1,1 1 0,0-1 1,0 1-1,-1-1 0,1 1 1,-1-1-1,1 0 0,-1 0 1,1 0-1,-1 0 0,0 0 1,-3 2-1,-42 15 217,36-14-181,-26 7 10,26-9-62,-1 2 0,2-1 0,-1 1 1,-10 6-1,20-9-188,1 0-4854,0-1-89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09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5243 11 9764,'0'0'1353,"0"0"232,0 0-470,0 0-453,0 0-228,-16-2-204,0 1-140,-18-3 879,-34 1-969,-253 3 662,268 5-598,0 2 0,1 2 0,-1 3 0,-1 3-64,-45 9 56,-12-3 160,0-4 0,0-5 0,-2-6 0,-5-3-216,-104 3 388,-8 9-388,-219 34-26,436-47 30,-223 16 49,27-3-40,-28 1 67,-162-14-80,204-3 43,-124-1 13,-16-16-56,70-12 97,202 18-38,0-1-1,1-4 0,-10-6-58,-162-53 416,174 60 111,0 3 0,-60-6-527,110 19 1591,4 0-5493,16 0-8457,-7 0 7773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458 13 7892,'0'0'1526,"0"0"448,0 0-133,0 0-755,0 0-425,0 0 54,1-2 3,-1 2-711,0 0 0,0 0 1,0-1-1,0 1 0,0 0 1,0 0-1,0-1 0,0 1 1,1 0-1,-1 0 0,0-1 0,0 1 1,0 0-1,0 0 0,0 0 1,0 0-1,0 0 0,0-1 1,0 1-1,-1 0 0,1 0 0,0-1 1,0 1-1,0 0 0,0-1 1,0 1-1,0 0 0,0 0 1,0 0-1,0 0 0,0 0 0,0 0 1,0 0-1,-1-1 0,1 1 1,0 0-1,0 0 0,-1 0 1,1 0-8,-13-4 325,-27 4 206,23 1-445,7 0-122,-1 0 0,0 1 0,1 1 1,-1 0-1,1 0 0,0 1 0,0 0 0,0 1 36,-20 7-113,25-10 76,-56 22-417,-1-4 0,-34 6 454,94-25 1,-2-1 26,0 1 0,1-1 0,-1 2 0,1-1 0,-1 0-1,0 1 1,1-1 0,0 1 0,-1 1-27,3-3 56,1 6-333,0-3 261,1-1 1,0 1-1,-1-1 1,1 1-1,1-1 1,-2 1-1,2 0 1,-1-1-1,0 0 1,1 0-1,0 1 1,-1-1-1,1 0 1,0 0-1,0 0 16,35 32-167,-30-29 161,23 20 26,1-2 0,2-1 0,12 5-20,-22-15 14,-1-1 0,2-1 0,-1-1 1,1-2-1,20 5-14,-18-6-273,19 3 333,-16-6-6938,-28-3-1161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3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2305,'0'0'1438,"0"0"-229,0 0-393,0 0-24,0 0 161,1-1-1255,-1 1 524,0 0 0,1 0-1,-1 0 1,0 0-1,0 0 1,0 0-1,0 0 1,0 0 0,0 0-1,0 0 1,0 0-1,0 0 1,1 0-1,-1 0 1,0 0 0,0 0-1,0 0 1,1 0-1,-1 0 1,0 0-1,0 1 1,0-1 0,1 0-1,-1 0 1,0 0-1,0 0 1,0 0-1,0 0 1,0 1-1,0-1 1,0 0 0,0 0-1,0 0 1,0 0-1,0 0 1,0 0-1,0 0 1,0 0 0,0 0-222,4 14 12,-2-1 1,1 1-1,-2-1 1,0 2-1,0-2 1,-2 10-13,1 16 50,4 74-4,11 171 33,-15-273-169,6 37-1132,-6-46 1101,1 0 1,0 1-1,0-1 1,-1 1-1,1 0 0,1-1 1,-2 0-1,2 0 0,-1 1 1,1-1-1,-1 0 0,1 0 1,-1 0-1,3 2 121,-4-4-143,1 0 0,-1 0-1,0 0 1,0 0 0,0 1 0,1-1 0,-1 0-1,0 1 1,0-1 0,0 0 0,0 0 0,0 0 0,1 1-1,-1-1 1,0 0 0,1 0 0,-1 0 0,0 0-1,1 0 1,-1 0 0,0 0 0,0 0 0,0 0-1,0 0 1,1 0 0,-1 0 0,1 0 0,-1 0-1,0 0 1,1 0 0,-1 0 0,0 0 0,0 0 0,0 0-1,0 0 1,1 0 0,-1-1 0,0 1 0,1 0-1,-1 0 1,0-1 0,0 1 0,1 0 0,-1 0-1,0-1 1,0 1 0,0 0 0,0 0 0,0 0-1,0 0 1,0 0 0,0-1 0,0 1 0,1 0 0,-1-1-1,0 1 1,0-1 0,0 1 0,0 0 0,0 0-1,0 0 1,0 0 0,0-1 0,0 1 0,0 0-1,0-1 1,0 1 143,0-13-2403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3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8468,'0'0'1801,"0"0"-1535,0 0 236,20-5 314,-11 3-689,42-12 870,1 2 0,7 2-997,-3 5 357,49 3-357,-94 2-2,-7 1-356,0-1 0,0 1 0,0-1-1,0 1 1,-1 1 0,1-2 0,0 2 0,0-1-1,-1 2 1,1-2 0,-1 1 0,1 1 0,-1-1-1,0 0 1,1 2 358,2 3-3511,-6-1-990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3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81 8292,'0'0'1198,"0"0"370,0 0-295,0 0-657,0 0-282,-10 9-102,4-4-213,2-3-18,1 0 1,0 1-1,0 0 0,0-1 0,0 1 0,1 0 0,0 0 1,-1 1-1,0-1 0,2 0 0,-1 0 0,0 1 0,1 0 1,-1 0-1,1-1 0,0 1 0,-1 0 0,2 0 0,-1 0 1,1 4-2,0-2-1,-1 3-36,1 0 0,1 0 0,0-1 0,-1 1 0,2 0 0,2 4 37,-4-11-21,1 1 0,1-1 0,-2 0 0,2 1 0,-1-1 0,1 0-1,-1 0 1,1 0 0,-1 0 0,2 0 0,-2 0 0,1-1 0,1 1 0,-2-1 0,1 1 0,1-1 0,-1 0 0,1 1 0,-1-2-1,0 1 1,1 1 0,0-2 0,-1 0 0,2 1 21,4 1 13,-1-2 0,1 1 0,-1 0-1,1-1 1,-1 0 0,1-1 0,1 0-13,-5 1 14,-1-1 1,0 0 0,0 0 0,1 0 0,-1 0 0,0 0 0,0-1 0,0 1 0,0-2 0,0 2 0,0-1 0,-1 0 0,1 0 0,0-1-1,-1 1 1,1-1-15,1-3 91,0-1 0,0 1 0,0-1 0,-1 0 0,0 1 0,0-2 0,-1 1 0,-1 0 0,1-1 0,0-1-91,0-12 639,0-1 0,-1-19-639,-1 38 7,0-1-1,-1-1 1,0 2-1,1-1 1,-1 0-1,0 0 1,-1 1-1,2-1 1,-2 0 0,0 0-1,0 1 1,0 0-1,1-1 1,-2 1-1,0 0 1,1 0-1,-1 0 1,1 0-1,-1 0 1,0 1 0,-1-1-1,1 1 1,0 0-1,-1 0 1,1 0-1,0 1 1,-1-1-1,0 1 1,0-1-1,1 1 1,-2 1 0,1-1-1,-2 0-6,6 2-447,-1 0 0,0-1 0,1 1-1,-1 0 1,1 0 0,0-1 0,0 2 0,0-1-1,-1-1 1,1 1 0,0 0 0,0 0 0,0 0 0,0 0-1,0 0 1,0 0 0,0 0 0,0 0 0,0-1 0,1 3 447,-1 0-1568,0 14-2952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6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83 470 8820,'0'0'-240,"0"0"149,0 0 177,0 0 207,23-19-114,71-63 5,-90 77-171,1 1 0,-1 0 1,0-1-1,0 1 0,-1-1 1,0 0-1,0 0 0,0 0 1,0-1-1,0 1 0,-1-1 1,-1 1-1,2-1 0,-1-5-13,1-1 30,1-15 27,0 1 1,-1 0-1,-2 0 0,0-1 1,-2 0-1,-3-10-57,4 33 1,-1 0 1,0-1-1,0 1 0,0 0 1,-1-1-1,1 2 0,-1-2 0,0 1 1,0 1-1,-1-1 0,1 0 0,-1 0 1,-1-1-2,2 4 3,0-2 1,0 2-1,0-1 0,0 0 1,0 1-1,-1-1 0,1 1 1,-1 0-1,1-1 0,0 2 1,-1-2-1,0 1 1,0 1-1,1 0 0,-1-1 1,1 0-1,-1 1 0,0 0 1,1 0-1,-1 0 0,0 0 1,-1 1-4,1 0 13,1-1 0,-1 2 0,1-1 0,0-1 0,0 2 0,-1-1 0,1 1 0,0-1 0,0 1 0,0-1 0,1 1 0,-2 0 0,2 0 0,-1 1-13,-23 33-92,17-24 61,-7 15 57,0-1 0,2 1 1,1 0-1,1 1 1,1 1-1,2 0 1,0 0-1,2 1 0,2 0 1,0 0-1,1 29-26,3-27 89,-1-5 167,2 0-1,0 0 0,3 8-255,-2-26 27,0 0 0,0 0 0,1-1-1,0 0 1,0 0 0,1 1 0,0-2 0,1 1-1,-1-1 1,2 1 0,-1-2 0,2 3-27,-3-4-6,1-1-1,0 1 1,0-1 0,1 1-1,-1-1 1,1-1 0,0 1 0,1-1-1,-1 0 1,1 0 0,-1-1-1,1 1 1,-1-2 6,10 2-147,1-1 0,-2 0 0,1-1 0,1-1 1,1 0 146,-9 0-312,-7 0 153,0 0 0,0 0 0,1 0-1,0 0 1,-1 0 0,0 0 0,0 0-1,1-1 1,0 0 0,-1 0-1,0 1 1,0-1 0,1 0 0,-1 0-1,-1 0 1,2-1 0,-1 1 0,-1-1-1,2 1 1,-2-1 0,1 1-1,0-1 160,9-14-5768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7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37 1809,'0'0'7216,"0"0"-4742,0 0-1250,0 0-445,0 0-565,-8-6-97,2 0-49,4 4-41,0-1 0,0 2-1,0-1 1,0 0 0,-1 0 0,0 0-1,1 1 1,-1-1 0,1 1 0,-1 0-1,1 0 1,-1 0 0,0 0 0,0 0-1,0 1 1,0 0 0,0-1 0,-2 1-27,1-1 50,0 1 0,-1 0 0,1 0 0,0 1 1,0-1-1,0 1 0,-1-1 0,2 2 1,-1-1-1,-1 0 0,2 1 0,-1 0 1,0-1-1,0 2 0,1-1 0,0 0 0,-1 0 1,1 1-1,0 0 0,0 0 0,0 0 1,0 0-1,-2 3-50,-1 3-18,1 0 1,-1 0-1,2 0 0,-1 1 1,1 0-1,0 0 1,1 0-1,0 0 1,1 0-1,0 1 0,1-1 1,-1 1-1,2-1 1,0 1-1,0-1 1,1 1-1,1 5 18,-2-15-3,1 1 0,-1 0 0,0-1 0,1 1 0,-1-1 0,0 1 0,1-1 0,0 1 0,0-1 0,-1 0 0,2 1 0,-1-1 1,-1 0-1,2 0 0,-1 1 0,-1-1 0,2-1 0,-1 2 0,0-1 0,1-1 0,-1 1 0,1 0 0,-1 0 0,1-1 0,-1 1 0,1 0 0,-1-1 0,1 1 3,5 0-145,1 1 0,-1-2 0,0 0 0,0 1 1,6-2 144,-5 1-404,-3 0 318,-1 0 0,-1-1 0,1 0 0,0 0-1,0-1 1,-1 1 0,1-1 0,-1 1 0,1-1 0,-1 0 0,1 0 0,-1-1 0,0 1 0,0-1 0,0 1 0,-1-1 0,1 0 0,-1 0 0,1-1 86,8-12-176,1 1 0,-3-3 0,5-6 176,-7 12-257,-4 5 110,0 2 50,0 2 1,-1-2 0,0 1 0,0-1-1,0 1 1,-1-1 0,1 0 0,-1 0-1,0 0 1,0 0 96,-1 4 219,0 1 387,0 19 730,0 0-1266,0-1 1,1 2-1,2-1 0,0-1 1,3 12-71,-4-24-10,0 1 1,0-1 0,1 0 0,0-1-1,0 1 1,0 0 0,1 0-1,0-1 1,0-1 0,0 2-1,1-2 1,-1 1 0,1-1-1,0 0 1,0 0 0,0-1 0,1 1-1,3 1 10,-3-2-121,0-2 1,0 1-1,0 0 0,0-1 0,0 0 0,0 0 0,0 0 121,-3-1-247,-2 0 0,1 0-1,-1 0 1,1 0 0,0 0-1,-1 0 1,2 0-1,-2 0 1,1 0 0,0-1-1,-1 1 1,1-1 0,-1 0-1,1 1 1,-1-1 0,1 0-1,-1 0 1,1 1 0,-1-2-1,1 1 1,-1 1-1,0-2 1,1 1 0,-1 0-1,1-1 248,4-16-5461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7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14 2065,'0'0'357,"0"0"444,0 0 589,0 0-342,0 0 206,0 0 528,3-1 174,3-7-548,-9 5-170,-16 1 23,8 3-1462,5-2 258,-2 1 1,1 1 0,0-1 0,-1 1 0,2 0 0,-4 1-58,8 0 4,-1-1 1,0 0-1,1 1 1,0-2 0,0 2-1,-1 0 1,1 0-1,1-1 1,-2 1-1,2 0 1,-1 0 0,0 0-1,1 1 1,-1-1-1,1 0 1,0 0 0,-1 1-1,1 0-4,-1 4-21,-1 1 0,2-2 0,-1 2 0,2-1 0,-1 1 0,0-1 0,1 1 1,0-1-1,1 1 0,0 0 21,-1 18-140,1-19 130,0 1 1,0-1-1,1 0 1,0 0 0,0 0-1,1 0 1,0 0-1,0-1 1,0 1 0,1-1-1,1 2 10,-1-1 1,1 1 0,-2-1-1,1 1 1,-1 0 0,0 0-1,-1 0 1,2 7-1,-4-12 29,1 0 0,-1 0 1,0 0-1,0 0 0,0 0 0,-1-1 1,1 1-1,-1 0 0,1 0 0,-1-1 0,0 1 1,0 0-1,0-1 0,-1 1 0,-1 2-29,-1 1-990,-1 0 0,0-1-1,0 1 1,0-1 0,-3 1 990,6-4-730,2-1-2508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7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31 4866,'0'0'3063,"0"0"-1991,0 0 417,0 0 387,0 0-268,-1-6-519,-5-18-425,2 50 318,4 66-536,-11 71-446,3-86 34,3 0 1,6 69-35,-1-141-3,0-1 1,1-1-1,-1 1 1,1 1-1,0-2 1,0 1-1,0 0 1,1 0-1,-1-1 1,1 0-1,0 1 1,0-1-1,0 1 1,1-1-1,-1 0 0,1 0 1,-1 0-1,2 0 3,0 0-86,0 0 1,1 0-1,-1-1 0,1 0 0,-1 1 0,1-2 0,0 1 0,-1-1 0,1 1 0,0-2 0,0 1 0,0 0 0,0-1 0,1 1 86,-1-1-219,1 0-149,0 0 0,0 0 1,0 0-1,1-1 0,-1 0 1,3 0 367,-7 0-146,-1 1 1,0-1-1,0 0 1,1 1-1,-1-1 1,0 0 0,1 0-1,-2 1 1,2-1-1,-1 0 1,0 0-1,0 0 1,0-1 0,0 2-1,0-2 1,0 1-1,-1 0 1,1-1 0,0 2-1,0-2 1,-1 1-1,0-1 1,0 1-1,1 0 1,-1-1 0,1 1-1,-1-1 1,0 1-1,0-1 146,0-16-3489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18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14599,'0'0'128,"0"0"-128,0 0-288,0 0 31,0 0 257,143-8 16,-88 6 113,1-6-49,0 0-16,2-4 96,-1-2-160,-43 6-3250,-3 4-2945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55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7812,'0'0'1923,"0"0"-392,0 0-431,0 0-249,0 0-379,0 0-384,0 0-109,1-3-27,1-1 60,1 1 0,-1-1 0,1 1 0,0 0 0,0-1 0,0 1 0,1 1 0,-1-1 0,1 0 0,5-2 0,48-26 91,-34 20-64,59-29 41,2 4-1,2 4 1,1 3-1,170-32 1,-255 61-172,-1 0 0,0 0 0,0-1 0,1 1 0,-1-1 0,0 1 0,0-1 0,0 0 0,0 1 0,0-1 0,1 0 0,-1 0 0,1-1 0,-2 1-4,1 1 0,-1-1 0,0 0 0,1 1 0,-1-1 0,0 1 0,0-1-1,0 1 1,0-1 0,0 0 0,1 1 0,-1-1 0,0 1 0,0-1 0,0 0 0,-1 1 0,1-1 0,0 1 0,0-1 0,0 1 0,0-1 0,-1 0 0,1 1 0,0-1-1,0 1 1,-1-1 0,1 1 0,0-1 0,-1 1 0,1-1 0,-1 1 0,1 0 0,0-1 0,-1 1 0,1-1 0,-1 1 0,-3-3-701,0 1 0,0 0 0,1 0 0,-1 0 1,0 1-1,-1 0 0,1-1 0,-8 0 0,-10 0-1569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20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0 274 8484,'0'0'-470,"0"0"273,23-4 440,14-3 47,19-7-290,-52 13 21,1 0 0,-2-1 0,2 0 0,-1 1 0,-1-2 0,1 1 0,-1 0 0,1 0 0,0-1 0,-1 0 0,0 0 0,0 0 0,0 0 0,0 0 0,-1 0 0,0-1 0,2-2-21,3-4 92,-1 2 95,-1 0 1,0-1 0,0 1-1,-1-1 1,1 0 0,-2 0-1,0 0 1,0 0-1,0-1 1,-2 1 0,1-1-1,-1 0 1,0 0 0,-1 1-1,0-1-187,0 8 34,1-1 0,-1 1 1,0 0-1,-1 0 0,1-1 0,0 2 0,-1-1 0,1-1 0,-1 1 0,1 0 0,-1 0 0,0 0 0,0 0 0,0 0 1,0 0-1,0 0-34,-2 0 17,2 2 1,-1-2 0,0 1 0,0 1 0,0-1-1,0 0 1,0 0 0,0 1 0,-1 0-1,2-1 1,-1 1 0,-1 0 0,1 0-1,0 0 1,0 0 0,-1 0-18,0 0 30,0 0 1,0-1-1,0 2 0,0-1 1,0 0-1,0 1 1,0-1-1,0 0 0,0 1 1,1 1-1,-1-2 0,1 1 1,-1 1-1,1-1 0,-1 1 1,0-1-1,1 1 0,0 0 1,0-1-1,-1 2 1,2-1-1,-1-1 0,0 2 1,0 0-1,0-1 0,1 0 1,-1 0-1,1 1 0,-1 2-30,-3 5-24,1-1 0,0 2 0,0-1 0,0 1 0,2 0 0,0 0 0,-1 10 24,1 7-141,0 0 0,3 16 141,0-41-22,-1 0 1,0 0-1,0 0 1,1 0 0,0 0-1,0 0 1,0 0 0,0-1-1,0 1 1,1 0-1,-1 0 1,1 0 0,-1-1-1,2 0 1,-2 0 0,1 1-1,1-1 1,0 1 21,1 1-44,1-1-1,-1 0 1,1-1 0,-1 0 0,1 0 0,0 1 0,0-2 0,0 1 0,0-1-1,3 1 45,0 0-471,1-1-1,-1 0 0,0-1 1,1 0-1,-1 0 0,1-1 1,-1 1-1,0-2 0,0 1 1,1-2-1,-2 1 0,1-1 1,4-1 471,5-10-3610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20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10 389 4482,'0'0'358,"0"0"-142,0 0 80,16-18 35,53-61-75,-62 71-153,0-1 0,-1 0 1,0 0-1,-1 0 0,0-1 0,0 0 1,-1 0-1,0 1 0,-1-2 0,0 1-103,-1-6 387,1 0 1,-2 0-1,-1 1 0,0-2 0,-1 1-387,1-19 166,0 31-2,0 1 0,0-1-1,-1 0 1,1 0-1,-1 1 1,0-1-1,0 0 1,0 0-1,0 1 1,-2-3-164,2 5 125,0 0 0,0 0 0,1 0 1,-1 0-1,0 0 0,0 1 0,0-1 1,0 0-1,0 0 0,0 1 0,0-1 1,0 0-1,0 0 0,-1 1 0,2 0 0,-2 0 1,1-1-1,0 1 0,-1 0 0,2-1 1,-2 1-1,1 0 0,0 0 0,-1 0 1,1 0-1,0 0 0,0 1 0,-1-1 1,1 1-1,0-1 0,0 0 0,0 0 0,-2 2-125,2-1 22,-1 0 0,-1 1 0,2-1-1,-1 1 1,0-1 0,0 1-1,0 0 1,1-1 0,-1 2-1,1-2 1,-1 1 0,2 1-1,-2-1 1,1 0 0,1 0-1,-2 1 1,1-1 0,1 2-22,-4 5 7,-11 29-47,1 1-1,2 0 1,3 1-1,0-1 1,3 2 0,0-1-1,2 41 41,4-59 17,-1 4-15,2 0-1,1-1 1,3 12-2,-5-29-6,2-1 0,0 0 1,0 0-1,1 1 0,0-1 0,0-1 1,0 1-1,1 0 0,1-1 0,-2 1 0,3-1 1,-2-1-1,6 5 6,-8-7-24,1 0 1,1-1 0,-1 0-1,0 0 1,1 0 0,-1-1-1,0 2 1,1-2 0,0 0-1,0 0 1,2 1 23,-2-1-641,1-1 0,-1 0 0,0 1 0,0-1 0,1-1 0,3 1 641,7-3-3901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21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141 135 12886,'0'0'320,"0"0"-365,0 0-580,7-2 487,-3 1 158,1 0 1,-1 0 0,0 0-1,1-1 1,-1 0 0,0 0-1,0 0 1,-1 0 0,1-1-1,0 1 1,0-1 0,-1 0-1,0 0 1,0 0 0,0-1-1,0 0-20,0 1 65,0 0-1,-1 0 0,0 0 1,0 0-1,1-1 0,-2 1 0,1 0 1,-1 0-1,1-1 0,-1 0 1,0 0-1,0 1 0,-1-1 0,1 0 1,0 0-1,-1 1 0,0-1 1,0 0-1,-1 0 0,1 1 0,-1-3-64,1 4 10,-1 1-1,0 1 0,0-2 1,0 1-1,0 1 0,0-1 1,1 0-1,-2 0 0,1 1 1,0-1-1,0 0 0,0 0 1,0 1-1,-1 0 0,2 0 1,-2-1-1,1 1 0,0-1 1,-1 1-1,2 0 0,-2 0 1,1 0-1,0 0 0,-2 0-9,-38 1-97,35 0 50,0 0 40,0 0-1,0 0 0,1 2 0,-1-1 0,1 0 0,0 0 0,-1 1 0,1 0 0,1 0 0,-2 1 0,2-1 0,-1 2 0,1-2 0,0 1 0,0 1 1,1-1-1,-3 4 8,-4 5-9,2 0 0,-1 0 1,1 1-1,1 0 0,1 0 1,-1 4 8,3-3 1,0 0 1,1 1-1,1 0 1,1 0-1,0-1 1,0 1-1,2 2-1,-1-15-20,0 1-1,1-1 0,-1 1 0,0-1 0,1 0 0,0 1 0,0-1 0,0 0 0,0 1 0,0-1 1,1 0-1,0 0 0,0 0 0,0 0 0,-1-1 0,2 1 0,-1-1 0,2 2 21,0 0-35,1-1 0,-2 0-1,3 0 1,-2 0 0,1-1-1,0 0 1,-1 0 0,2 0 0,-1 0-1,0-1 1,3 1 35,4-1-52,-1 1 0,0-2 1,0 0-1,1 0 0,0 0 0,-1-2 1,0 1-1,0-2 0,0 0 0,0 0 0,6-3 52,-7 2-114,1-1 0,-2 0 0,1-1 0,1-1 114,24-23-3980,-15 8-3480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14:06:21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17304,'0'0'800,"0"0"-15,0 0-689,0 0-96,0 0-1041,0 0-3057,23 12-6338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1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11701,'0'0'1748,"0"0"-115,0 0-179,0 0-694,0 0-432,2-2-251,-2 2-76,1 0-1,-1 0 1,0-1-1,1 1 1,-1 0-1,0 0 1,1 0-1,-1 0 1,0 0-1,0-1 1,0 1-1,1 0 1,-1 0-1,1 0 1,-1 0-1,1 0 1,-1 0-1,0 0 1,0 0-1,0 0 1,1 1-1,-1-1 1,1 0-1,-1 0 1,0 0-1,1 0 1,-1 0-1,0 1 1,0-1-1,0 0 1,0 0 0,1 0-1,-1 0 0,9 15 9,3 27 64,-9-30-9,6 27 234,-2 0-1,-2 0 1,0 26-298,-2 120 171,-3-117-109,-3-9 39,-8 47-101,5-58 30,3 2-178,3-28-2767,0-21 215,-1-2-2614,-2-3 2702,-1-11-1251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1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4178,'0'0'8871,"0"0"-6006,0 0-1211,0 0-758,1-3-621,-1 3-277,0-1 0,0 0 0,0 1 0,1-1 0,-1 1-1,0 0 1,0-1 0,0 0 0,0 1 0,1-1 0,-1 1 0,1 0-1,-1 0 1,1-1 0,-1 1 0,0-1 0,0 1 0,1-1 0,0 1 0,-1 0-1,1 0 1,-1 0 0,0 0 0,1 0 0,0-1 0,-1 1 0,1 0-1,-1 0 1,0 0 0,1 0 2,9-2 12,0 1-1,-1 0 1,1 1-1,0 0 1,0 1-1,8 1-11,69 13 228,-48-7-162,41 7 7,0-4 0,1-4 0,16-2-73,-58-4 6,-17 0-201,0-2 0,19-1 195,-38 1-301,17-3-370,-20 3 505,1 1 0,-1-1 0,0 1 0,0 0 0,1 0 0,-1-1 1,1 0-1,-1 1 0,1-1 0,-1 1 0,0 0 0,0-1 1,0 1-1,0-1 0,0 0 0,1 1 0,-1 0 0,0-1 0,0 0 1,0 0-1,0 1 0,0-1 166,0-11-5672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2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6307,'0'0'2470,"0"0"1,0 0-201,0 0-592,0 0-587,11 0 339,297 10-621,-143-10-625,-164 0-1254,-1 0-2195,0 0-3154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4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11173,'0'0'1286,"0"0"-299,0 0-200,0 0-515,0 0-184,0 0-26,17 20 23,52 64 27,-40-53 131,0-1 0,3-1 0,-1-2-1,4 0-242,-7-4 35,-11-10-122,1-1 1,0 0-1,0 0 0,15 5 87,-32-17-1008,-1 0-753,0 0-416,0 0-790,0 0-2662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4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3 348 7235,'0'0'3357,"0"0"-1218,0 0-591,0 0-655,-2 2-423,6-5-433,112-90 876,53-59-913,-162 146-264,-1-1 1,-1-1 0,0 1 0,0-1-1,1 1 1,0-6 263,3-9-2927,-7 2-3321,-2 17 587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14:01:35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8532,'0'0'1889,"0"0"-782,0 0 240,0 0-797,0 23-393,1 156-69,3 154 285,-3-191-3792,-1-142 524,0 0-1585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xGB7LU4i1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https://www.youtube.com/watch?v=hxGB7LU4i1I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4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19"/>
            <a:ext cx="9144000" cy="1102519"/>
          </a:xfrm>
        </p:spPr>
        <p:txBody>
          <a:bodyPr>
            <a:noAutofit/>
          </a:bodyPr>
          <a:lstStyle>
            <a:lvl1pPr>
              <a:defRPr sz="4600" b="1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5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9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5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3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5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5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9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5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36F9-424E-4B6A-83E8-4D3ED5A83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444D9-97D1-4C71-97EA-8DEA0E97F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FD219-47F1-43D0-8DF4-94FA0602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1C416-A472-405F-AEA7-DF9EEA41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331D-3786-42C1-BF72-523D9EEA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46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558E-35CD-431F-A337-CB67056B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2A8E-77F3-45AB-9E2A-638ECD769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E8F4C-6EA1-4238-B372-C9C7B6D9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A87-5C20-4E65-9A26-1D9498EE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93A4-8F81-4220-8F5E-564D940F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53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9CE5-A891-4955-82AC-FE10AAD4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B3DC7-A06E-41CC-A48E-49BD396F2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11828-9A92-44A0-82F7-58FED26F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00A56-0939-4658-A1E8-1E0BE006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80B9-0779-4521-B5DC-9F87F3E2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050D-7D12-4730-AA61-90FBA6A4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D5D6-84BC-4CCA-A07B-3EE437482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6FF7C-1CAD-4C46-8B7E-C501854E5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2F2EF-0FBD-47D8-A57B-350E38C6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DEB0F-0AD1-4896-87FC-20222AE0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3AE08-3E1A-48CD-B563-E69A760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5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ABFB-4E8D-41CF-A991-1D633524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96EA8-00C1-497F-A0F9-50DC3311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EF322-CAC7-4658-B165-9D2C59B58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5CB25-F590-480E-8BB9-1D952D012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6E58A-EBAD-43C2-BD43-2AC647747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88FF0C-29C9-4B17-9AE2-E6C57298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3FE90-B488-4128-A1FC-92FD5F0B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98485-AE67-4010-8E3B-9A50E9EC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43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B889-2639-4C35-9387-A0005B6F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0DE3C-55BB-4E8D-A7AC-E1101540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47238-0167-47AB-8FFA-8836CA8B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C04AC-F673-48FD-B136-B5BEEA4A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6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5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3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9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5660D-AE3B-4797-A5A1-F14E9856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21C46-6281-4050-8226-058F9AE3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7B62C-52EC-4C34-94E3-30B7C64D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47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8B5A-9DCB-4275-82FE-14B7967A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1DA2-A745-4DA6-A6EC-33022774C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CCA08-6FE0-4E17-83B5-19057B530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0F556-B78A-45E5-AD36-E6E4A6BA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2398D-36C0-43CE-AA3D-D42BA901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0423D-9C7D-4A9E-A193-CCAAC109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33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F7C-D80F-43DA-820E-8A4488D1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DB841-75B9-4AB1-A3C3-014E77F8E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09320-FC9E-4F20-966A-6DF4E6FB8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A672-6928-4396-99EC-84175D00B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7F61-9478-4E64-9ED1-3688B402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BC4DD-601E-46F2-BB37-C8AE80C7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08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B561-4376-447B-B2F3-94BE3E78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CA671-8B69-4C85-B607-AE814FCF7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5DFD6-37FA-45F3-8B09-6764CE4F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15135-4AF3-479C-96A8-6F35C35D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B538D-ED08-4072-BE0F-C91B45DB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87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670CB-AF61-452D-A36D-59A5AD699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B88B0-1C77-44A3-A822-B1AD1E8D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51D8-0FC0-4F30-88FA-30F1AC61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1C2C-BB93-450B-9879-B7DCEBF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66B4-19C7-4B2A-A796-0CBE6E15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4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07654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32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5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987574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5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5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5 October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0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5 October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5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2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5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8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75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87B44-286B-48E2-9C26-B43562B2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22C7C-41C6-4AC8-8E18-641D83598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AFC7-4E3E-4B81-9DD8-6E097CEA3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AA55C-9629-4287-ABDB-27C55D933D6B}" type="datetimeFigureOut">
              <a:rPr lang="en-US" smtClean="0"/>
              <a:t>Oct 05,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F40B-E09D-46CF-9D80-BC909FD57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32DF-2657-4541-8B9A-83CDDB2E5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8554-CE75-40AF-9E6B-50554AB9E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x.org/course/introduction-to-python-for-data-science-3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63" Type="http://schemas.openxmlformats.org/officeDocument/2006/relationships/image" Target="NULL"/><Relationship Id="rId159" Type="http://schemas.openxmlformats.org/officeDocument/2006/relationships/image" Target="NULL"/><Relationship Id="rId170" Type="http://schemas.openxmlformats.org/officeDocument/2006/relationships/image" Target="../media/image1320.png"/><Relationship Id="rId191" Type="http://schemas.openxmlformats.org/officeDocument/2006/relationships/image" Target="NULL"/><Relationship Id="rId205" Type="http://schemas.openxmlformats.org/officeDocument/2006/relationships/customXml" Target="../ink/ink799.xml"/><Relationship Id="rId226" Type="http://schemas.openxmlformats.org/officeDocument/2006/relationships/image" Target="../media/image215.png"/><Relationship Id="rId247" Type="http://schemas.openxmlformats.org/officeDocument/2006/relationships/customXml" Target="../ink/ink820.xml"/><Relationship Id="rId107" Type="http://schemas.openxmlformats.org/officeDocument/2006/relationships/image" Target="NULL"/><Relationship Id="rId268" Type="http://schemas.openxmlformats.org/officeDocument/2006/relationships/image" Target="../media/image238.png"/><Relationship Id="rId11" Type="http://schemas.openxmlformats.org/officeDocument/2006/relationships/image" Target="NULL"/><Relationship Id="rId32" Type="http://schemas.openxmlformats.org/officeDocument/2006/relationships/customXml" Target="../ink/ink716.xml"/><Relationship Id="rId53" Type="http://schemas.openxmlformats.org/officeDocument/2006/relationships/image" Target="NULL"/><Relationship Id="rId74" Type="http://schemas.openxmlformats.org/officeDocument/2006/relationships/customXml" Target="../ink/ink737.xml"/><Relationship Id="rId128" Type="http://schemas.openxmlformats.org/officeDocument/2006/relationships/customXml" Target="../ink/ink764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780.xml"/><Relationship Id="rId181" Type="http://schemas.openxmlformats.org/officeDocument/2006/relationships/image" Target="NULL"/><Relationship Id="rId216" Type="http://schemas.openxmlformats.org/officeDocument/2006/relationships/image" Target="../media/image209.png"/><Relationship Id="rId237" Type="http://schemas.openxmlformats.org/officeDocument/2006/relationships/customXml" Target="../ink/ink815.xml"/><Relationship Id="rId258" Type="http://schemas.openxmlformats.org/officeDocument/2006/relationships/image" Target="../media/image233.png"/><Relationship Id="rId22" Type="http://schemas.openxmlformats.org/officeDocument/2006/relationships/customXml" Target="../ink/ink711.xml"/><Relationship Id="rId43" Type="http://schemas.openxmlformats.org/officeDocument/2006/relationships/image" Target="NULL"/><Relationship Id="rId64" Type="http://schemas.openxmlformats.org/officeDocument/2006/relationships/customXml" Target="../ink/ink732.xml"/><Relationship Id="rId118" Type="http://schemas.openxmlformats.org/officeDocument/2006/relationships/customXml" Target="../ink/ink759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775.xml"/><Relationship Id="rId171" Type="http://schemas.openxmlformats.org/officeDocument/2006/relationships/customXml" Target="../ink/ink786.xml"/><Relationship Id="rId192" Type="http://schemas.openxmlformats.org/officeDocument/2006/relationships/customXml" Target="../ink/ink792.xml"/><Relationship Id="rId206" Type="http://schemas.openxmlformats.org/officeDocument/2006/relationships/image" Target="NULL"/><Relationship Id="rId227" Type="http://schemas.openxmlformats.org/officeDocument/2006/relationships/customXml" Target="../ink/ink810.xml"/><Relationship Id="rId248" Type="http://schemas.openxmlformats.org/officeDocument/2006/relationships/image" Target="../media/image227.png"/><Relationship Id="rId269" Type="http://schemas.openxmlformats.org/officeDocument/2006/relationships/customXml" Target="../ink/ink831.xml"/><Relationship Id="rId12" Type="http://schemas.openxmlformats.org/officeDocument/2006/relationships/customXml" Target="../ink/ink706.xml"/><Relationship Id="rId33" Type="http://schemas.openxmlformats.org/officeDocument/2006/relationships/image" Target="NULL"/><Relationship Id="rId108" Type="http://schemas.openxmlformats.org/officeDocument/2006/relationships/customXml" Target="../ink/ink754.xml"/><Relationship Id="rId129" Type="http://schemas.openxmlformats.org/officeDocument/2006/relationships/image" Target="../media/image1290.png"/><Relationship Id="rId54" Type="http://schemas.openxmlformats.org/officeDocument/2006/relationships/customXml" Target="../ink/ink727.xml"/><Relationship Id="rId75" Type="http://schemas.openxmlformats.org/officeDocument/2006/relationships/image" Target="NULL"/><Relationship Id="rId96" Type="http://schemas.openxmlformats.org/officeDocument/2006/relationships/customXml" Target="../ink/ink748.xml"/><Relationship Id="rId140" Type="http://schemas.openxmlformats.org/officeDocument/2006/relationships/customXml" Target="../ink/ink770.xml"/><Relationship Id="rId161" Type="http://schemas.openxmlformats.org/officeDocument/2006/relationships/customXml" Target="../ink/ink781.xml"/><Relationship Id="rId182" Type="http://schemas.openxmlformats.org/officeDocument/2006/relationships/customXml" Target="../ink/ink787.xml"/><Relationship Id="rId217" Type="http://schemas.openxmlformats.org/officeDocument/2006/relationships/customXml" Target="../ink/ink805.xml"/><Relationship Id="rId6" Type="http://schemas.openxmlformats.org/officeDocument/2006/relationships/customXml" Target="../ink/ink703.xml"/><Relationship Id="rId238" Type="http://schemas.openxmlformats.org/officeDocument/2006/relationships/image" Target="../media/image222.png"/><Relationship Id="rId259" Type="http://schemas.openxmlformats.org/officeDocument/2006/relationships/customXml" Target="../ink/ink826.xml"/><Relationship Id="rId23" Type="http://schemas.openxmlformats.org/officeDocument/2006/relationships/image" Target="NULL"/><Relationship Id="rId119" Type="http://schemas.openxmlformats.org/officeDocument/2006/relationships/image" Target="NULL"/><Relationship Id="rId270" Type="http://schemas.openxmlformats.org/officeDocument/2006/relationships/image" Target="../media/image239.png"/><Relationship Id="rId44" Type="http://schemas.openxmlformats.org/officeDocument/2006/relationships/customXml" Target="../ink/ink722.xml"/><Relationship Id="rId65" Type="http://schemas.openxmlformats.org/officeDocument/2006/relationships/image" Target="NULL"/><Relationship Id="rId86" Type="http://schemas.openxmlformats.org/officeDocument/2006/relationships/customXml" Target="../ink/ink743.xml"/><Relationship Id="rId130" Type="http://schemas.openxmlformats.org/officeDocument/2006/relationships/customXml" Target="../ink/ink765.xml"/><Relationship Id="rId151" Type="http://schemas.openxmlformats.org/officeDocument/2006/relationships/image" Target="../media/image1310.png"/><Relationship Id="rId193" Type="http://schemas.openxmlformats.org/officeDocument/2006/relationships/image" Target="NULL"/><Relationship Id="rId207" Type="http://schemas.openxmlformats.org/officeDocument/2006/relationships/customXml" Target="../ink/ink800.xml"/><Relationship Id="rId228" Type="http://schemas.openxmlformats.org/officeDocument/2006/relationships/image" Target="../media/image216.png"/><Relationship Id="rId249" Type="http://schemas.openxmlformats.org/officeDocument/2006/relationships/customXml" Target="../ink/ink821.xml"/><Relationship Id="rId13" Type="http://schemas.openxmlformats.org/officeDocument/2006/relationships/image" Target="NULL"/><Relationship Id="rId109" Type="http://schemas.openxmlformats.org/officeDocument/2006/relationships/image" Target="NULL"/><Relationship Id="rId260" Type="http://schemas.openxmlformats.org/officeDocument/2006/relationships/image" Target="../media/image234.png"/><Relationship Id="rId34" Type="http://schemas.openxmlformats.org/officeDocument/2006/relationships/customXml" Target="../ink/ink717.xml"/><Relationship Id="rId55" Type="http://schemas.openxmlformats.org/officeDocument/2006/relationships/image" Target="NULL"/><Relationship Id="rId76" Type="http://schemas.openxmlformats.org/officeDocument/2006/relationships/customXml" Target="../ink/ink738.xml"/><Relationship Id="rId97" Type="http://schemas.openxmlformats.org/officeDocument/2006/relationships/image" Target="NULL"/><Relationship Id="rId120" Type="http://schemas.openxmlformats.org/officeDocument/2006/relationships/customXml" Target="../ink/ink760.xml"/><Relationship Id="rId141" Type="http://schemas.openxmlformats.org/officeDocument/2006/relationships/image" Target="NULL"/><Relationship Id="rId7" Type="http://schemas.openxmlformats.org/officeDocument/2006/relationships/image" Target="NULL"/><Relationship Id="rId162" Type="http://schemas.openxmlformats.org/officeDocument/2006/relationships/image" Target="NULL"/><Relationship Id="rId183" Type="http://schemas.openxmlformats.org/officeDocument/2006/relationships/image" Target="NULL"/><Relationship Id="rId218" Type="http://schemas.openxmlformats.org/officeDocument/2006/relationships/image" Target="../media/image212.png"/><Relationship Id="rId239" Type="http://schemas.openxmlformats.org/officeDocument/2006/relationships/customXml" Target="../ink/ink816.xml"/><Relationship Id="rId250" Type="http://schemas.openxmlformats.org/officeDocument/2006/relationships/image" Target="../media/image228.png"/><Relationship Id="rId271" Type="http://schemas.openxmlformats.org/officeDocument/2006/relationships/customXml" Target="../ink/ink832.xml"/><Relationship Id="rId24" Type="http://schemas.openxmlformats.org/officeDocument/2006/relationships/customXml" Target="../ink/ink712.xml"/><Relationship Id="rId45" Type="http://schemas.openxmlformats.org/officeDocument/2006/relationships/image" Target="../media/image1270.png"/><Relationship Id="rId66" Type="http://schemas.openxmlformats.org/officeDocument/2006/relationships/customXml" Target="../ink/ink733.xml"/><Relationship Id="rId87" Type="http://schemas.openxmlformats.org/officeDocument/2006/relationships/image" Target="NULL"/><Relationship Id="rId110" Type="http://schemas.openxmlformats.org/officeDocument/2006/relationships/customXml" Target="../ink/ink755.xml"/><Relationship Id="rId131" Type="http://schemas.openxmlformats.org/officeDocument/2006/relationships/image" Target="NULL"/><Relationship Id="rId152" Type="http://schemas.openxmlformats.org/officeDocument/2006/relationships/customXml" Target="../ink/ink776.xml"/><Relationship Id="rId194" Type="http://schemas.openxmlformats.org/officeDocument/2006/relationships/customXml" Target="../ink/ink793.xml"/><Relationship Id="rId208" Type="http://schemas.openxmlformats.org/officeDocument/2006/relationships/image" Target="NULL"/><Relationship Id="rId229" Type="http://schemas.openxmlformats.org/officeDocument/2006/relationships/customXml" Target="../ink/ink811.xml"/><Relationship Id="rId240" Type="http://schemas.openxmlformats.org/officeDocument/2006/relationships/image" Target="../media/image223.png"/><Relationship Id="rId261" Type="http://schemas.openxmlformats.org/officeDocument/2006/relationships/customXml" Target="../ink/ink827.xml"/><Relationship Id="rId14" Type="http://schemas.openxmlformats.org/officeDocument/2006/relationships/customXml" Target="../ink/ink707.xml"/><Relationship Id="rId35" Type="http://schemas.openxmlformats.org/officeDocument/2006/relationships/image" Target="NULL"/><Relationship Id="rId56" Type="http://schemas.openxmlformats.org/officeDocument/2006/relationships/customXml" Target="../ink/ink728.xml"/><Relationship Id="rId77" Type="http://schemas.openxmlformats.org/officeDocument/2006/relationships/image" Target="NULL"/><Relationship Id="rId100" Type="http://schemas.openxmlformats.org/officeDocument/2006/relationships/customXml" Target="../ink/ink750.xml"/><Relationship Id="rId8" Type="http://schemas.openxmlformats.org/officeDocument/2006/relationships/customXml" Target="../ink/ink704.xml"/><Relationship Id="rId98" Type="http://schemas.openxmlformats.org/officeDocument/2006/relationships/customXml" Target="../ink/ink749.xml"/><Relationship Id="rId121" Type="http://schemas.openxmlformats.org/officeDocument/2006/relationships/image" Target="NULL"/><Relationship Id="rId142" Type="http://schemas.openxmlformats.org/officeDocument/2006/relationships/customXml" Target="../ink/ink771.xml"/><Relationship Id="rId163" Type="http://schemas.openxmlformats.org/officeDocument/2006/relationships/customXml" Target="../ink/ink782.xml"/><Relationship Id="rId184" Type="http://schemas.openxmlformats.org/officeDocument/2006/relationships/customXml" Target="../ink/ink788.xml"/><Relationship Id="rId219" Type="http://schemas.openxmlformats.org/officeDocument/2006/relationships/customXml" Target="../ink/ink806.xml"/><Relationship Id="rId230" Type="http://schemas.openxmlformats.org/officeDocument/2006/relationships/image" Target="../media/image217.png"/><Relationship Id="rId251" Type="http://schemas.openxmlformats.org/officeDocument/2006/relationships/customXml" Target="../ink/ink822.xml"/><Relationship Id="rId25" Type="http://schemas.openxmlformats.org/officeDocument/2006/relationships/image" Target="NULL"/><Relationship Id="rId46" Type="http://schemas.openxmlformats.org/officeDocument/2006/relationships/customXml" Target="../ink/ink723.xml"/><Relationship Id="rId67" Type="http://schemas.openxmlformats.org/officeDocument/2006/relationships/image" Target="NULL"/><Relationship Id="rId272" Type="http://schemas.openxmlformats.org/officeDocument/2006/relationships/image" Target="../media/image241.png"/><Relationship Id="rId88" Type="http://schemas.openxmlformats.org/officeDocument/2006/relationships/customXml" Target="../ink/ink744.xml"/><Relationship Id="rId111" Type="http://schemas.openxmlformats.org/officeDocument/2006/relationships/image" Target="NULL"/><Relationship Id="rId132" Type="http://schemas.openxmlformats.org/officeDocument/2006/relationships/customXml" Target="../ink/ink766.xml"/><Relationship Id="rId153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customXml" Target="../ink/ink801.xml"/><Relationship Id="rId220" Type="http://schemas.openxmlformats.org/officeDocument/2006/relationships/image" Target="../media/image213.png"/><Relationship Id="rId241" Type="http://schemas.openxmlformats.org/officeDocument/2006/relationships/customXml" Target="../ink/ink817.xml"/><Relationship Id="rId15" Type="http://schemas.openxmlformats.org/officeDocument/2006/relationships/image" Target="NULL"/><Relationship Id="rId36" Type="http://schemas.openxmlformats.org/officeDocument/2006/relationships/customXml" Target="../ink/ink718.xml"/><Relationship Id="rId57" Type="http://schemas.openxmlformats.org/officeDocument/2006/relationships/image" Target="NULL"/><Relationship Id="rId262" Type="http://schemas.openxmlformats.org/officeDocument/2006/relationships/image" Target="../media/image235.png"/><Relationship Id="rId78" Type="http://schemas.openxmlformats.org/officeDocument/2006/relationships/customXml" Target="../ink/ink739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761.xml"/><Relationship Id="rId143" Type="http://schemas.openxmlformats.org/officeDocument/2006/relationships/image" Target="NULL"/><Relationship Id="rId164" Type="http://schemas.openxmlformats.org/officeDocument/2006/relationships/image" Target="NULL"/><Relationship Id="rId185" Type="http://schemas.openxmlformats.org/officeDocument/2006/relationships/image" Target="NULL"/><Relationship Id="rId9" Type="http://schemas.openxmlformats.org/officeDocument/2006/relationships/image" Target="NULL"/><Relationship Id="rId210" Type="http://schemas.openxmlformats.org/officeDocument/2006/relationships/image" Target="NULL"/><Relationship Id="rId26" Type="http://schemas.openxmlformats.org/officeDocument/2006/relationships/customXml" Target="../ink/ink713.xml"/><Relationship Id="rId231" Type="http://schemas.openxmlformats.org/officeDocument/2006/relationships/customXml" Target="../ink/ink812.xml"/><Relationship Id="rId252" Type="http://schemas.openxmlformats.org/officeDocument/2006/relationships/image" Target="../media/image229.png"/><Relationship Id="rId47" Type="http://schemas.openxmlformats.org/officeDocument/2006/relationships/image" Target="NULL"/><Relationship Id="rId68" Type="http://schemas.openxmlformats.org/officeDocument/2006/relationships/customXml" Target="../ink/ink734.xml"/><Relationship Id="rId89" Type="http://schemas.openxmlformats.org/officeDocument/2006/relationships/image" Target="NULL"/><Relationship Id="rId112" Type="http://schemas.openxmlformats.org/officeDocument/2006/relationships/customXml" Target="../ink/ink756.xml"/><Relationship Id="rId133" Type="http://schemas.openxmlformats.org/officeDocument/2006/relationships/image" Target="NULL"/><Relationship Id="rId154" Type="http://schemas.openxmlformats.org/officeDocument/2006/relationships/customXml" Target="../ink/ink777.xml"/><Relationship Id="rId196" Type="http://schemas.openxmlformats.org/officeDocument/2006/relationships/customXml" Target="../ink/ink794.xml"/><Relationship Id="rId200" Type="http://schemas.openxmlformats.org/officeDocument/2006/relationships/image" Target="../media/image1330.png"/><Relationship Id="rId16" Type="http://schemas.openxmlformats.org/officeDocument/2006/relationships/customXml" Target="../ink/ink708.xml"/><Relationship Id="rId221" Type="http://schemas.openxmlformats.org/officeDocument/2006/relationships/customXml" Target="../ink/ink807.xml"/><Relationship Id="rId242" Type="http://schemas.openxmlformats.org/officeDocument/2006/relationships/image" Target="../media/image224.png"/><Relationship Id="rId263" Type="http://schemas.openxmlformats.org/officeDocument/2006/relationships/customXml" Target="../ink/ink828.xml"/><Relationship Id="rId37" Type="http://schemas.openxmlformats.org/officeDocument/2006/relationships/image" Target="NULL"/><Relationship Id="rId58" Type="http://schemas.openxmlformats.org/officeDocument/2006/relationships/customXml" Target="../ink/ink729.xml"/><Relationship Id="rId79" Type="http://schemas.openxmlformats.org/officeDocument/2006/relationships/image" Target="NULL"/><Relationship Id="rId102" Type="http://schemas.openxmlformats.org/officeDocument/2006/relationships/customXml" Target="../ink/ink751.xml"/><Relationship Id="rId123" Type="http://schemas.openxmlformats.org/officeDocument/2006/relationships/image" Target="NULL"/><Relationship Id="rId144" Type="http://schemas.openxmlformats.org/officeDocument/2006/relationships/customXml" Target="../ink/ink772.xml"/><Relationship Id="rId90" Type="http://schemas.openxmlformats.org/officeDocument/2006/relationships/customXml" Target="../ink/ink745.xml"/><Relationship Id="rId165" Type="http://schemas.openxmlformats.org/officeDocument/2006/relationships/customXml" Target="../ink/ink783.xml"/><Relationship Id="rId186" Type="http://schemas.openxmlformats.org/officeDocument/2006/relationships/customXml" Target="../ink/ink789.xml"/><Relationship Id="rId211" Type="http://schemas.openxmlformats.org/officeDocument/2006/relationships/customXml" Target="../ink/ink802.xml"/><Relationship Id="rId232" Type="http://schemas.openxmlformats.org/officeDocument/2006/relationships/image" Target="../media/image218.png"/><Relationship Id="rId253" Type="http://schemas.openxmlformats.org/officeDocument/2006/relationships/customXml" Target="../ink/ink823.xml"/><Relationship Id="rId27" Type="http://schemas.openxmlformats.org/officeDocument/2006/relationships/image" Target="NULL"/><Relationship Id="rId48" Type="http://schemas.openxmlformats.org/officeDocument/2006/relationships/customXml" Target="../ink/ink724.xml"/><Relationship Id="rId69" Type="http://schemas.openxmlformats.org/officeDocument/2006/relationships/image" Target="NULL"/><Relationship Id="rId113" Type="http://schemas.openxmlformats.org/officeDocument/2006/relationships/image" Target="../media/image1280.png"/><Relationship Id="rId134" Type="http://schemas.openxmlformats.org/officeDocument/2006/relationships/customXml" Target="../ink/ink767.xml"/><Relationship Id="rId80" Type="http://schemas.openxmlformats.org/officeDocument/2006/relationships/customXml" Target="../ink/ink740.xml"/><Relationship Id="rId155" Type="http://schemas.openxmlformats.org/officeDocument/2006/relationships/image" Target="NULL"/><Relationship Id="rId197" Type="http://schemas.openxmlformats.org/officeDocument/2006/relationships/customXml" Target="../ink/ink795.xml"/><Relationship Id="rId201" Type="http://schemas.openxmlformats.org/officeDocument/2006/relationships/customXml" Target="../ink/ink797.xml"/><Relationship Id="rId222" Type="http://schemas.openxmlformats.org/officeDocument/2006/relationships/image" Target="../media/image9.png"/><Relationship Id="rId243" Type="http://schemas.openxmlformats.org/officeDocument/2006/relationships/customXml" Target="../ink/ink818.xml"/><Relationship Id="rId264" Type="http://schemas.openxmlformats.org/officeDocument/2006/relationships/image" Target="../media/image236.png"/><Relationship Id="rId17" Type="http://schemas.openxmlformats.org/officeDocument/2006/relationships/image" Target="NULL"/><Relationship Id="rId38" Type="http://schemas.openxmlformats.org/officeDocument/2006/relationships/customXml" Target="../ink/ink719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762.xml"/><Relationship Id="rId70" Type="http://schemas.openxmlformats.org/officeDocument/2006/relationships/customXml" Target="../ink/ink735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image" Target="NULL"/><Relationship Id="rId187" Type="http://schemas.openxmlformats.org/officeDocument/2006/relationships/image" Target="NULL"/><Relationship Id="rId1" Type="http://schemas.openxmlformats.org/officeDocument/2006/relationships/slideLayout" Target="../slideLayouts/slideLayout14.xml"/><Relationship Id="rId212" Type="http://schemas.openxmlformats.org/officeDocument/2006/relationships/image" Target="../media/image1360.png"/><Relationship Id="rId233" Type="http://schemas.openxmlformats.org/officeDocument/2006/relationships/customXml" Target="../ink/ink813.xml"/><Relationship Id="rId254" Type="http://schemas.openxmlformats.org/officeDocument/2006/relationships/image" Target="../media/image231.png"/><Relationship Id="rId28" Type="http://schemas.openxmlformats.org/officeDocument/2006/relationships/customXml" Target="../ink/ink714.xml"/><Relationship Id="rId49" Type="http://schemas.openxmlformats.org/officeDocument/2006/relationships/image" Target="NULL"/><Relationship Id="rId114" Type="http://schemas.openxmlformats.org/officeDocument/2006/relationships/customXml" Target="../ink/ink757.xml"/><Relationship Id="rId60" Type="http://schemas.openxmlformats.org/officeDocument/2006/relationships/customXml" Target="../ink/ink730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778.xml"/><Relationship Id="rId198" Type="http://schemas.openxmlformats.org/officeDocument/2006/relationships/image" Target="NULL"/><Relationship Id="rId202" Type="http://schemas.openxmlformats.org/officeDocument/2006/relationships/image" Target="../media/image1340.png"/><Relationship Id="rId223" Type="http://schemas.openxmlformats.org/officeDocument/2006/relationships/customXml" Target="../ink/ink808.xml"/><Relationship Id="rId244" Type="http://schemas.openxmlformats.org/officeDocument/2006/relationships/image" Target="../media/image225.png"/><Relationship Id="rId18" Type="http://schemas.openxmlformats.org/officeDocument/2006/relationships/customXml" Target="../ink/ink709.xml"/><Relationship Id="rId39" Type="http://schemas.openxmlformats.org/officeDocument/2006/relationships/image" Target="NULL"/><Relationship Id="rId265" Type="http://schemas.openxmlformats.org/officeDocument/2006/relationships/customXml" Target="../ink/ink829.xml"/><Relationship Id="rId50" Type="http://schemas.openxmlformats.org/officeDocument/2006/relationships/customXml" Target="../ink/ink725.xml"/><Relationship Id="rId104" Type="http://schemas.openxmlformats.org/officeDocument/2006/relationships/customXml" Target="../ink/ink752.xml"/><Relationship Id="rId125" Type="http://schemas.openxmlformats.org/officeDocument/2006/relationships/image" Target="NULL"/><Relationship Id="rId146" Type="http://schemas.openxmlformats.org/officeDocument/2006/relationships/customXml" Target="../ink/ink773.xml"/><Relationship Id="rId167" Type="http://schemas.openxmlformats.org/officeDocument/2006/relationships/customXml" Target="../ink/ink784.xml"/><Relationship Id="rId188" Type="http://schemas.openxmlformats.org/officeDocument/2006/relationships/customXml" Target="../ink/ink790.xml"/><Relationship Id="rId71" Type="http://schemas.openxmlformats.org/officeDocument/2006/relationships/image" Target="NULL"/><Relationship Id="rId92" Type="http://schemas.openxmlformats.org/officeDocument/2006/relationships/customXml" Target="../ink/ink746.xml"/><Relationship Id="rId213" Type="http://schemas.openxmlformats.org/officeDocument/2006/relationships/customXml" Target="../ink/ink803.xml"/><Relationship Id="rId234" Type="http://schemas.openxmlformats.org/officeDocument/2006/relationships/image" Target="../media/image219.png"/><Relationship Id="rId2" Type="http://schemas.openxmlformats.org/officeDocument/2006/relationships/customXml" Target="../ink/ink701.xml"/><Relationship Id="rId29" Type="http://schemas.openxmlformats.org/officeDocument/2006/relationships/image" Target="NULL"/><Relationship Id="rId255" Type="http://schemas.openxmlformats.org/officeDocument/2006/relationships/customXml" Target="../ink/ink824.xml"/><Relationship Id="rId40" Type="http://schemas.openxmlformats.org/officeDocument/2006/relationships/customXml" Target="../ink/ink720.xml"/><Relationship Id="rId115" Type="http://schemas.openxmlformats.org/officeDocument/2006/relationships/image" Target="NULL"/><Relationship Id="rId136" Type="http://schemas.openxmlformats.org/officeDocument/2006/relationships/customXml" Target="../ink/ink768.xml"/><Relationship Id="rId15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741.xml"/><Relationship Id="rId199" Type="http://schemas.openxmlformats.org/officeDocument/2006/relationships/customXml" Target="../ink/ink796.xml"/><Relationship Id="rId203" Type="http://schemas.openxmlformats.org/officeDocument/2006/relationships/customXml" Target="../ink/ink798.xml"/><Relationship Id="rId19" Type="http://schemas.openxmlformats.org/officeDocument/2006/relationships/image" Target="NULL"/><Relationship Id="rId224" Type="http://schemas.openxmlformats.org/officeDocument/2006/relationships/image" Target="../media/image214.png"/><Relationship Id="rId245" Type="http://schemas.openxmlformats.org/officeDocument/2006/relationships/customXml" Target="../ink/ink819.xml"/><Relationship Id="rId266" Type="http://schemas.openxmlformats.org/officeDocument/2006/relationships/image" Target="../media/image237.png"/><Relationship Id="rId30" Type="http://schemas.openxmlformats.org/officeDocument/2006/relationships/customXml" Target="../ink/ink715.xml"/><Relationship Id="rId105" Type="http://schemas.openxmlformats.org/officeDocument/2006/relationships/image" Target="NULL"/><Relationship Id="rId126" Type="http://schemas.openxmlformats.org/officeDocument/2006/relationships/customXml" Target="../ink/ink763.xml"/><Relationship Id="rId147" Type="http://schemas.openxmlformats.org/officeDocument/2006/relationships/image" Target="NULL"/><Relationship Id="rId168" Type="http://schemas.openxmlformats.org/officeDocument/2006/relationships/image" Target="NULL"/><Relationship Id="rId51" Type="http://schemas.openxmlformats.org/officeDocument/2006/relationships/image" Target="NULL"/><Relationship Id="rId72" Type="http://schemas.openxmlformats.org/officeDocument/2006/relationships/customXml" Target="../ink/ink736.xml"/><Relationship Id="rId93" Type="http://schemas.openxmlformats.org/officeDocument/2006/relationships/image" Target="NULL"/><Relationship Id="rId189" Type="http://schemas.openxmlformats.org/officeDocument/2006/relationships/image" Target="NULL"/><Relationship Id="rId3" Type="http://schemas.openxmlformats.org/officeDocument/2006/relationships/image" Target="NULL"/><Relationship Id="rId214" Type="http://schemas.openxmlformats.org/officeDocument/2006/relationships/image" Target="../media/image208.png"/><Relationship Id="rId235" Type="http://schemas.openxmlformats.org/officeDocument/2006/relationships/customXml" Target="../ink/ink814.xml"/><Relationship Id="rId256" Type="http://schemas.openxmlformats.org/officeDocument/2006/relationships/image" Target="../media/image232.png"/><Relationship Id="rId116" Type="http://schemas.openxmlformats.org/officeDocument/2006/relationships/customXml" Target="../ink/ink758.xml"/><Relationship Id="rId137" Type="http://schemas.openxmlformats.org/officeDocument/2006/relationships/image" Target="NULL"/><Relationship Id="rId158" Type="http://schemas.openxmlformats.org/officeDocument/2006/relationships/customXml" Target="../ink/ink779.xml"/><Relationship Id="rId20" Type="http://schemas.openxmlformats.org/officeDocument/2006/relationships/customXml" Target="../ink/ink710.xml"/><Relationship Id="rId41" Type="http://schemas.openxmlformats.org/officeDocument/2006/relationships/image" Target="NULL"/><Relationship Id="rId62" Type="http://schemas.openxmlformats.org/officeDocument/2006/relationships/customXml" Target="../ink/ink731.xml"/><Relationship Id="rId83" Type="http://schemas.openxmlformats.org/officeDocument/2006/relationships/image" Target="NULL"/><Relationship Id="rId190" Type="http://schemas.openxmlformats.org/officeDocument/2006/relationships/customXml" Target="../ink/ink791.xml"/><Relationship Id="rId204" Type="http://schemas.openxmlformats.org/officeDocument/2006/relationships/image" Target="../media/image1350.png"/><Relationship Id="rId225" Type="http://schemas.openxmlformats.org/officeDocument/2006/relationships/customXml" Target="../ink/ink809.xml"/><Relationship Id="rId246" Type="http://schemas.openxmlformats.org/officeDocument/2006/relationships/image" Target="../media/image226.png"/><Relationship Id="rId267" Type="http://schemas.openxmlformats.org/officeDocument/2006/relationships/customXml" Target="../ink/ink830.xml"/><Relationship Id="rId106" Type="http://schemas.openxmlformats.org/officeDocument/2006/relationships/customXml" Target="../ink/ink753.xml"/><Relationship Id="rId127" Type="http://schemas.openxmlformats.org/officeDocument/2006/relationships/image" Target="NULL"/><Relationship Id="rId10" Type="http://schemas.openxmlformats.org/officeDocument/2006/relationships/customXml" Target="../ink/ink705.xml"/><Relationship Id="rId31" Type="http://schemas.openxmlformats.org/officeDocument/2006/relationships/image" Target="NULL"/><Relationship Id="rId52" Type="http://schemas.openxmlformats.org/officeDocument/2006/relationships/customXml" Target="../ink/ink726.xml"/><Relationship Id="rId73" Type="http://schemas.openxmlformats.org/officeDocument/2006/relationships/image" Target="NULL"/><Relationship Id="rId94" Type="http://schemas.openxmlformats.org/officeDocument/2006/relationships/customXml" Target="../ink/ink747.xml"/><Relationship Id="rId148" Type="http://schemas.openxmlformats.org/officeDocument/2006/relationships/customXml" Target="../ink/ink774.xml"/><Relationship Id="rId169" Type="http://schemas.openxmlformats.org/officeDocument/2006/relationships/customXml" Target="../ink/ink785.xml"/><Relationship Id="rId4" Type="http://schemas.openxmlformats.org/officeDocument/2006/relationships/customXml" Target="../ink/ink702.xml"/><Relationship Id="rId215" Type="http://schemas.openxmlformats.org/officeDocument/2006/relationships/customXml" Target="../ink/ink804.xml"/><Relationship Id="rId236" Type="http://schemas.openxmlformats.org/officeDocument/2006/relationships/image" Target="../media/image221.png"/><Relationship Id="rId257" Type="http://schemas.openxmlformats.org/officeDocument/2006/relationships/customXml" Target="../ink/ink825.xml"/><Relationship Id="rId42" Type="http://schemas.openxmlformats.org/officeDocument/2006/relationships/customXml" Target="../ink/ink721.xml"/><Relationship Id="rId84" Type="http://schemas.openxmlformats.org/officeDocument/2006/relationships/customXml" Target="../ink/ink742.xml"/><Relationship Id="rId138" Type="http://schemas.openxmlformats.org/officeDocument/2006/relationships/customXml" Target="../ink/ink76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853.xml"/><Relationship Id="rId63" Type="http://schemas.openxmlformats.org/officeDocument/2006/relationships/image" Target="NULL"/><Relationship Id="rId84" Type="http://schemas.openxmlformats.org/officeDocument/2006/relationships/customXml" Target="../ink/ink874.xml"/><Relationship Id="rId138" Type="http://schemas.openxmlformats.org/officeDocument/2006/relationships/customXml" Target="../ink/ink901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848.xml"/><Relationship Id="rId53" Type="http://schemas.openxmlformats.org/officeDocument/2006/relationships/image" Target="../media/image1460.png"/><Relationship Id="rId74" Type="http://schemas.openxmlformats.org/officeDocument/2006/relationships/customXml" Target="../ink/ink869.xml"/><Relationship Id="rId128" Type="http://schemas.openxmlformats.org/officeDocument/2006/relationships/customXml" Target="../ink/ink896.xml"/><Relationship Id="rId5" Type="http://schemas.openxmlformats.org/officeDocument/2006/relationships/image" Target="NULL"/><Relationship Id="rId90" Type="http://schemas.openxmlformats.org/officeDocument/2006/relationships/customXml" Target="../ink/ink877.xml"/><Relationship Id="rId95" Type="http://schemas.openxmlformats.org/officeDocument/2006/relationships/image" Target="NULL"/><Relationship Id="rId22" Type="http://schemas.openxmlformats.org/officeDocument/2006/relationships/customXml" Target="../ink/ink843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856.xml"/><Relationship Id="rId64" Type="http://schemas.openxmlformats.org/officeDocument/2006/relationships/customXml" Target="../ink/ink864.xml"/><Relationship Id="rId69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customXml" Target="../ink/ink891.xml"/><Relationship Id="rId134" Type="http://schemas.openxmlformats.org/officeDocument/2006/relationships/customXml" Target="../ink/ink899.xml"/><Relationship Id="rId139" Type="http://schemas.openxmlformats.org/officeDocument/2006/relationships/image" Target="NULL"/><Relationship Id="rId80" Type="http://schemas.openxmlformats.org/officeDocument/2006/relationships/customXml" Target="../ink/ink872.xml"/><Relationship Id="rId85" Type="http://schemas.openxmlformats.org/officeDocument/2006/relationships/image" Target="NULL"/><Relationship Id="rId12" Type="http://schemas.openxmlformats.org/officeDocument/2006/relationships/customXml" Target="../ink/ink838.xml"/><Relationship Id="rId17" Type="http://schemas.openxmlformats.org/officeDocument/2006/relationships/image" Target="../media/image1420.png"/><Relationship Id="rId33" Type="http://schemas.openxmlformats.org/officeDocument/2006/relationships/image" Target="NULL"/><Relationship Id="rId38" Type="http://schemas.openxmlformats.org/officeDocument/2006/relationships/customXml" Target="../ink/ink851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886.xml"/><Relationship Id="rId124" Type="http://schemas.openxmlformats.org/officeDocument/2006/relationships/customXml" Target="../ink/ink894.xml"/><Relationship Id="rId129" Type="http://schemas.openxmlformats.org/officeDocument/2006/relationships/image" Target="../media/image1480.png"/><Relationship Id="rId54" Type="http://schemas.openxmlformats.org/officeDocument/2006/relationships/customXml" Target="../ink/ink859.xml"/><Relationship Id="rId70" Type="http://schemas.openxmlformats.org/officeDocument/2006/relationships/customXml" Target="../ink/ink867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880.xml"/><Relationship Id="rId140" Type="http://schemas.openxmlformats.org/officeDocument/2006/relationships/customXml" Target="../ink/ink902.xml"/><Relationship Id="rId145" Type="http://schemas.openxmlformats.org/officeDocument/2006/relationships/image" Target="../media/image1490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835.xml"/><Relationship Id="rId23" Type="http://schemas.openxmlformats.org/officeDocument/2006/relationships/image" Target="NULL"/><Relationship Id="rId28" Type="http://schemas.openxmlformats.org/officeDocument/2006/relationships/customXml" Target="../ink/ink846.xml"/><Relationship Id="rId49" Type="http://schemas.openxmlformats.org/officeDocument/2006/relationships/image" Target="NULL"/><Relationship Id="rId114" Type="http://schemas.openxmlformats.org/officeDocument/2006/relationships/customXml" Target="../ink/ink889.xml"/><Relationship Id="rId119" Type="http://schemas.openxmlformats.org/officeDocument/2006/relationships/image" Target="NULL"/><Relationship Id="rId44" Type="http://schemas.openxmlformats.org/officeDocument/2006/relationships/customXml" Target="../ink/ink854.xml"/><Relationship Id="rId60" Type="http://schemas.openxmlformats.org/officeDocument/2006/relationships/customXml" Target="../ink/ink862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875.xml"/><Relationship Id="rId130" Type="http://schemas.openxmlformats.org/officeDocument/2006/relationships/customXml" Target="../ink/ink897.xml"/><Relationship Id="rId135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841.xml"/><Relationship Id="rId39" Type="http://schemas.openxmlformats.org/officeDocument/2006/relationships/image" Target="../media/image1450.png"/><Relationship Id="rId109" Type="http://schemas.openxmlformats.org/officeDocument/2006/relationships/image" Target="NULL"/><Relationship Id="rId34" Type="http://schemas.openxmlformats.org/officeDocument/2006/relationships/customXml" Target="../ink/ink849.xml"/><Relationship Id="rId50" Type="http://schemas.openxmlformats.org/officeDocument/2006/relationships/customXml" Target="../ink/ink857.xml"/><Relationship Id="rId55" Type="http://schemas.openxmlformats.org/officeDocument/2006/relationships/image" Target="NULL"/><Relationship Id="rId76" Type="http://schemas.openxmlformats.org/officeDocument/2006/relationships/customXml" Target="../ink/ink870.xml"/><Relationship Id="rId97" Type="http://schemas.openxmlformats.org/officeDocument/2006/relationships/image" Target="NULL"/><Relationship Id="rId104" Type="http://schemas.openxmlformats.org/officeDocument/2006/relationships/customXml" Target="../ink/ink884.xml"/><Relationship Id="rId120" Type="http://schemas.openxmlformats.org/officeDocument/2006/relationships/customXml" Target="../ink/ink892.xml"/><Relationship Id="rId125" Type="http://schemas.openxmlformats.org/officeDocument/2006/relationships/image" Target="NULL"/><Relationship Id="rId141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878.xml"/><Relationship Id="rId2" Type="http://schemas.openxmlformats.org/officeDocument/2006/relationships/customXml" Target="../ink/ink833.xml"/><Relationship Id="rId29" Type="http://schemas.openxmlformats.org/officeDocument/2006/relationships/image" Target="NULL"/><Relationship Id="rId24" Type="http://schemas.openxmlformats.org/officeDocument/2006/relationships/customXml" Target="../ink/ink844.xml"/><Relationship Id="rId40" Type="http://schemas.openxmlformats.org/officeDocument/2006/relationships/customXml" Target="../ink/ink852.xml"/><Relationship Id="rId45" Type="http://schemas.openxmlformats.org/officeDocument/2006/relationships/image" Target="NULL"/><Relationship Id="rId66" Type="http://schemas.openxmlformats.org/officeDocument/2006/relationships/customXml" Target="../ink/ink865.xml"/><Relationship Id="rId87" Type="http://schemas.openxmlformats.org/officeDocument/2006/relationships/image" Target="NULL"/><Relationship Id="rId110" Type="http://schemas.openxmlformats.org/officeDocument/2006/relationships/customXml" Target="../ink/ink887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900.xml"/><Relationship Id="rId61" Type="http://schemas.openxmlformats.org/officeDocument/2006/relationships/image" Target="NULL"/><Relationship Id="rId82" Type="http://schemas.openxmlformats.org/officeDocument/2006/relationships/customXml" Target="../ink/ink873.xml"/><Relationship Id="rId19" Type="http://schemas.openxmlformats.org/officeDocument/2006/relationships/image" Target="NULL"/><Relationship Id="rId14" Type="http://schemas.openxmlformats.org/officeDocument/2006/relationships/customXml" Target="../ink/ink839.xml"/><Relationship Id="rId30" Type="http://schemas.openxmlformats.org/officeDocument/2006/relationships/customXml" Target="../ink/ink847.xml"/><Relationship Id="rId35" Type="http://schemas.openxmlformats.org/officeDocument/2006/relationships/image" Target="../media/image1430.png"/><Relationship Id="rId56" Type="http://schemas.openxmlformats.org/officeDocument/2006/relationships/customXml" Target="../ink/ink860.xml"/><Relationship Id="rId77" Type="http://schemas.openxmlformats.org/officeDocument/2006/relationships/image" Target="NULL"/><Relationship Id="rId100" Type="http://schemas.openxmlformats.org/officeDocument/2006/relationships/customXml" Target="../ink/ink882.xml"/><Relationship Id="rId105" Type="http://schemas.openxmlformats.org/officeDocument/2006/relationships/image" Target="NULL"/><Relationship Id="rId126" Type="http://schemas.openxmlformats.org/officeDocument/2006/relationships/customXml" Target="../ink/ink895.xml"/><Relationship Id="rId8" Type="http://schemas.openxmlformats.org/officeDocument/2006/relationships/customXml" Target="../ink/ink836.xml"/><Relationship Id="rId51" Type="http://schemas.openxmlformats.org/officeDocument/2006/relationships/image" Target="NULL"/><Relationship Id="rId72" Type="http://schemas.openxmlformats.org/officeDocument/2006/relationships/customXml" Target="../ink/ink868.xml"/><Relationship Id="rId93" Type="http://schemas.openxmlformats.org/officeDocument/2006/relationships/image" Target="NULL"/><Relationship Id="rId98" Type="http://schemas.openxmlformats.org/officeDocument/2006/relationships/customXml" Target="../ink/ink881.xml"/><Relationship Id="rId121" Type="http://schemas.openxmlformats.org/officeDocument/2006/relationships/image" Target="NULL"/><Relationship Id="rId142" Type="http://schemas.openxmlformats.org/officeDocument/2006/relationships/customXml" Target="../ink/ink903.xml"/><Relationship Id="rId3" Type="http://schemas.openxmlformats.org/officeDocument/2006/relationships/image" Target="../media/image1310.png"/><Relationship Id="rId25" Type="http://schemas.openxmlformats.org/officeDocument/2006/relationships/image" Target="NULL"/><Relationship Id="rId46" Type="http://schemas.openxmlformats.org/officeDocument/2006/relationships/customXml" Target="../ink/ink855.xml"/><Relationship Id="rId67" Type="http://schemas.openxmlformats.org/officeDocument/2006/relationships/image" Target="NULL"/><Relationship Id="rId116" Type="http://schemas.openxmlformats.org/officeDocument/2006/relationships/customXml" Target="../ink/ink890.xml"/><Relationship Id="rId137" Type="http://schemas.openxmlformats.org/officeDocument/2006/relationships/image" Target="NULL"/><Relationship Id="rId20" Type="http://schemas.openxmlformats.org/officeDocument/2006/relationships/customXml" Target="../ink/ink842.xml"/><Relationship Id="rId41" Type="http://schemas.openxmlformats.org/officeDocument/2006/relationships/image" Target="NULL"/><Relationship Id="rId62" Type="http://schemas.openxmlformats.org/officeDocument/2006/relationships/customXml" Target="../ink/ink863.xml"/><Relationship Id="rId83" Type="http://schemas.openxmlformats.org/officeDocument/2006/relationships/image" Target="NULL"/><Relationship Id="rId88" Type="http://schemas.openxmlformats.org/officeDocument/2006/relationships/customXml" Target="../ink/ink876.xml"/><Relationship Id="rId111" Type="http://schemas.openxmlformats.org/officeDocument/2006/relationships/image" Target="NULL"/><Relationship Id="rId132" Type="http://schemas.openxmlformats.org/officeDocument/2006/relationships/customXml" Target="../ink/ink898.xml"/><Relationship Id="rId15" Type="http://schemas.openxmlformats.org/officeDocument/2006/relationships/image" Target="NULL"/><Relationship Id="rId36" Type="http://schemas.openxmlformats.org/officeDocument/2006/relationships/customXml" Target="../ink/ink850.xml"/><Relationship Id="rId57" Type="http://schemas.openxmlformats.org/officeDocument/2006/relationships/image" Target="NULL"/><Relationship Id="rId106" Type="http://schemas.openxmlformats.org/officeDocument/2006/relationships/customXml" Target="../ink/ink885.xml"/><Relationship Id="rId127" Type="http://schemas.openxmlformats.org/officeDocument/2006/relationships/image" Target="../media/image1470.png"/><Relationship Id="rId10" Type="http://schemas.openxmlformats.org/officeDocument/2006/relationships/customXml" Target="../ink/ink837.xml"/><Relationship Id="rId31" Type="http://schemas.openxmlformats.org/officeDocument/2006/relationships/image" Target="NULL"/><Relationship Id="rId52" Type="http://schemas.openxmlformats.org/officeDocument/2006/relationships/customXml" Target="../ink/ink858.xml"/><Relationship Id="rId73" Type="http://schemas.openxmlformats.org/officeDocument/2006/relationships/image" Target="NULL"/><Relationship Id="rId78" Type="http://schemas.openxmlformats.org/officeDocument/2006/relationships/customXml" Target="../ink/ink871.xml"/><Relationship Id="rId94" Type="http://schemas.openxmlformats.org/officeDocument/2006/relationships/customXml" Target="../ink/ink879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893.xml"/><Relationship Id="rId143" Type="http://schemas.openxmlformats.org/officeDocument/2006/relationships/image" Target="NULL"/><Relationship Id="rId4" Type="http://schemas.openxmlformats.org/officeDocument/2006/relationships/customXml" Target="../ink/ink834.xml"/><Relationship Id="rId9" Type="http://schemas.openxmlformats.org/officeDocument/2006/relationships/image" Target="../media/image1410.png"/><Relationship Id="rId26" Type="http://schemas.openxmlformats.org/officeDocument/2006/relationships/customXml" Target="../ink/ink845.xml"/><Relationship Id="rId47" Type="http://schemas.openxmlformats.org/officeDocument/2006/relationships/image" Target="NULL"/><Relationship Id="rId68" Type="http://schemas.openxmlformats.org/officeDocument/2006/relationships/customXml" Target="../ink/ink866.xml"/><Relationship Id="rId89" Type="http://schemas.openxmlformats.org/officeDocument/2006/relationships/image" Target="NULL"/><Relationship Id="rId112" Type="http://schemas.openxmlformats.org/officeDocument/2006/relationships/customXml" Target="../ink/ink888.xml"/><Relationship Id="rId133" Type="http://schemas.openxmlformats.org/officeDocument/2006/relationships/image" Target="NULL"/><Relationship Id="rId16" Type="http://schemas.openxmlformats.org/officeDocument/2006/relationships/customXml" Target="../ink/ink840.xml"/><Relationship Id="rId37" Type="http://schemas.openxmlformats.org/officeDocument/2006/relationships/image" Target="../media/image1440.png"/><Relationship Id="rId58" Type="http://schemas.openxmlformats.org/officeDocument/2006/relationships/customXml" Target="../ink/ink861.xml"/><Relationship Id="rId79" Type="http://schemas.openxmlformats.org/officeDocument/2006/relationships/image" Target="NULL"/><Relationship Id="rId102" Type="http://schemas.openxmlformats.org/officeDocument/2006/relationships/customXml" Target="../ink/ink883.xml"/><Relationship Id="rId123" Type="http://schemas.openxmlformats.org/officeDocument/2006/relationships/image" Target="NULL"/><Relationship Id="rId144" Type="http://schemas.openxmlformats.org/officeDocument/2006/relationships/customXml" Target="../ink/ink90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../media/image1540.png"/><Relationship Id="rId42" Type="http://schemas.openxmlformats.org/officeDocument/2006/relationships/customXml" Target="../ink/ink924.xml"/><Relationship Id="rId63" Type="http://schemas.openxmlformats.org/officeDocument/2006/relationships/image" Target="NULL"/><Relationship Id="rId84" Type="http://schemas.openxmlformats.org/officeDocument/2006/relationships/customXml" Target="../ink/ink945.xml"/><Relationship Id="rId138" Type="http://schemas.openxmlformats.org/officeDocument/2006/relationships/customXml" Target="../ink/ink972.xml"/><Relationship Id="rId159" Type="http://schemas.openxmlformats.org/officeDocument/2006/relationships/image" Target="NULL"/><Relationship Id="rId170" Type="http://schemas.openxmlformats.org/officeDocument/2006/relationships/customXml" Target="../ink/ink988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919.xml"/><Relationship Id="rId53" Type="http://schemas.openxmlformats.org/officeDocument/2006/relationships/image" Target="NULL"/><Relationship Id="rId74" Type="http://schemas.openxmlformats.org/officeDocument/2006/relationships/customXml" Target="../ink/ink940.xml"/><Relationship Id="rId128" Type="http://schemas.openxmlformats.org/officeDocument/2006/relationships/customXml" Target="../ink/ink967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983.xml"/><Relationship Id="rId181" Type="http://schemas.openxmlformats.org/officeDocument/2006/relationships/image" Target="NULL"/><Relationship Id="rId22" Type="http://schemas.openxmlformats.org/officeDocument/2006/relationships/customXml" Target="../ink/ink914.xml"/><Relationship Id="rId43" Type="http://schemas.openxmlformats.org/officeDocument/2006/relationships/image" Target="NULL"/><Relationship Id="rId64" Type="http://schemas.openxmlformats.org/officeDocument/2006/relationships/customXml" Target="../ink/ink935.xml"/><Relationship Id="rId118" Type="http://schemas.openxmlformats.org/officeDocument/2006/relationships/customXml" Target="../ink/ink962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978.xml"/><Relationship Id="rId171" Type="http://schemas.openxmlformats.org/officeDocument/2006/relationships/image" Target="NULL"/><Relationship Id="rId12" Type="http://schemas.openxmlformats.org/officeDocument/2006/relationships/customXml" Target="../ink/ink909.xml"/><Relationship Id="rId33" Type="http://schemas.openxmlformats.org/officeDocument/2006/relationships/image" Target="NULL"/><Relationship Id="rId108" Type="http://schemas.openxmlformats.org/officeDocument/2006/relationships/customXml" Target="../ink/ink957.xml"/><Relationship Id="rId129" Type="http://schemas.openxmlformats.org/officeDocument/2006/relationships/image" Target="../media/image1610.png"/><Relationship Id="rId54" Type="http://schemas.openxmlformats.org/officeDocument/2006/relationships/customXml" Target="../ink/ink930.xml"/><Relationship Id="rId75" Type="http://schemas.openxmlformats.org/officeDocument/2006/relationships/image" Target="NULL"/><Relationship Id="rId96" Type="http://schemas.openxmlformats.org/officeDocument/2006/relationships/customXml" Target="../ink/ink951.xml"/><Relationship Id="rId140" Type="http://schemas.openxmlformats.org/officeDocument/2006/relationships/customXml" Target="../ink/ink973.xml"/><Relationship Id="rId161" Type="http://schemas.openxmlformats.org/officeDocument/2006/relationships/image" Target="NULL"/><Relationship Id="rId6" Type="http://schemas.openxmlformats.org/officeDocument/2006/relationships/customXml" Target="../ink/ink906.xml"/><Relationship Id="rId23" Type="http://schemas.openxmlformats.org/officeDocument/2006/relationships/image" Target="../media/image1550.png"/><Relationship Id="rId119" Type="http://schemas.openxmlformats.org/officeDocument/2006/relationships/image" Target="NULL"/><Relationship Id="rId44" Type="http://schemas.openxmlformats.org/officeDocument/2006/relationships/customXml" Target="../ink/ink925.xml"/><Relationship Id="rId60" Type="http://schemas.openxmlformats.org/officeDocument/2006/relationships/customXml" Target="../ink/ink933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946.xml"/><Relationship Id="rId130" Type="http://schemas.openxmlformats.org/officeDocument/2006/relationships/customXml" Target="../ink/ink968.xml"/><Relationship Id="rId135" Type="http://schemas.openxmlformats.org/officeDocument/2006/relationships/image" Target="NULL"/><Relationship Id="rId151" Type="http://schemas.openxmlformats.org/officeDocument/2006/relationships/image" Target="../media/image1620.png"/><Relationship Id="rId156" Type="http://schemas.openxmlformats.org/officeDocument/2006/relationships/customXml" Target="../ink/ink981.xml"/><Relationship Id="rId177" Type="http://schemas.openxmlformats.org/officeDocument/2006/relationships/image" Target="NULL"/><Relationship Id="rId172" Type="http://schemas.openxmlformats.org/officeDocument/2006/relationships/customXml" Target="../ink/ink989.xml"/><Relationship Id="rId13" Type="http://schemas.openxmlformats.org/officeDocument/2006/relationships/image" Target="NULL"/><Relationship Id="rId18" Type="http://schemas.openxmlformats.org/officeDocument/2006/relationships/customXml" Target="../ink/ink912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920.xml"/><Relationship Id="rId50" Type="http://schemas.openxmlformats.org/officeDocument/2006/relationships/customXml" Target="../ink/ink928.xml"/><Relationship Id="rId55" Type="http://schemas.openxmlformats.org/officeDocument/2006/relationships/image" Target="NULL"/><Relationship Id="rId76" Type="http://schemas.openxmlformats.org/officeDocument/2006/relationships/customXml" Target="../ink/ink941.xml"/><Relationship Id="rId97" Type="http://schemas.openxmlformats.org/officeDocument/2006/relationships/image" Target="NULL"/><Relationship Id="rId104" Type="http://schemas.openxmlformats.org/officeDocument/2006/relationships/customXml" Target="../ink/ink955.xml"/><Relationship Id="rId120" Type="http://schemas.openxmlformats.org/officeDocument/2006/relationships/customXml" Target="../ink/ink963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976.xml"/><Relationship Id="rId167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949.xml"/><Relationship Id="rId162" Type="http://schemas.openxmlformats.org/officeDocument/2006/relationships/customXml" Target="../ink/ink984.xml"/><Relationship Id="rId2" Type="http://schemas.openxmlformats.org/officeDocument/2006/relationships/image" Target="../media/image192.png"/><Relationship Id="rId29" Type="http://schemas.openxmlformats.org/officeDocument/2006/relationships/image" Target="NULL"/><Relationship Id="rId24" Type="http://schemas.openxmlformats.org/officeDocument/2006/relationships/customXml" Target="../ink/ink915.xml"/><Relationship Id="rId40" Type="http://schemas.openxmlformats.org/officeDocument/2006/relationships/customXml" Target="../ink/ink923.xml"/><Relationship Id="rId45" Type="http://schemas.openxmlformats.org/officeDocument/2006/relationships/image" Target="NULL"/><Relationship Id="rId66" Type="http://schemas.openxmlformats.org/officeDocument/2006/relationships/customXml" Target="../ink/ink936.xml"/><Relationship Id="rId87" Type="http://schemas.openxmlformats.org/officeDocument/2006/relationships/image" Target="NULL"/><Relationship Id="rId110" Type="http://schemas.openxmlformats.org/officeDocument/2006/relationships/customXml" Target="../ink/ink958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971.xml"/><Relationship Id="rId157" Type="http://schemas.openxmlformats.org/officeDocument/2006/relationships/image" Target="NULL"/><Relationship Id="rId178" Type="http://schemas.openxmlformats.org/officeDocument/2006/relationships/customXml" Target="../ink/ink992.xml"/><Relationship Id="rId61" Type="http://schemas.openxmlformats.org/officeDocument/2006/relationships/image" Target="NULL"/><Relationship Id="rId82" Type="http://schemas.openxmlformats.org/officeDocument/2006/relationships/customXml" Target="../ink/ink944.xml"/><Relationship Id="rId152" Type="http://schemas.openxmlformats.org/officeDocument/2006/relationships/customXml" Target="../ink/ink979.xml"/><Relationship Id="rId173" Type="http://schemas.openxmlformats.org/officeDocument/2006/relationships/image" Target="NULL"/><Relationship Id="rId19" Type="http://schemas.openxmlformats.org/officeDocument/2006/relationships/image" Target="../media/image1530.png"/><Relationship Id="rId14" Type="http://schemas.openxmlformats.org/officeDocument/2006/relationships/customXml" Target="../ink/ink910.xml"/><Relationship Id="rId30" Type="http://schemas.openxmlformats.org/officeDocument/2006/relationships/customXml" Target="../ink/ink918.xml"/><Relationship Id="rId35" Type="http://schemas.openxmlformats.org/officeDocument/2006/relationships/image" Target="NULL"/><Relationship Id="rId56" Type="http://schemas.openxmlformats.org/officeDocument/2006/relationships/customXml" Target="../ink/ink931.xml"/><Relationship Id="rId77" Type="http://schemas.openxmlformats.org/officeDocument/2006/relationships/image" Target="NULL"/><Relationship Id="rId100" Type="http://schemas.openxmlformats.org/officeDocument/2006/relationships/customXml" Target="../ink/ink953.xml"/><Relationship Id="rId105" Type="http://schemas.openxmlformats.org/officeDocument/2006/relationships/image" Target="NULL"/><Relationship Id="rId126" Type="http://schemas.openxmlformats.org/officeDocument/2006/relationships/customXml" Target="../ink/ink966.xml"/><Relationship Id="rId147" Type="http://schemas.openxmlformats.org/officeDocument/2006/relationships/image" Target="NULL"/><Relationship Id="rId168" Type="http://schemas.openxmlformats.org/officeDocument/2006/relationships/customXml" Target="../ink/ink987.xml"/><Relationship Id="rId8" Type="http://schemas.openxmlformats.org/officeDocument/2006/relationships/customXml" Target="../ink/ink907.xml"/><Relationship Id="rId51" Type="http://schemas.openxmlformats.org/officeDocument/2006/relationships/image" Target="NULL"/><Relationship Id="rId72" Type="http://schemas.openxmlformats.org/officeDocument/2006/relationships/customXml" Target="../ink/ink939.xml"/><Relationship Id="rId93" Type="http://schemas.openxmlformats.org/officeDocument/2006/relationships/image" Target="NULL"/><Relationship Id="rId98" Type="http://schemas.openxmlformats.org/officeDocument/2006/relationships/customXml" Target="../ink/ink952.xml"/><Relationship Id="rId121" Type="http://schemas.openxmlformats.org/officeDocument/2006/relationships/image" Target="NULL"/><Relationship Id="rId142" Type="http://schemas.openxmlformats.org/officeDocument/2006/relationships/customXml" Target="../ink/ink974.xml"/><Relationship Id="rId163" Type="http://schemas.openxmlformats.org/officeDocument/2006/relationships/image" Target="NULL"/><Relationship Id="rId3" Type="http://schemas.openxmlformats.org/officeDocument/2006/relationships/image" Target="../media/image193.png"/><Relationship Id="rId25" Type="http://schemas.openxmlformats.org/officeDocument/2006/relationships/image" Target="../media/image1560.png"/><Relationship Id="rId46" Type="http://schemas.openxmlformats.org/officeDocument/2006/relationships/customXml" Target="../ink/ink926.xml"/><Relationship Id="rId67" Type="http://schemas.openxmlformats.org/officeDocument/2006/relationships/image" Target="NULL"/><Relationship Id="rId116" Type="http://schemas.openxmlformats.org/officeDocument/2006/relationships/customXml" Target="../ink/ink961.xml"/><Relationship Id="rId137" Type="http://schemas.openxmlformats.org/officeDocument/2006/relationships/image" Target="NULL"/><Relationship Id="rId158" Type="http://schemas.openxmlformats.org/officeDocument/2006/relationships/customXml" Target="../ink/ink982.xml"/><Relationship Id="rId20" Type="http://schemas.openxmlformats.org/officeDocument/2006/relationships/customXml" Target="../ink/ink913.xml"/><Relationship Id="rId41" Type="http://schemas.openxmlformats.org/officeDocument/2006/relationships/image" Target="../media/image1580.png"/><Relationship Id="rId62" Type="http://schemas.openxmlformats.org/officeDocument/2006/relationships/customXml" Target="../ink/ink934.xml"/><Relationship Id="rId83" Type="http://schemas.openxmlformats.org/officeDocument/2006/relationships/image" Target="NULL"/><Relationship Id="rId88" Type="http://schemas.openxmlformats.org/officeDocument/2006/relationships/customXml" Target="../ink/ink947.xml"/><Relationship Id="rId111" Type="http://schemas.openxmlformats.org/officeDocument/2006/relationships/image" Target="NULL"/><Relationship Id="rId132" Type="http://schemas.openxmlformats.org/officeDocument/2006/relationships/customXml" Target="../ink/ink969.xml"/><Relationship Id="rId153" Type="http://schemas.openxmlformats.org/officeDocument/2006/relationships/image" Target="NULL"/><Relationship Id="rId174" Type="http://schemas.openxmlformats.org/officeDocument/2006/relationships/customXml" Target="../ink/ink990.xml"/><Relationship Id="rId179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921.xml"/><Relationship Id="rId57" Type="http://schemas.openxmlformats.org/officeDocument/2006/relationships/image" Target="NULL"/><Relationship Id="rId106" Type="http://schemas.openxmlformats.org/officeDocument/2006/relationships/customXml" Target="../ink/ink956.xml"/><Relationship Id="rId127" Type="http://schemas.openxmlformats.org/officeDocument/2006/relationships/image" Target="../media/image1590.png"/><Relationship Id="rId10" Type="http://schemas.openxmlformats.org/officeDocument/2006/relationships/customXml" Target="../ink/ink908.xml"/><Relationship Id="rId31" Type="http://schemas.openxmlformats.org/officeDocument/2006/relationships/image" Target="NULL"/><Relationship Id="rId52" Type="http://schemas.openxmlformats.org/officeDocument/2006/relationships/customXml" Target="../ink/ink929.xml"/><Relationship Id="rId73" Type="http://schemas.openxmlformats.org/officeDocument/2006/relationships/image" Target="NULL"/><Relationship Id="rId78" Type="http://schemas.openxmlformats.org/officeDocument/2006/relationships/customXml" Target="../ink/ink942.xml"/><Relationship Id="rId94" Type="http://schemas.openxmlformats.org/officeDocument/2006/relationships/customXml" Target="../ink/ink950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964.xml"/><Relationship Id="rId143" Type="http://schemas.openxmlformats.org/officeDocument/2006/relationships/image" Target="NULL"/><Relationship Id="rId148" Type="http://schemas.openxmlformats.org/officeDocument/2006/relationships/customXml" Target="../ink/ink977.xml"/><Relationship Id="rId164" Type="http://schemas.openxmlformats.org/officeDocument/2006/relationships/customXml" Target="../ink/ink985.xml"/><Relationship Id="rId169" Type="http://schemas.openxmlformats.org/officeDocument/2006/relationships/image" Target="NULL"/><Relationship Id="rId4" Type="http://schemas.openxmlformats.org/officeDocument/2006/relationships/customXml" Target="../ink/ink905.xml"/><Relationship Id="rId9" Type="http://schemas.openxmlformats.org/officeDocument/2006/relationships/image" Target="NULL"/><Relationship Id="rId180" Type="http://schemas.openxmlformats.org/officeDocument/2006/relationships/customXml" Target="../ink/ink993.xml"/><Relationship Id="rId26" Type="http://schemas.openxmlformats.org/officeDocument/2006/relationships/customXml" Target="../ink/ink916.xml"/><Relationship Id="rId47" Type="http://schemas.openxmlformats.org/officeDocument/2006/relationships/image" Target="NULL"/><Relationship Id="rId68" Type="http://schemas.openxmlformats.org/officeDocument/2006/relationships/customXml" Target="../ink/ink937.xml"/><Relationship Id="rId89" Type="http://schemas.openxmlformats.org/officeDocument/2006/relationships/image" Target="NULL"/><Relationship Id="rId112" Type="http://schemas.openxmlformats.org/officeDocument/2006/relationships/customXml" Target="../ink/ink959.xml"/><Relationship Id="rId133" Type="http://schemas.openxmlformats.org/officeDocument/2006/relationships/image" Target="NULL"/><Relationship Id="rId154" Type="http://schemas.openxmlformats.org/officeDocument/2006/relationships/customXml" Target="../ink/ink980.xml"/><Relationship Id="rId175" Type="http://schemas.openxmlformats.org/officeDocument/2006/relationships/image" Target="NULL"/><Relationship Id="rId16" Type="http://schemas.openxmlformats.org/officeDocument/2006/relationships/customXml" Target="../ink/ink911.xml"/><Relationship Id="rId37" Type="http://schemas.openxmlformats.org/officeDocument/2006/relationships/image" Target="NULL"/><Relationship Id="rId58" Type="http://schemas.openxmlformats.org/officeDocument/2006/relationships/customXml" Target="../ink/ink932.xml"/><Relationship Id="rId79" Type="http://schemas.openxmlformats.org/officeDocument/2006/relationships/image" Target="NULL"/><Relationship Id="rId102" Type="http://schemas.openxmlformats.org/officeDocument/2006/relationships/customXml" Target="../ink/ink954.xml"/><Relationship Id="rId123" Type="http://schemas.openxmlformats.org/officeDocument/2006/relationships/image" Target="NULL"/><Relationship Id="rId144" Type="http://schemas.openxmlformats.org/officeDocument/2006/relationships/customXml" Target="../ink/ink975.xml"/><Relationship Id="rId90" Type="http://schemas.openxmlformats.org/officeDocument/2006/relationships/customXml" Target="../ink/ink948.xml"/><Relationship Id="rId165" Type="http://schemas.openxmlformats.org/officeDocument/2006/relationships/image" Target="NULL"/><Relationship Id="rId27" Type="http://schemas.openxmlformats.org/officeDocument/2006/relationships/image" Target="../media/image1570.png"/><Relationship Id="rId48" Type="http://schemas.openxmlformats.org/officeDocument/2006/relationships/customXml" Target="../ink/ink927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970.xml"/><Relationship Id="rId80" Type="http://schemas.openxmlformats.org/officeDocument/2006/relationships/customXml" Target="../ink/ink943.xml"/><Relationship Id="rId155" Type="http://schemas.openxmlformats.org/officeDocument/2006/relationships/image" Target="NULL"/><Relationship Id="rId176" Type="http://schemas.openxmlformats.org/officeDocument/2006/relationships/customXml" Target="../ink/ink991.xml"/><Relationship Id="rId17" Type="http://schemas.openxmlformats.org/officeDocument/2006/relationships/image" Target="NULL"/><Relationship Id="rId38" Type="http://schemas.openxmlformats.org/officeDocument/2006/relationships/customXml" Target="../ink/ink922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965.xml"/><Relationship Id="rId70" Type="http://schemas.openxmlformats.org/officeDocument/2006/relationships/customXml" Target="../ink/ink938.xm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customXml" Target="../ink/ink986.xml"/><Relationship Id="rId1" Type="http://schemas.openxmlformats.org/officeDocument/2006/relationships/slideLayout" Target="../slideLayouts/slideLayout15.xml"/><Relationship Id="rId28" Type="http://schemas.openxmlformats.org/officeDocument/2006/relationships/customXml" Target="../ink/ink917.xml"/><Relationship Id="rId49" Type="http://schemas.openxmlformats.org/officeDocument/2006/relationships/image" Target="NULL"/><Relationship Id="rId114" Type="http://schemas.openxmlformats.org/officeDocument/2006/relationships/customXml" Target="../ink/ink96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013.xml"/><Relationship Id="rId63" Type="http://schemas.openxmlformats.org/officeDocument/2006/relationships/customXml" Target="../ink/ink1024.xml"/><Relationship Id="rId84" Type="http://schemas.openxmlformats.org/officeDocument/2006/relationships/customXml" Target="../ink/ink1035.xml"/><Relationship Id="rId16" Type="http://schemas.openxmlformats.org/officeDocument/2006/relationships/customXml" Target="../ink/ink1000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008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image" Target="NULL"/><Relationship Id="rId102" Type="http://schemas.openxmlformats.org/officeDocument/2006/relationships/customXml" Target="../ink/ink1044.xml"/><Relationship Id="rId123" Type="http://schemas.openxmlformats.org/officeDocument/2006/relationships/image" Target="NULL"/><Relationship Id="rId128" Type="http://schemas.openxmlformats.org/officeDocument/2006/relationships/customXml" Target="../ink/ink1057.xml"/><Relationship Id="rId5" Type="http://schemas.openxmlformats.org/officeDocument/2006/relationships/image" Target="NULL"/><Relationship Id="rId90" Type="http://schemas.openxmlformats.org/officeDocument/2006/relationships/customXml" Target="../ink/ink1038.xml"/><Relationship Id="rId95" Type="http://schemas.openxmlformats.org/officeDocument/2006/relationships/image" Target="../media/image1750.png"/><Relationship Id="rId22" Type="http://schemas.openxmlformats.org/officeDocument/2006/relationships/customXml" Target="../ink/ink1003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016.xml"/><Relationship Id="rId64" Type="http://schemas.openxmlformats.org/officeDocument/2006/relationships/image" Target="../media/image1710.png"/><Relationship Id="rId69" Type="http://schemas.openxmlformats.org/officeDocument/2006/relationships/customXml" Target="../ink/ink1027.xml"/><Relationship Id="rId113" Type="http://schemas.openxmlformats.org/officeDocument/2006/relationships/image" Target="NULL"/><Relationship Id="rId118" Type="http://schemas.openxmlformats.org/officeDocument/2006/relationships/customXml" Target="../ink/ink1052.xml"/><Relationship Id="rId134" Type="http://schemas.openxmlformats.org/officeDocument/2006/relationships/customXml" Target="../ink/ink1060.xml"/><Relationship Id="rId80" Type="http://schemas.openxmlformats.org/officeDocument/2006/relationships/customXml" Target="../ink/ink1033.xml"/><Relationship Id="rId85" Type="http://schemas.openxmlformats.org/officeDocument/2006/relationships/image" Target="NULL"/><Relationship Id="rId12" Type="http://schemas.openxmlformats.org/officeDocument/2006/relationships/customXml" Target="../ink/ink998.xml"/><Relationship Id="rId17" Type="http://schemas.openxmlformats.org/officeDocument/2006/relationships/image" Target="../media/image1660.png"/><Relationship Id="rId33" Type="http://schemas.openxmlformats.org/officeDocument/2006/relationships/image" Target="../media/image1680.png"/><Relationship Id="rId38" Type="http://schemas.openxmlformats.org/officeDocument/2006/relationships/customXml" Target="../ink/ink1011.xml"/><Relationship Id="rId59" Type="http://schemas.openxmlformats.org/officeDocument/2006/relationships/customXml" Target="../ink/ink1022.xml"/><Relationship Id="rId103" Type="http://schemas.openxmlformats.org/officeDocument/2006/relationships/image" Target="NULL"/><Relationship Id="rId108" Type="http://schemas.openxmlformats.org/officeDocument/2006/relationships/customXml" Target="../ink/ink1047.xml"/><Relationship Id="rId124" Type="http://schemas.openxmlformats.org/officeDocument/2006/relationships/customXml" Target="../ink/ink1055.xml"/><Relationship Id="rId129" Type="http://schemas.openxmlformats.org/officeDocument/2006/relationships/image" Target="NULL"/><Relationship Id="rId54" Type="http://schemas.openxmlformats.org/officeDocument/2006/relationships/customXml" Target="../ink/ink1019.xml"/><Relationship Id="rId70" Type="http://schemas.openxmlformats.org/officeDocument/2006/relationships/image" Target="NULL"/><Relationship Id="rId75" Type="http://schemas.openxmlformats.org/officeDocument/2006/relationships/customXml" Target="../ink/ink1030.xml"/><Relationship Id="rId91" Type="http://schemas.openxmlformats.org/officeDocument/2006/relationships/image" Target="../media/image1730.png"/><Relationship Id="rId96" Type="http://schemas.openxmlformats.org/officeDocument/2006/relationships/customXml" Target="../ink/ink1041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995.xml"/><Relationship Id="rId23" Type="http://schemas.openxmlformats.org/officeDocument/2006/relationships/image" Target="NULL"/><Relationship Id="rId28" Type="http://schemas.openxmlformats.org/officeDocument/2006/relationships/customXml" Target="../ink/ink1006.xml"/><Relationship Id="rId49" Type="http://schemas.openxmlformats.org/officeDocument/2006/relationships/image" Target="NULL"/><Relationship Id="rId114" Type="http://schemas.openxmlformats.org/officeDocument/2006/relationships/customXml" Target="../ink/ink1050.xml"/><Relationship Id="rId119" Type="http://schemas.openxmlformats.org/officeDocument/2006/relationships/image" Target="NULL"/><Relationship Id="rId44" Type="http://schemas.openxmlformats.org/officeDocument/2006/relationships/customXml" Target="../ink/ink1014.xml"/><Relationship Id="rId60" Type="http://schemas.openxmlformats.org/officeDocument/2006/relationships/image" Target="NULL"/><Relationship Id="rId65" Type="http://schemas.openxmlformats.org/officeDocument/2006/relationships/customXml" Target="../ink/ink1025.xml"/><Relationship Id="rId81" Type="http://schemas.openxmlformats.org/officeDocument/2006/relationships/image" Target="NULL"/><Relationship Id="rId86" Type="http://schemas.openxmlformats.org/officeDocument/2006/relationships/customXml" Target="../ink/ink1036.xml"/><Relationship Id="rId130" Type="http://schemas.openxmlformats.org/officeDocument/2006/relationships/customXml" Target="../ink/ink1058.xml"/><Relationship Id="rId135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001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009.xml"/><Relationship Id="rId50" Type="http://schemas.openxmlformats.org/officeDocument/2006/relationships/customXml" Target="../ink/ink1017.xml"/><Relationship Id="rId55" Type="http://schemas.openxmlformats.org/officeDocument/2006/relationships/image" Target="NULL"/><Relationship Id="rId76" Type="http://schemas.openxmlformats.org/officeDocument/2006/relationships/customXml" Target="../ink/ink1031.xml"/><Relationship Id="rId97" Type="http://schemas.openxmlformats.org/officeDocument/2006/relationships/image" Target="../media/image1760.png"/><Relationship Id="rId104" Type="http://schemas.openxmlformats.org/officeDocument/2006/relationships/customXml" Target="../ink/ink1045.xml"/><Relationship Id="rId120" Type="http://schemas.openxmlformats.org/officeDocument/2006/relationships/customXml" Target="../ink/ink1053.xml"/><Relationship Id="rId125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customXml" Target="../ink/ink1028.xml"/><Relationship Id="rId92" Type="http://schemas.openxmlformats.org/officeDocument/2006/relationships/customXml" Target="../ink/ink1039.xml"/><Relationship Id="rId2" Type="http://schemas.openxmlformats.org/officeDocument/2006/relationships/image" Target="../media/image200.png"/><Relationship Id="rId29" Type="http://schemas.openxmlformats.org/officeDocument/2006/relationships/image" Target="NULL"/><Relationship Id="rId24" Type="http://schemas.openxmlformats.org/officeDocument/2006/relationships/customXml" Target="../ink/ink1004.xml"/><Relationship Id="rId40" Type="http://schemas.openxmlformats.org/officeDocument/2006/relationships/customXml" Target="../ink/ink1012.xml"/><Relationship Id="rId45" Type="http://schemas.openxmlformats.org/officeDocument/2006/relationships/image" Target="NULL"/><Relationship Id="rId66" Type="http://schemas.openxmlformats.org/officeDocument/2006/relationships/image" Target="../media/image1720.png"/><Relationship Id="rId87" Type="http://schemas.openxmlformats.org/officeDocument/2006/relationships/image" Target="NULL"/><Relationship Id="rId110" Type="http://schemas.openxmlformats.org/officeDocument/2006/relationships/customXml" Target="../ink/ink1048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061.xml"/><Relationship Id="rId61" Type="http://schemas.openxmlformats.org/officeDocument/2006/relationships/customXml" Target="../ink/ink1023.xml"/><Relationship Id="rId82" Type="http://schemas.openxmlformats.org/officeDocument/2006/relationships/customXml" Target="../ink/ink1034.xml"/><Relationship Id="rId19" Type="http://schemas.openxmlformats.org/officeDocument/2006/relationships/image" Target="NULL"/><Relationship Id="rId14" Type="http://schemas.openxmlformats.org/officeDocument/2006/relationships/customXml" Target="../ink/ink999.xml"/><Relationship Id="rId30" Type="http://schemas.openxmlformats.org/officeDocument/2006/relationships/customXml" Target="../ink/ink1007.xml"/><Relationship Id="rId35" Type="http://schemas.openxmlformats.org/officeDocument/2006/relationships/image" Target="NULL"/><Relationship Id="rId56" Type="http://schemas.openxmlformats.org/officeDocument/2006/relationships/customXml" Target="../ink/ink1020.xml"/><Relationship Id="rId77" Type="http://schemas.openxmlformats.org/officeDocument/2006/relationships/image" Target="NULL"/><Relationship Id="rId100" Type="http://schemas.openxmlformats.org/officeDocument/2006/relationships/customXml" Target="../ink/ink1043.xml"/><Relationship Id="rId105" Type="http://schemas.openxmlformats.org/officeDocument/2006/relationships/image" Target="NULL"/><Relationship Id="rId126" Type="http://schemas.openxmlformats.org/officeDocument/2006/relationships/customXml" Target="../ink/ink1056.xml"/><Relationship Id="rId8" Type="http://schemas.openxmlformats.org/officeDocument/2006/relationships/customXml" Target="../ink/ink996.xml"/><Relationship Id="rId51" Type="http://schemas.openxmlformats.org/officeDocument/2006/relationships/image" Target="NULL"/><Relationship Id="rId72" Type="http://schemas.openxmlformats.org/officeDocument/2006/relationships/image" Target="NULL"/><Relationship Id="rId93" Type="http://schemas.openxmlformats.org/officeDocument/2006/relationships/image" Target="../media/image1740.png"/><Relationship Id="rId98" Type="http://schemas.openxmlformats.org/officeDocument/2006/relationships/customXml" Target="../ink/ink1042.xml"/><Relationship Id="rId121" Type="http://schemas.openxmlformats.org/officeDocument/2006/relationships/image" Target="NULL"/><Relationship Id="rId3" Type="http://schemas.openxmlformats.org/officeDocument/2006/relationships/image" Target="../media/image210.png"/><Relationship Id="rId25" Type="http://schemas.openxmlformats.org/officeDocument/2006/relationships/image" Target="NULL"/><Relationship Id="rId46" Type="http://schemas.openxmlformats.org/officeDocument/2006/relationships/customXml" Target="../ink/ink1015.xml"/><Relationship Id="rId67" Type="http://schemas.openxmlformats.org/officeDocument/2006/relationships/customXml" Target="../ink/ink1026.xml"/><Relationship Id="rId116" Type="http://schemas.openxmlformats.org/officeDocument/2006/relationships/customXml" Target="../ink/ink1051.xml"/><Relationship Id="rId137" Type="http://schemas.openxmlformats.org/officeDocument/2006/relationships/image" Target="NULL"/><Relationship Id="rId20" Type="http://schemas.openxmlformats.org/officeDocument/2006/relationships/customXml" Target="../ink/ink1002.xml"/><Relationship Id="rId41" Type="http://schemas.openxmlformats.org/officeDocument/2006/relationships/image" Target="NULL"/><Relationship Id="rId62" Type="http://schemas.openxmlformats.org/officeDocument/2006/relationships/image" Target="../media/image1690.png"/><Relationship Id="rId83" Type="http://schemas.openxmlformats.org/officeDocument/2006/relationships/image" Target="NULL"/><Relationship Id="rId88" Type="http://schemas.openxmlformats.org/officeDocument/2006/relationships/customXml" Target="../ink/ink1037.xml"/><Relationship Id="rId111" Type="http://schemas.openxmlformats.org/officeDocument/2006/relationships/image" Target="NULL"/><Relationship Id="rId132" Type="http://schemas.openxmlformats.org/officeDocument/2006/relationships/customXml" Target="../ink/ink1059.xml"/><Relationship Id="rId15" Type="http://schemas.openxmlformats.org/officeDocument/2006/relationships/image" Target="NULL"/><Relationship Id="rId36" Type="http://schemas.openxmlformats.org/officeDocument/2006/relationships/customXml" Target="../ink/ink1010.xml"/><Relationship Id="rId57" Type="http://schemas.openxmlformats.org/officeDocument/2006/relationships/customXml" Target="../ink/ink1021.xml"/><Relationship Id="rId106" Type="http://schemas.openxmlformats.org/officeDocument/2006/relationships/customXml" Target="../ink/ink1046.xml"/><Relationship Id="rId127" Type="http://schemas.openxmlformats.org/officeDocument/2006/relationships/image" Target="NULL"/><Relationship Id="rId10" Type="http://schemas.openxmlformats.org/officeDocument/2006/relationships/customXml" Target="../ink/ink997.xml"/><Relationship Id="rId31" Type="http://schemas.openxmlformats.org/officeDocument/2006/relationships/image" Target="../media/image1670.png"/><Relationship Id="rId52" Type="http://schemas.openxmlformats.org/officeDocument/2006/relationships/customXml" Target="../ink/ink1018.xml"/><Relationship Id="rId73" Type="http://schemas.openxmlformats.org/officeDocument/2006/relationships/customXml" Target="../ink/ink1029.xml"/><Relationship Id="rId78" Type="http://schemas.openxmlformats.org/officeDocument/2006/relationships/customXml" Target="../ink/ink1032.xml"/><Relationship Id="rId94" Type="http://schemas.openxmlformats.org/officeDocument/2006/relationships/customXml" Target="../ink/ink1040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054.xml"/><Relationship Id="rId4" Type="http://schemas.openxmlformats.org/officeDocument/2006/relationships/customXml" Target="../ink/ink994.xml"/><Relationship Id="rId9" Type="http://schemas.openxmlformats.org/officeDocument/2006/relationships/image" Target="../media/image1650.png"/><Relationship Id="rId26" Type="http://schemas.openxmlformats.org/officeDocument/2006/relationships/customXml" Target="../ink/ink1005.xml"/><Relationship Id="rId47" Type="http://schemas.openxmlformats.org/officeDocument/2006/relationships/image" Target="NULL"/><Relationship Id="rId68" Type="http://schemas.openxmlformats.org/officeDocument/2006/relationships/image" Target="NULL"/><Relationship Id="rId89" Type="http://schemas.openxmlformats.org/officeDocument/2006/relationships/image" Target="NULL"/><Relationship Id="rId112" Type="http://schemas.openxmlformats.org/officeDocument/2006/relationships/customXml" Target="../ink/ink1049.xml"/><Relationship Id="rId13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0.xml"/><Relationship Id="rId21" Type="http://schemas.openxmlformats.org/officeDocument/2006/relationships/image" Target="NULL"/><Relationship Id="rId42" Type="http://schemas.openxmlformats.org/officeDocument/2006/relationships/image" Target="NULL"/><Relationship Id="rId63" Type="http://schemas.openxmlformats.org/officeDocument/2006/relationships/customXml" Target="../ink/ink1093.xml"/><Relationship Id="rId84" Type="http://schemas.openxmlformats.org/officeDocument/2006/relationships/image" Target="NULL"/><Relationship Id="rId138" Type="http://schemas.openxmlformats.org/officeDocument/2006/relationships/image" Target="NULL"/><Relationship Id="rId159" Type="http://schemas.openxmlformats.org/officeDocument/2006/relationships/customXml" Target="../ink/ink1141.xml"/><Relationship Id="rId170" Type="http://schemas.openxmlformats.org/officeDocument/2006/relationships/image" Target="NULL"/><Relationship Id="rId191" Type="http://schemas.openxmlformats.org/officeDocument/2006/relationships/image" Target="NULL"/><Relationship Id="rId205" Type="http://schemas.openxmlformats.org/officeDocument/2006/relationships/image" Target="NULL"/><Relationship Id="rId226" Type="http://schemas.openxmlformats.org/officeDocument/2006/relationships/customXml" Target="../ink/ink1175.xml"/><Relationship Id="rId107" Type="http://schemas.openxmlformats.org/officeDocument/2006/relationships/customXml" Target="../ink/ink1115.xml"/><Relationship Id="rId11" Type="http://schemas.openxmlformats.org/officeDocument/2006/relationships/image" Target="NULL"/><Relationship Id="rId32" Type="http://schemas.openxmlformats.org/officeDocument/2006/relationships/image" Target="../media/image1960.png"/><Relationship Id="rId53" Type="http://schemas.openxmlformats.org/officeDocument/2006/relationships/customXml" Target="../ink/ink1088.xml"/><Relationship Id="rId74" Type="http://schemas.openxmlformats.org/officeDocument/2006/relationships/image" Target="NULL"/><Relationship Id="rId128" Type="http://schemas.openxmlformats.org/officeDocument/2006/relationships/image" Target="NULL"/><Relationship Id="rId149" Type="http://schemas.openxmlformats.org/officeDocument/2006/relationships/customXml" Target="../ink/ink1136.xml"/><Relationship Id="rId5" Type="http://schemas.openxmlformats.org/officeDocument/2006/relationships/image" Target="NULL"/><Relationship Id="rId95" Type="http://schemas.openxmlformats.org/officeDocument/2006/relationships/customXml" Target="../ink/ink1109.xml"/><Relationship Id="rId160" Type="http://schemas.openxmlformats.org/officeDocument/2006/relationships/image" Target="NULL"/><Relationship Id="rId181" Type="http://schemas.openxmlformats.org/officeDocument/2006/relationships/customXml" Target="../ink/ink1152.xml"/><Relationship Id="rId216" Type="http://schemas.openxmlformats.org/officeDocument/2006/relationships/customXml" Target="../ink/ink1170.xml"/><Relationship Id="rId237" Type="http://schemas.openxmlformats.org/officeDocument/2006/relationships/image" Target="NULL"/><Relationship Id="rId22" Type="http://schemas.openxmlformats.org/officeDocument/2006/relationships/customXml" Target="../ink/ink1072.xml"/><Relationship Id="rId43" Type="http://schemas.openxmlformats.org/officeDocument/2006/relationships/customXml" Target="../ink/ink1083.xml"/><Relationship Id="rId64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customXml" Target="../ink/ink1131.xml"/><Relationship Id="rId85" Type="http://schemas.openxmlformats.org/officeDocument/2006/relationships/customXml" Target="../ink/ink1104.xml"/><Relationship Id="rId150" Type="http://schemas.openxmlformats.org/officeDocument/2006/relationships/image" Target="NULL"/><Relationship Id="rId171" Type="http://schemas.openxmlformats.org/officeDocument/2006/relationships/customXml" Target="../ink/ink1147.xml"/><Relationship Id="rId192" Type="http://schemas.openxmlformats.org/officeDocument/2006/relationships/customXml" Target="../ink/ink1158.xml"/><Relationship Id="rId206" Type="http://schemas.openxmlformats.org/officeDocument/2006/relationships/customXml" Target="../ink/ink1165.xml"/><Relationship Id="rId227" Type="http://schemas.openxmlformats.org/officeDocument/2006/relationships/image" Target="NULL"/><Relationship Id="rId12" Type="http://schemas.openxmlformats.org/officeDocument/2006/relationships/customXml" Target="../ink/ink1067.xml"/><Relationship Id="rId33" Type="http://schemas.openxmlformats.org/officeDocument/2006/relationships/customXml" Target="../ink/ink1078.xml"/><Relationship Id="rId108" Type="http://schemas.openxmlformats.org/officeDocument/2006/relationships/image" Target="NULL"/><Relationship Id="rId129" Type="http://schemas.openxmlformats.org/officeDocument/2006/relationships/customXml" Target="../ink/ink1126.xml"/><Relationship Id="rId54" Type="http://schemas.openxmlformats.org/officeDocument/2006/relationships/image" Target="NULL"/><Relationship Id="rId75" Type="http://schemas.openxmlformats.org/officeDocument/2006/relationships/customXml" Target="../ink/ink1099.xml"/><Relationship Id="rId96" Type="http://schemas.openxmlformats.org/officeDocument/2006/relationships/image" Target="NULL"/><Relationship Id="rId140" Type="http://schemas.openxmlformats.org/officeDocument/2006/relationships/image" Target="NULL"/><Relationship Id="rId161" Type="http://schemas.openxmlformats.org/officeDocument/2006/relationships/customXml" Target="../ink/ink1142.xml"/><Relationship Id="rId182" Type="http://schemas.openxmlformats.org/officeDocument/2006/relationships/image" Target="NULL"/><Relationship Id="rId217" Type="http://schemas.openxmlformats.org/officeDocument/2006/relationships/image" Target="NULL"/><Relationship Id="rId6" Type="http://schemas.openxmlformats.org/officeDocument/2006/relationships/customXml" Target="../ink/ink1064.xml"/><Relationship Id="rId238" Type="http://schemas.openxmlformats.org/officeDocument/2006/relationships/customXml" Target="../ink/ink1181.xml"/><Relationship Id="rId23" Type="http://schemas.openxmlformats.org/officeDocument/2006/relationships/image" Target="NULL"/><Relationship Id="rId119" Type="http://schemas.openxmlformats.org/officeDocument/2006/relationships/customXml" Target="../ink/ink1121.xml"/><Relationship Id="rId44" Type="http://schemas.openxmlformats.org/officeDocument/2006/relationships/image" Target="NULL"/><Relationship Id="rId65" Type="http://schemas.openxmlformats.org/officeDocument/2006/relationships/customXml" Target="../ink/ink1094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1137.xml"/><Relationship Id="rId172" Type="http://schemas.openxmlformats.org/officeDocument/2006/relationships/image" Target="NULL"/><Relationship Id="rId193" Type="http://schemas.openxmlformats.org/officeDocument/2006/relationships/image" Target="NULL"/><Relationship Id="rId207" Type="http://schemas.openxmlformats.org/officeDocument/2006/relationships/image" Target="NULL"/><Relationship Id="rId228" Type="http://schemas.openxmlformats.org/officeDocument/2006/relationships/customXml" Target="../ink/ink1176.xml"/><Relationship Id="rId13" Type="http://schemas.openxmlformats.org/officeDocument/2006/relationships/image" Target="NULL"/><Relationship Id="rId109" Type="http://schemas.openxmlformats.org/officeDocument/2006/relationships/customXml" Target="../ink/ink1116.xml"/><Relationship Id="rId34" Type="http://schemas.openxmlformats.org/officeDocument/2006/relationships/image" Target="../media/image1970.png"/><Relationship Id="rId55" Type="http://schemas.openxmlformats.org/officeDocument/2006/relationships/customXml" Target="../ink/ink1089.xml"/><Relationship Id="rId76" Type="http://schemas.openxmlformats.org/officeDocument/2006/relationships/image" Target="NULL"/><Relationship Id="rId97" Type="http://schemas.openxmlformats.org/officeDocument/2006/relationships/customXml" Target="../ink/ink1110.xml"/><Relationship Id="rId120" Type="http://schemas.openxmlformats.org/officeDocument/2006/relationships/image" Target="NULL"/><Relationship Id="rId141" Type="http://schemas.openxmlformats.org/officeDocument/2006/relationships/customXml" Target="../ink/ink1132.xml"/><Relationship Id="rId7" Type="http://schemas.openxmlformats.org/officeDocument/2006/relationships/image" Target="NULL"/><Relationship Id="rId162" Type="http://schemas.openxmlformats.org/officeDocument/2006/relationships/image" Target="NULL"/><Relationship Id="rId183" Type="http://schemas.openxmlformats.org/officeDocument/2006/relationships/customXml" Target="../ink/ink1153.xml"/><Relationship Id="rId218" Type="http://schemas.openxmlformats.org/officeDocument/2006/relationships/customXml" Target="../ink/ink1171.xml"/><Relationship Id="rId239" Type="http://schemas.openxmlformats.org/officeDocument/2006/relationships/image" Target="NULL"/><Relationship Id="rId24" Type="http://schemas.openxmlformats.org/officeDocument/2006/relationships/customXml" Target="../ink/ink1073.xml"/><Relationship Id="rId45" Type="http://schemas.openxmlformats.org/officeDocument/2006/relationships/customXml" Target="../ink/ink1084.xml"/><Relationship Id="rId66" Type="http://schemas.openxmlformats.org/officeDocument/2006/relationships/image" Target="NULL"/><Relationship Id="rId87" Type="http://schemas.openxmlformats.org/officeDocument/2006/relationships/customXml" Target="../ink/ink1105.xml"/><Relationship Id="rId110" Type="http://schemas.openxmlformats.org/officeDocument/2006/relationships/image" Target="NULL"/><Relationship Id="rId131" Type="http://schemas.openxmlformats.org/officeDocument/2006/relationships/customXml" Target="../ink/ink1127.xml"/><Relationship Id="rId152" Type="http://schemas.openxmlformats.org/officeDocument/2006/relationships/image" Target="NULL"/><Relationship Id="rId173" Type="http://schemas.openxmlformats.org/officeDocument/2006/relationships/customXml" Target="../ink/ink1148.xml"/><Relationship Id="rId194" Type="http://schemas.openxmlformats.org/officeDocument/2006/relationships/customXml" Target="../ink/ink1159.xml"/><Relationship Id="rId208" Type="http://schemas.openxmlformats.org/officeDocument/2006/relationships/customXml" Target="../ink/ink1166.xml"/><Relationship Id="rId229" Type="http://schemas.openxmlformats.org/officeDocument/2006/relationships/image" Target="NULL"/><Relationship Id="rId240" Type="http://schemas.openxmlformats.org/officeDocument/2006/relationships/customXml" Target="../ink/ink1182.xml"/><Relationship Id="rId14" Type="http://schemas.openxmlformats.org/officeDocument/2006/relationships/customXml" Target="../ink/ink1068.xml"/><Relationship Id="rId35" Type="http://schemas.openxmlformats.org/officeDocument/2006/relationships/customXml" Target="../ink/ink1079.xml"/><Relationship Id="rId56" Type="http://schemas.openxmlformats.org/officeDocument/2006/relationships/image" Target="NULL"/><Relationship Id="rId77" Type="http://schemas.openxmlformats.org/officeDocument/2006/relationships/customXml" Target="../ink/ink1100.xml"/><Relationship Id="rId100" Type="http://schemas.openxmlformats.org/officeDocument/2006/relationships/image" Target="NULL"/><Relationship Id="rId8" Type="http://schemas.openxmlformats.org/officeDocument/2006/relationships/customXml" Target="../ink/ink1065.xml"/><Relationship Id="rId98" Type="http://schemas.openxmlformats.org/officeDocument/2006/relationships/image" Target="NULL"/><Relationship Id="rId121" Type="http://schemas.openxmlformats.org/officeDocument/2006/relationships/customXml" Target="../ink/ink1122.xml"/><Relationship Id="rId142" Type="http://schemas.openxmlformats.org/officeDocument/2006/relationships/image" Target="NULL"/><Relationship Id="rId163" Type="http://schemas.openxmlformats.org/officeDocument/2006/relationships/customXml" Target="../ink/ink1143.xml"/><Relationship Id="rId184" Type="http://schemas.openxmlformats.org/officeDocument/2006/relationships/customXml" Target="../ink/ink1154.xml"/><Relationship Id="rId219" Type="http://schemas.openxmlformats.org/officeDocument/2006/relationships/image" Target="NULL"/><Relationship Id="rId230" Type="http://schemas.openxmlformats.org/officeDocument/2006/relationships/customXml" Target="../ink/ink1177.xml"/><Relationship Id="rId25" Type="http://schemas.openxmlformats.org/officeDocument/2006/relationships/image" Target="../media/image1310.png"/><Relationship Id="rId46" Type="http://schemas.openxmlformats.org/officeDocument/2006/relationships/image" Target="NULL"/><Relationship Id="rId67" Type="http://schemas.openxmlformats.org/officeDocument/2006/relationships/customXml" Target="../ink/ink1095.xml"/><Relationship Id="rId88" Type="http://schemas.openxmlformats.org/officeDocument/2006/relationships/image" Target="NULL"/><Relationship Id="rId111" Type="http://schemas.openxmlformats.org/officeDocument/2006/relationships/customXml" Target="../ink/ink1117.xml"/><Relationship Id="rId132" Type="http://schemas.openxmlformats.org/officeDocument/2006/relationships/image" Target="NULL"/><Relationship Id="rId153" Type="http://schemas.openxmlformats.org/officeDocument/2006/relationships/customXml" Target="../ink/ink1138.xml"/><Relationship Id="rId174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image" Target="NULL"/><Relationship Id="rId220" Type="http://schemas.openxmlformats.org/officeDocument/2006/relationships/customXml" Target="../ink/ink1172.xml"/><Relationship Id="rId241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image" Target="../media/image1980.png"/><Relationship Id="rId57" Type="http://schemas.openxmlformats.org/officeDocument/2006/relationships/customXml" Target="../ink/ink1090.xml"/><Relationship Id="rId106" Type="http://schemas.openxmlformats.org/officeDocument/2006/relationships/image" Target="NULL"/><Relationship Id="rId127" Type="http://schemas.openxmlformats.org/officeDocument/2006/relationships/customXml" Target="../ink/ink1125.xml"/><Relationship Id="rId10" Type="http://schemas.openxmlformats.org/officeDocument/2006/relationships/customXml" Target="../ink/ink1066.xml"/><Relationship Id="rId31" Type="http://schemas.openxmlformats.org/officeDocument/2006/relationships/customXml" Target="../ink/ink1077.xml"/><Relationship Id="rId52" Type="http://schemas.openxmlformats.org/officeDocument/2006/relationships/image" Target="NULL"/><Relationship Id="rId73" Type="http://schemas.openxmlformats.org/officeDocument/2006/relationships/customXml" Target="../ink/ink1098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1111.xml"/><Relationship Id="rId101" Type="http://schemas.openxmlformats.org/officeDocument/2006/relationships/customXml" Target="../ink/ink1112.xml"/><Relationship Id="rId122" Type="http://schemas.openxmlformats.org/officeDocument/2006/relationships/image" Target="NULL"/><Relationship Id="rId143" Type="http://schemas.openxmlformats.org/officeDocument/2006/relationships/customXml" Target="../ink/ink1133.xml"/><Relationship Id="rId148" Type="http://schemas.openxmlformats.org/officeDocument/2006/relationships/image" Target="NULL"/><Relationship Id="rId164" Type="http://schemas.openxmlformats.org/officeDocument/2006/relationships/image" Target="NULL"/><Relationship Id="rId169" Type="http://schemas.openxmlformats.org/officeDocument/2006/relationships/customXml" Target="../ink/ink1146.xml"/><Relationship Id="rId185" Type="http://schemas.openxmlformats.org/officeDocument/2006/relationships/image" Target="NULL"/><Relationship Id="rId4" Type="http://schemas.openxmlformats.org/officeDocument/2006/relationships/customXml" Target="../ink/ink1063.xml"/><Relationship Id="rId9" Type="http://schemas.openxmlformats.org/officeDocument/2006/relationships/image" Target="NULL"/><Relationship Id="rId180" Type="http://schemas.openxmlformats.org/officeDocument/2006/relationships/image" Target="NULL"/><Relationship Id="rId210" Type="http://schemas.openxmlformats.org/officeDocument/2006/relationships/customXml" Target="../ink/ink1167.xml"/><Relationship Id="rId215" Type="http://schemas.openxmlformats.org/officeDocument/2006/relationships/image" Target="NULL"/><Relationship Id="rId236" Type="http://schemas.openxmlformats.org/officeDocument/2006/relationships/customXml" Target="../ink/ink1180.xml"/><Relationship Id="rId26" Type="http://schemas.openxmlformats.org/officeDocument/2006/relationships/customXml" Target="../ink/ink1074.xml"/><Relationship Id="rId231" Type="http://schemas.openxmlformats.org/officeDocument/2006/relationships/image" Target="NULL"/><Relationship Id="rId47" Type="http://schemas.openxmlformats.org/officeDocument/2006/relationships/customXml" Target="../ink/ink1085.xml"/><Relationship Id="rId68" Type="http://schemas.openxmlformats.org/officeDocument/2006/relationships/image" Target="NULL"/><Relationship Id="rId89" Type="http://schemas.openxmlformats.org/officeDocument/2006/relationships/customXml" Target="../ink/ink1106.xml"/><Relationship Id="rId112" Type="http://schemas.openxmlformats.org/officeDocument/2006/relationships/image" Target="NULL"/><Relationship Id="rId133" Type="http://schemas.openxmlformats.org/officeDocument/2006/relationships/customXml" Target="../ink/ink1128.xml"/><Relationship Id="rId154" Type="http://schemas.openxmlformats.org/officeDocument/2006/relationships/image" Target="NULL"/><Relationship Id="rId175" Type="http://schemas.openxmlformats.org/officeDocument/2006/relationships/customXml" Target="../ink/ink1149.xml"/><Relationship Id="rId196" Type="http://schemas.openxmlformats.org/officeDocument/2006/relationships/customXml" Target="../ink/ink1160.xml"/><Relationship Id="rId200" Type="http://schemas.openxmlformats.org/officeDocument/2006/relationships/customXml" Target="../ink/ink1162.xml"/><Relationship Id="rId16" Type="http://schemas.openxmlformats.org/officeDocument/2006/relationships/customXml" Target="../ink/ink1069.xml"/><Relationship Id="rId221" Type="http://schemas.openxmlformats.org/officeDocument/2006/relationships/image" Target="../media/image2020.png"/><Relationship Id="rId242" Type="http://schemas.openxmlformats.org/officeDocument/2006/relationships/customXml" Target="../ink/ink1183.xml"/><Relationship Id="rId37" Type="http://schemas.openxmlformats.org/officeDocument/2006/relationships/customXml" Target="../ink/ink1080.xml"/><Relationship Id="rId58" Type="http://schemas.openxmlformats.org/officeDocument/2006/relationships/image" Target="NULL"/><Relationship Id="rId79" Type="http://schemas.openxmlformats.org/officeDocument/2006/relationships/customXml" Target="../ink/ink1101.xml"/><Relationship Id="rId102" Type="http://schemas.openxmlformats.org/officeDocument/2006/relationships/image" Target="NULL"/><Relationship Id="rId123" Type="http://schemas.openxmlformats.org/officeDocument/2006/relationships/customXml" Target="../ink/ink1123.xml"/><Relationship Id="rId144" Type="http://schemas.openxmlformats.org/officeDocument/2006/relationships/image" Target="NULL"/><Relationship Id="rId90" Type="http://schemas.openxmlformats.org/officeDocument/2006/relationships/image" Target="NULL"/><Relationship Id="rId165" Type="http://schemas.openxmlformats.org/officeDocument/2006/relationships/customXml" Target="../ink/ink1144.xml"/><Relationship Id="rId186" Type="http://schemas.openxmlformats.org/officeDocument/2006/relationships/customXml" Target="../ink/ink1155.xml"/><Relationship Id="rId211" Type="http://schemas.openxmlformats.org/officeDocument/2006/relationships/image" Target="NULL"/><Relationship Id="rId232" Type="http://schemas.openxmlformats.org/officeDocument/2006/relationships/customXml" Target="../ink/ink1178.xml"/><Relationship Id="rId27" Type="http://schemas.openxmlformats.org/officeDocument/2006/relationships/customXml" Target="../ink/ink1075.xml"/><Relationship Id="rId48" Type="http://schemas.openxmlformats.org/officeDocument/2006/relationships/image" Target="NULL"/><Relationship Id="rId69" Type="http://schemas.openxmlformats.org/officeDocument/2006/relationships/customXml" Target="../ink/ink1096.xml"/><Relationship Id="rId113" Type="http://schemas.openxmlformats.org/officeDocument/2006/relationships/customXml" Target="../ink/ink1118.xml"/><Relationship Id="rId134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1139.xml"/><Relationship Id="rId176" Type="http://schemas.openxmlformats.org/officeDocument/2006/relationships/image" Target="NULL"/><Relationship Id="rId197" Type="http://schemas.openxmlformats.org/officeDocument/2006/relationships/image" Target="../media/image1990.png"/><Relationship Id="rId201" Type="http://schemas.openxmlformats.org/officeDocument/2006/relationships/image" Target="NULL"/><Relationship Id="rId222" Type="http://schemas.openxmlformats.org/officeDocument/2006/relationships/customXml" Target="../ink/ink1173.xml"/><Relationship Id="rId243" Type="http://schemas.openxmlformats.org/officeDocument/2006/relationships/image" Target="NULL"/><Relationship Id="rId17" Type="http://schemas.openxmlformats.org/officeDocument/2006/relationships/image" Target="NULL"/><Relationship Id="rId38" Type="http://schemas.openxmlformats.org/officeDocument/2006/relationships/image" Target="NULL"/><Relationship Id="rId59" Type="http://schemas.openxmlformats.org/officeDocument/2006/relationships/customXml" Target="../ink/ink1091.xml"/><Relationship Id="rId103" Type="http://schemas.openxmlformats.org/officeDocument/2006/relationships/customXml" Target="../ink/ink1113.xml"/><Relationship Id="rId124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1107.xml"/><Relationship Id="rId145" Type="http://schemas.openxmlformats.org/officeDocument/2006/relationships/customXml" Target="../ink/ink1134.xml"/><Relationship Id="rId166" Type="http://schemas.openxmlformats.org/officeDocument/2006/relationships/image" Target="NULL"/><Relationship Id="rId187" Type="http://schemas.openxmlformats.org/officeDocument/2006/relationships/image" Target="NULL"/><Relationship Id="rId1" Type="http://schemas.openxmlformats.org/officeDocument/2006/relationships/slideLayout" Target="../slideLayouts/slideLayout14.xml"/><Relationship Id="rId212" Type="http://schemas.openxmlformats.org/officeDocument/2006/relationships/customXml" Target="../ink/ink1168.xml"/><Relationship Id="rId233" Type="http://schemas.openxmlformats.org/officeDocument/2006/relationships/image" Target="NULL"/><Relationship Id="rId28" Type="http://schemas.openxmlformats.org/officeDocument/2006/relationships/image" Target="../media/image1940.png"/><Relationship Id="rId49" Type="http://schemas.openxmlformats.org/officeDocument/2006/relationships/customXml" Target="../ink/ink1086.xml"/><Relationship Id="rId114" Type="http://schemas.openxmlformats.org/officeDocument/2006/relationships/image" Target="NULL"/><Relationship Id="rId60" Type="http://schemas.openxmlformats.org/officeDocument/2006/relationships/image" Target="NULL"/><Relationship Id="rId81" Type="http://schemas.openxmlformats.org/officeDocument/2006/relationships/customXml" Target="../ink/ink1102.xml"/><Relationship Id="rId135" Type="http://schemas.openxmlformats.org/officeDocument/2006/relationships/customXml" Target="../ink/ink1129.xml"/><Relationship Id="rId156" Type="http://schemas.openxmlformats.org/officeDocument/2006/relationships/image" Target="NULL"/><Relationship Id="rId177" Type="http://schemas.openxmlformats.org/officeDocument/2006/relationships/customXml" Target="../ink/ink1150.xml"/><Relationship Id="rId198" Type="http://schemas.openxmlformats.org/officeDocument/2006/relationships/customXml" Target="../ink/ink1161.xml"/><Relationship Id="rId202" Type="http://schemas.openxmlformats.org/officeDocument/2006/relationships/customXml" Target="../ink/ink1163.xml"/><Relationship Id="rId223" Type="http://schemas.openxmlformats.org/officeDocument/2006/relationships/image" Target="../media/image2030.png"/><Relationship Id="rId18" Type="http://schemas.openxmlformats.org/officeDocument/2006/relationships/customXml" Target="../ink/ink1070.xml"/><Relationship Id="rId39" Type="http://schemas.openxmlformats.org/officeDocument/2006/relationships/customXml" Target="../ink/ink1081.xml"/><Relationship Id="rId50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1124.xml"/><Relationship Id="rId146" Type="http://schemas.openxmlformats.org/officeDocument/2006/relationships/image" Target="NULL"/><Relationship Id="rId167" Type="http://schemas.openxmlformats.org/officeDocument/2006/relationships/customXml" Target="../ink/ink1145.xml"/><Relationship Id="rId188" Type="http://schemas.openxmlformats.org/officeDocument/2006/relationships/customXml" Target="../ink/ink1156.xml"/><Relationship Id="rId71" Type="http://schemas.openxmlformats.org/officeDocument/2006/relationships/customXml" Target="../ink/ink1097.xml"/><Relationship Id="rId92" Type="http://schemas.openxmlformats.org/officeDocument/2006/relationships/image" Target="NULL"/><Relationship Id="rId213" Type="http://schemas.openxmlformats.org/officeDocument/2006/relationships/image" Target="NULL"/><Relationship Id="rId234" Type="http://schemas.openxmlformats.org/officeDocument/2006/relationships/customXml" Target="../ink/ink1179.xml"/><Relationship Id="rId2" Type="http://schemas.openxmlformats.org/officeDocument/2006/relationships/customXml" Target="../ink/ink1062.xml"/><Relationship Id="rId29" Type="http://schemas.openxmlformats.org/officeDocument/2006/relationships/customXml" Target="../ink/ink1076.xml"/><Relationship Id="rId40" Type="http://schemas.openxmlformats.org/officeDocument/2006/relationships/image" Target="NULL"/><Relationship Id="rId115" Type="http://schemas.openxmlformats.org/officeDocument/2006/relationships/customXml" Target="../ink/ink1119.xml"/><Relationship Id="rId136" Type="http://schemas.openxmlformats.org/officeDocument/2006/relationships/image" Target="NULL"/><Relationship Id="rId157" Type="http://schemas.openxmlformats.org/officeDocument/2006/relationships/customXml" Target="../ink/ink1140.xml"/><Relationship Id="rId178" Type="http://schemas.openxmlformats.org/officeDocument/2006/relationships/image" Target="NULL"/><Relationship Id="rId61" Type="http://schemas.openxmlformats.org/officeDocument/2006/relationships/customXml" Target="../ink/ink1092.xml"/><Relationship Id="rId82" Type="http://schemas.openxmlformats.org/officeDocument/2006/relationships/image" Target="NULL"/><Relationship Id="rId199" Type="http://schemas.openxmlformats.org/officeDocument/2006/relationships/image" Target="../media/image2010.png"/><Relationship Id="rId203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1174.xml"/><Relationship Id="rId30" Type="http://schemas.openxmlformats.org/officeDocument/2006/relationships/image" Target="../media/image1950.png"/><Relationship Id="rId105" Type="http://schemas.openxmlformats.org/officeDocument/2006/relationships/customXml" Target="../ink/ink1114.xml"/><Relationship Id="rId126" Type="http://schemas.openxmlformats.org/officeDocument/2006/relationships/image" Target="NULL"/><Relationship Id="rId147" Type="http://schemas.openxmlformats.org/officeDocument/2006/relationships/customXml" Target="../ink/ink1135.xml"/><Relationship Id="rId168" Type="http://schemas.openxmlformats.org/officeDocument/2006/relationships/image" Target="NULL"/><Relationship Id="rId51" Type="http://schemas.openxmlformats.org/officeDocument/2006/relationships/customXml" Target="../ink/ink1087.xml"/><Relationship Id="rId72" Type="http://schemas.openxmlformats.org/officeDocument/2006/relationships/image" Target="NULL"/><Relationship Id="rId93" Type="http://schemas.openxmlformats.org/officeDocument/2006/relationships/customXml" Target="../ink/ink1108.xml"/><Relationship Id="rId189" Type="http://schemas.openxmlformats.org/officeDocument/2006/relationships/image" Target="NULL"/><Relationship Id="rId3" Type="http://schemas.openxmlformats.org/officeDocument/2006/relationships/image" Target="NULL"/><Relationship Id="rId214" Type="http://schemas.openxmlformats.org/officeDocument/2006/relationships/customXml" Target="../ink/ink1169.xml"/><Relationship Id="rId235" Type="http://schemas.openxmlformats.org/officeDocument/2006/relationships/image" Target="NULL"/><Relationship Id="rId116" Type="http://schemas.openxmlformats.org/officeDocument/2006/relationships/image" Target="NULL"/><Relationship Id="rId137" Type="http://schemas.openxmlformats.org/officeDocument/2006/relationships/customXml" Target="../ink/ink1130.xml"/><Relationship Id="rId158" Type="http://schemas.openxmlformats.org/officeDocument/2006/relationships/image" Target="NULL"/><Relationship Id="rId20" Type="http://schemas.openxmlformats.org/officeDocument/2006/relationships/customXml" Target="../ink/ink1071.xml"/><Relationship Id="rId41" Type="http://schemas.openxmlformats.org/officeDocument/2006/relationships/customXml" Target="../ink/ink1082.xml"/><Relationship Id="rId62" Type="http://schemas.openxmlformats.org/officeDocument/2006/relationships/image" Target="NULL"/><Relationship Id="rId83" Type="http://schemas.openxmlformats.org/officeDocument/2006/relationships/customXml" Target="../ink/ink1103.xml"/><Relationship Id="rId179" Type="http://schemas.openxmlformats.org/officeDocument/2006/relationships/customXml" Target="../ink/ink1151.xml"/><Relationship Id="rId190" Type="http://schemas.openxmlformats.org/officeDocument/2006/relationships/customXml" Target="../ink/ink1157.xml"/><Relationship Id="rId204" Type="http://schemas.openxmlformats.org/officeDocument/2006/relationships/customXml" Target="../ink/ink1164.xml"/><Relationship Id="rId225" Type="http://schemas.openxmlformats.org/officeDocument/2006/relationships/image" Target="../media/image204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203.xml"/><Relationship Id="rId63" Type="http://schemas.openxmlformats.org/officeDocument/2006/relationships/image" Target="NULL"/><Relationship Id="rId84" Type="http://schemas.openxmlformats.org/officeDocument/2006/relationships/customXml" Target="../ink/ink1222.xml"/><Relationship Id="rId138" Type="http://schemas.openxmlformats.org/officeDocument/2006/relationships/image" Target="NULL"/><Relationship Id="rId159" Type="http://schemas.openxmlformats.org/officeDocument/2006/relationships/customXml" Target="../ink/ink1256.xml"/><Relationship Id="rId170" Type="http://schemas.openxmlformats.org/officeDocument/2006/relationships/image" Target="NULL"/><Relationship Id="rId191" Type="http://schemas.openxmlformats.org/officeDocument/2006/relationships/customXml" Target="../ink/ink1272.xml"/><Relationship Id="rId205" Type="http://schemas.openxmlformats.org/officeDocument/2006/relationships/customXml" Target="../ink/ink1279.xml"/><Relationship Id="rId226" Type="http://schemas.openxmlformats.org/officeDocument/2006/relationships/customXml" Target="../ink/ink1290.xml"/><Relationship Id="rId107" Type="http://schemas.openxmlformats.org/officeDocument/2006/relationships/image" Target="NULL"/><Relationship Id="rId32" Type="http://schemas.openxmlformats.org/officeDocument/2006/relationships/customXml" Target="../ink/ink1198.xml"/><Relationship Id="rId53" Type="http://schemas.openxmlformats.org/officeDocument/2006/relationships/image" Target="NULL"/><Relationship Id="rId74" Type="http://schemas.openxmlformats.org/officeDocument/2006/relationships/customXml" Target="../ink/ink1218.xml"/><Relationship Id="rId128" Type="http://schemas.openxmlformats.org/officeDocument/2006/relationships/image" Target="NULL"/><Relationship Id="rId149" Type="http://schemas.openxmlformats.org/officeDocument/2006/relationships/customXml" Target="../ink/ink1251.xml"/><Relationship Id="rId5" Type="http://schemas.openxmlformats.org/officeDocument/2006/relationships/image" Target="../media/image2050.png"/><Relationship Id="rId95" Type="http://schemas.openxmlformats.org/officeDocument/2006/relationships/image" Target="NULL"/><Relationship Id="rId160" Type="http://schemas.openxmlformats.org/officeDocument/2006/relationships/image" Target="NULL"/><Relationship Id="rId181" Type="http://schemas.openxmlformats.org/officeDocument/2006/relationships/customXml" Target="../ink/ink1267.xml"/><Relationship Id="rId216" Type="http://schemas.openxmlformats.org/officeDocument/2006/relationships/image" Target="../media/image249.png"/><Relationship Id="rId22" Type="http://schemas.openxmlformats.org/officeDocument/2006/relationships/customXml" Target="../ink/ink1193.xml"/><Relationship Id="rId43" Type="http://schemas.openxmlformats.org/officeDocument/2006/relationships/image" Target="NULL"/><Relationship Id="rId64" Type="http://schemas.openxmlformats.org/officeDocument/2006/relationships/customXml" Target="../ink/ink1214.xml"/><Relationship Id="rId118" Type="http://schemas.openxmlformats.org/officeDocument/2006/relationships/customXml" Target="../ink/ink1236.xml"/><Relationship Id="rId139" Type="http://schemas.openxmlformats.org/officeDocument/2006/relationships/customXml" Target="../ink/ink1246.xml"/><Relationship Id="rId85" Type="http://schemas.openxmlformats.org/officeDocument/2006/relationships/image" Target="NULL"/><Relationship Id="rId150" Type="http://schemas.openxmlformats.org/officeDocument/2006/relationships/image" Target="NULL"/><Relationship Id="rId171" Type="http://schemas.openxmlformats.org/officeDocument/2006/relationships/customXml" Target="../ink/ink1262.xml"/><Relationship Id="rId192" Type="http://schemas.openxmlformats.org/officeDocument/2006/relationships/image" Target="NULL"/><Relationship Id="rId206" Type="http://schemas.openxmlformats.org/officeDocument/2006/relationships/image" Target="NULL"/><Relationship Id="rId227" Type="http://schemas.openxmlformats.org/officeDocument/2006/relationships/image" Target="../media/image255.png"/><Relationship Id="rId33" Type="http://schemas.openxmlformats.org/officeDocument/2006/relationships/image" Target="NULL"/><Relationship Id="rId108" Type="http://schemas.openxmlformats.org/officeDocument/2006/relationships/customXml" Target="../ink/ink1231.xml"/><Relationship Id="rId129" Type="http://schemas.openxmlformats.org/officeDocument/2006/relationships/customXml" Target="../ink/ink1241.xml"/><Relationship Id="rId54" Type="http://schemas.openxmlformats.org/officeDocument/2006/relationships/customXml" Target="../ink/ink1209.xml"/><Relationship Id="rId75" Type="http://schemas.openxmlformats.org/officeDocument/2006/relationships/image" Target="NULL"/><Relationship Id="rId96" Type="http://schemas.openxmlformats.org/officeDocument/2006/relationships/customXml" Target="../ink/ink1225.xml"/><Relationship Id="rId140" Type="http://schemas.openxmlformats.org/officeDocument/2006/relationships/image" Target="NULL"/><Relationship Id="rId161" Type="http://schemas.openxmlformats.org/officeDocument/2006/relationships/customXml" Target="../ink/ink1257.xml"/><Relationship Id="rId182" Type="http://schemas.openxmlformats.org/officeDocument/2006/relationships/image" Target="NULL"/><Relationship Id="rId217" Type="http://schemas.openxmlformats.org/officeDocument/2006/relationships/customXml" Target="../ink/ink1285.xml"/><Relationship Id="rId6" Type="http://schemas.openxmlformats.org/officeDocument/2006/relationships/customXml" Target="../ink/ink1186.xml"/><Relationship Id="rId23" Type="http://schemas.openxmlformats.org/officeDocument/2006/relationships/image" Target="NULL"/><Relationship Id="rId119" Type="http://schemas.openxmlformats.org/officeDocument/2006/relationships/image" Target="NULL"/><Relationship Id="rId44" Type="http://schemas.openxmlformats.org/officeDocument/2006/relationships/customXml" Target="../ink/ink1204.xml"/><Relationship Id="rId65" Type="http://schemas.openxmlformats.org/officeDocument/2006/relationships/image" Target="NULL"/><Relationship Id="rId86" Type="http://schemas.openxmlformats.org/officeDocument/2006/relationships/customXml" Target="../ink/ink1223.xml"/><Relationship Id="rId130" Type="http://schemas.openxmlformats.org/officeDocument/2006/relationships/image" Target="NULL"/><Relationship Id="rId151" Type="http://schemas.openxmlformats.org/officeDocument/2006/relationships/customXml" Target="../ink/ink1252.xml"/><Relationship Id="rId172" Type="http://schemas.openxmlformats.org/officeDocument/2006/relationships/image" Target="../media/image2090.png"/><Relationship Id="rId193" Type="http://schemas.openxmlformats.org/officeDocument/2006/relationships/customXml" Target="../ink/ink1273.xml"/><Relationship Id="rId207" Type="http://schemas.openxmlformats.org/officeDocument/2006/relationships/customXml" Target="../ink/ink1280.xml"/><Relationship Id="rId228" Type="http://schemas.openxmlformats.org/officeDocument/2006/relationships/customXml" Target="../ink/ink1291.xml"/><Relationship Id="rId13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199.xml"/><Relationship Id="rId55" Type="http://schemas.openxmlformats.org/officeDocument/2006/relationships/image" Target="NULL"/><Relationship Id="rId76" Type="http://schemas.openxmlformats.org/officeDocument/2006/relationships/customXml" Target="../ink/ink1219.xml"/><Relationship Id="rId97" Type="http://schemas.openxmlformats.org/officeDocument/2006/relationships/image" Target="NULL"/><Relationship Id="rId120" Type="http://schemas.openxmlformats.org/officeDocument/2006/relationships/customXml" Target="../ink/ink1237.xml"/><Relationship Id="rId141" Type="http://schemas.openxmlformats.org/officeDocument/2006/relationships/customXml" Target="../ink/ink1247.xml"/><Relationship Id="rId7" Type="http://schemas.openxmlformats.org/officeDocument/2006/relationships/image" Target="../media/image2060.png"/><Relationship Id="rId162" Type="http://schemas.openxmlformats.org/officeDocument/2006/relationships/image" Target="../media/image2080.png"/><Relationship Id="rId183" Type="http://schemas.openxmlformats.org/officeDocument/2006/relationships/customXml" Target="../ink/ink1268.xml"/><Relationship Id="rId218" Type="http://schemas.openxmlformats.org/officeDocument/2006/relationships/image" Target="../media/image251.png"/><Relationship Id="rId24" Type="http://schemas.openxmlformats.org/officeDocument/2006/relationships/customXml" Target="../ink/ink1194.xml"/><Relationship Id="rId45" Type="http://schemas.openxmlformats.org/officeDocument/2006/relationships/image" Target="NULL"/><Relationship Id="rId66" Type="http://schemas.openxmlformats.org/officeDocument/2006/relationships/customXml" Target="../ink/ink1215.xml"/><Relationship Id="rId110" Type="http://schemas.openxmlformats.org/officeDocument/2006/relationships/customXml" Target="../ink/ink1232.xml"/><Relationship Id="rId131" Type="http://schemas.openxmlformats.org/officeDocument/2006/relationships/customXml" Target="../ink/ink1242.xml"/><Relationship Id="rId152" Type="http://schemas.openxmlformats.org/officeDocument/2006/relationships/image" Target="NULL"/><Relationship Id="rId173" Type="http://schemas.openxmlformats.org/officeDocument/2006/relationships/customXml" Target="../ink/ink1263.xml"/><Relationship Id="rId194" Type="http://schemas.openxmlformats.org/officeDocument/2006/relationships/image" Target="NULL"/><Relationship Id="rId208" Type="http://schemas.openxmlformats.org/officeDocument/2006/relationships/image" Target="../media/image246.png"/><Relationship Id="rId229" Type="http://schemas.openxmlformats.org/officeDocument/2006/relationships/image" Target="../media/image256.png"/><Relationship Id="rId19" Type="http://schemas.openxmlformats.org/officeDocument/2006/relationships/image" Target="NULL"/><Relationship Id="rId224" Type="http://schemas.openxmlformats.org/officeDocument/2006/relationships/customXml" Target="../ink/ink1289.xml"/><Relationship Id="rId14" Type="http://schemas.openxmlformats.org/officeDocument/2006/relationships/customXml" Target="../ink/ink1189.xml"/><Relationship Id="rId30" Type="http://schemas.openxmlformats.org/officeDocument/2006/relationships/customXml" Target="../ink/ink1197.xml"/><Relationship Id="rId35" Type="http://schemas.openxmlformats.org/officeDocument/2006/relationships/image" Target="NULL"/><Relationship Id="rId56" Type="http://schemas.openxmlformats.org/officeDocument/2006/relationships/customXml" Target="../ink/ink1210.xml"/><Relationship Id="rId100" Type="http://schemas.openxmlformats.org/officeDocument/2006/relationships/customXml" Target="../ink/ink1227.xml"/><Relationship Id="rId105" Type="http://schemas.openxmlformats.org/officeDocument/2006/relationships/image" Target="NULL"/><Relationship Id="rId126" Type="http://schemas.openxmlformats.org/officeDocument/2006/relationships/customXml" Target="../ink/ink1239.xml"/><Relationship Id="rId147" Type="http://schemas.openxmlformats.org/officeDocument/2006/relationships/customXml" Target="../ink/ink1250.xml"/><Relationship Id="rId168" Type="http://schemas.openxmlformats.org/officeDocument/2006/relationships/image" Target="NULL"/><Relationship Id="rId8" Type="http://schemas.openxmlformats.org/officeDocument/2006/relationships/customXml" Target="../ink/ink1187.xml"/><Relationship Id="rId51" Type="http://schemas.openxmlformats.org/officeDocument/2006/relationships/image" Target="NULL"/><Relationship Id="rId72" Type="http://schemas.openxmlformats.org/officeDocument/2006/relationships/customXml" Target="../ink/ink1217.xml"/><Relationship Id="rId93" Type="http://schemas.openxmlformats.org/officeDocument/2006/relationships/image" Target="NULL"/><Relationship Id="rId98" Type="http://schemas.openxmlformats.org/officeDocument/2006/relationships/customXml" Target="../ink/ink1226.xml"/><Relationship Id="rId142" Type="http://schemas.openxmlformats.org/officeDocument/2006/relationships/image" Target="NULL"/><Relationship Id="rId163" Type="http://schemas.openxmlformats.org/officeDocument/2006/relationships/customXml" Target="../ink/ink1258.xml"/><Relationship Id="rId184" Type="http://schemas.openxmlformats.org/officeDocument/2006/relationships/image" Target="NULL"/><Relationship Id="rId189" Type="http://schemas.openxmlformats.org/officeDocument/2006/relationships/customXml" Target="../ink/ink1271.xml"/><Relationship Id="rId219" Type="http://schemas.openxmlformats.org/officeDocument/2006/relationships/customXml" Target="../ink/ink1286.xml"/><Relationship Id="rId3" Type="http://schemas.openxmlformats.org/officeDocument/2006/relationships/image" Target="../media/image1310.png"/><Relationship Id="rId214" Type="http://schemas.openxmlformats.org/officeDocument/2006/relationships/image" Target="../media/image9.png"/><Relationship Id="rId25" Type="http://schemas.openxmlformats.org/officeDocument/2006/relationships/image" Target="NULL"/><Relationship Id="rId46" Type="http://schemas.openxmlformats.org/officeDocument/2006/relationships/customXml" Target="../ink/ink1205.xml"/><Relationship Id="rId67" Type="http://schemas.openxmlformats.org/officeDocument/2006/relationships/image" Target="NULL"/><Relationship Id="rId116" Type="http://schemas.openxmlformats.org/officeDocument/2006/relationships/customXml" Target="../ink/ink1235.xml"/><Relationship Id="rId137" Type="http://schemas.openxmlformats.org/officeDocument/2006/relationships/customXml" Target="../ink/ink1245.xml"/><Relationship Id="rId158" Type="http://schemas.openxmlformats.org/officeDocument/2006/relationships/image" Target="NULL"/><Relationship Id="rId20" Type="http://schemas.openxmlformats.org/officeDocument/2006/relationships/customXml" Target="../ink/ink1192.xml"/><Relationship Id="rId41" Type="http://schemas.openxmlformats.org/officeDocument/2006/relationships/image" Target="NULL"/><Relationship Id="rId62" Type="http://schemas.openxmlformats.org/officeDocument/2006/relationships/customXml" Target="../ink/ink1213.xml"/><Relationship Id="rId83" Type="http://schemas.openxmlformats.org/officeDocument/2006/relationships/image" Target="NULL"/><Relationship Id="rId111" Type="http://schemas.openxmlformats.org/officeDocument/2006/relationships/image" Target="NULL"/><Relationship Id="rId132" Type="http://schemas.openxmlformats.org/officeDocument/2006/relationships/image" Target="NULL"/><Relationship Id="rId153" Type="http://schemas.openxmlformats.org/officeDocument/2006/relationships/customXml" Target="../ink/ink1253.xml"/><Relationship Id="rId174" Type="http://schemas.openxmlformats.org/officeDocument/2006/relationships/image" Target="NULL"/><Relationship Id="rId179" Type="http://schemas.openxmlformats.org/officeDocument/2006/relationships/customXml" Target="../ink/ink1266.xml"/><Relationship Id="rId195" Type="http://schemas.openxmlformats.org/officeDocument/2006/relationships/customXml" Target="../ink/ink1274.xml"/><Relationship Id="rId209" Type="http://schemas.openxmlformats.org/officeDocument/2006/relationships/customXml" Target="../ink/ink1281.xml"/><Relationship Id="rId190" Type="http://schemas.openxmlformats.org/officeDocument/2006/relationships/image" Target="NULL"/><Relationship Id="rId204" Type="http://schemas.openxmlformats.org/officeDocument/2006/relationships/image" Target="NULL"/><Relationship Id="rId220" Type="http://schemas.openxmlformats.org/officeDocument/2006/relationships/image" Target="../media/image252.png"/><Relationship Id="rId225" Type="http://schemas.openxmlformats.org/officeDocument/2006/relationships/image" Target="../media/image254.png"/><Relationship Id="rId15" Type="http://schemas.openxmlformats.org/officeDocument/2006/relationships/image" Target="NULL"/><Relationship Id="rId36" Type="http://schemas.openxmlformats.org/officeDocument/2006/relationships/customXml" Target="../ink/ink1200.xml"/><Relationship Id="rId57" Type="http://schemas.openxmlformats.org/officeDocument/2006/relationships/image" Target="NULL"/><Relationship Id="rId106" Type="http://schemas.openxmlformats.org/officeDocument/2006/relationships/customXml" Target="../ink/ink1230.xml"/><Relationship Id="rId127" Type="http://schemas.openxmlformats.org/officeDocument/2006/relationships/customXml" Target="../ink/ink1240.xml"/><Relationship Id="rId10" Type="http://schemas.openxmlformats.org/officeDocument/2006/relationships/customXml" Target="../ink/ink1188.xml"/><Relationship Id="rId31" Type="http://schemas.openxmlformats.org/officeDocument/2006/relationships/image" Target="NULL"/><Relationship Id="rId52" Type="http://schemas.openxmlformats.org/officeDocument/2006/relationships/customXml" Target="../ink/ink1208.xml"/><Relationship Id="rId73" Type="http://schemas.openxmlformats.org/officeDocument/2006/relationships/image" Target="NULL"/><Relationship Id="rId94" Type="http://schemas.openxmlformats.org/officeDocument/2006/relationships/customXml" Target="../ink/ink1224.xml"/><Relationship Id="rId99" Type="http://schemas.openxmlformats.org/officeDocument/2006/relationships/image" Target="NULL"/><Relationship Id="rId101" Type="http://schemas.openxmlformats.org/officeDocument/2006/relationships/image" Target="NULL"/><Relationship Id="rId143" Type="http://schemas.openxmlformats.org/officeDocument/2006/relationships/customXml" Target="../ink/ink1248.xml"/><Relationship Id="rId148" Type="http://schemas.openxmlformats.org/officeDocument/2006/relationships/image" Target="NULL"/><Relationship Id="rId164" Type="http://schemas.openxmlformats.org/officeDocument/2006/relationships/image" Target="NULL"/><Relationship Id="rId169" Type="http://schemas.openxmlformats.org/officeDocument/2006/relationships/customXml" Target="../ink/ink1261.xml"/><Relationship Id="rId185" Type="http://schemas.openxmlformats.org/officeDocument/2006/relationships/customXml" Target="../ink/ink1269.xml"/><Relationship Id="rId4" Type="http://schemas.openxmlformats.org/officeDocument/2006/relationships/customXml" Target="../ink/ink1185.xml"/><Relationship Id="rId9" Type="http://schemas.openxmlformats.org/officeDocument/2006/relationships/image" Target="../media/image2070.png"/><Relationship Id="rId180" Type="http://schemas.openxmlformats.org/officeDocument/2006/relationships/image" Target="../media/image2130.png"/><Relationship Id="rId210" Type="http://schemas.openxmlformats.org/officeDocument/2006/relationships/image" Target="../media/image247.png"/><Relationship Id="rId215" Type="http://schemas.openxmlformats.org/officeDocument/2006/relationships/customXml" Target="../ink/ink1284.xml"/><Relationship Id="rId26" Type="http://schemas.openxmlformats.org/officeDocument/2006/relationships/customXml" Target="../ink/ink1195.xml"/><Relationship Id="rId47" Type="http://schemas.openxmlformats.org/officeDocument/2006/relationships/image" Target="NULL"/><Relationship Id="rId68" Type="http://schemas.openxmlformats.org/officeDocument/2006/relationships/customXml" Target="../ink/ink1216.xml"/><Relationship Id="rId112" Type="http://schemas.openxmlformats.org/officeDocument/2006/relationships/customXml" Target="../ink/ink1233.xml"/><Relationship Id="rId133" Type="http://schemas.openxmlformats.org/officeDocument/2006/relationships/customXml" Target="../ink/ink1243.xml"/><Relationship Id="rId154" Type="http://schemas.openxmlformats.org/officeDocument/2006/relationships/image" Target="NULL"/><Relationship Id="rId175" Type="http://schemas.openxmlformats.org/officeDocument/2006/relationships/customXml" Target="../ink/ink1264.xml"/><Relationship Id="rId196" Type="http://schemas.openxmlformats.org/officeDocument/2006/relationships/image" Target="NULL"/><Relationship Id="rId200" Type="http://schemas.openxmlformats.org/officeDocument/2006/relationships/image" Target="NULL"/><Relationship Id="rId16" Type="http://schemas.openxmlformats.org/officeDocument/2006/relationships/customXml" Target="../ink/ink1190.xml"/><Relationship Id="rId221" Type="http://schemas.openxmlformats.org/officeDocument/2006/relationships/customXml" Target="../ink/ink1287.xml"/><Relationship Id="rId37" Type="http://schemas.openxmlformats.org/officeDocument/2006/relationships/image" Target="NULL"/><Relationship Id="rId58" Type="http://schemas.openxmlformats.org/officeDocument/2006/relationships/customXml" Target="../ink/ink1211.xml"/><Relationship Id="rId79" Type="http://schemas.openxmlformats.org/officeDocument/2006/relationships/image" Target="NULL"/><Relationship Id="rId102" Type="http://schemas.openxmlformats.org/officeDocument/2006/relationships/customXml" Target="../ink/ink1228.xml"/><Relationship Id="rId123" Type="http://schemas.openxmlformats.org/officeDocument/2006/relationships/image" Target="NULL"/><Relationship Id="rId144" Type="http://schemas.openxmlformats.org/officeDocument/2006/relationships/image" Target="NULL"/><Relationship Id="rId165" Type="http://schemas.openxmlformats.org/officeDocument/2006/relationships/customXml" Target="../ink/ink1259.xml"/><Relationship Id="rId186" Type="http://schemas.openxmlformats.org/officeDocument/2006/relationships/image" Target="NULL"/><Relationship Id="rId211" Type="http://schemas.openxmlformats.org/officeDocument/2006/relationships/customXml" Target="../ink/ink1282.xml"/><Relationship Id="rId27" Type="http://schemas.openxmlformats.org/officeDocument/2006/relationships/image" Target="NULL"/><Relationship Id="rId48" Type="http://schemas.openxmlformats.org/officeDocument/2006/relationships/customXml" Target="../ink/ink1206.xml"/><Relationship Id="rId113" Type="http://schemas.openxmlformats.org/officeDocument/2006/relationships/image" Target="NULL"/><Relationship Id="rId134" Type="http://schemas.openxmlformats.org/officeDocument/2006/relationships/image" Target="NULL"/><Relationship Id="rId80" Type="http://schemas.openxmlformats.org/officeDocument/2006/relationships/customXml" Target="../ink/ink1220.xml"/><Relationship Id="rId155" Type="http://schemas.openxmlformats.org/officeDocument/2006/relationships/customXml" Target="../ink/ink1254.xml"/><Relationship Id="rId176" Type="http://schemas.openxmlformats.org/officeDocument/2006/relationships/image" Target="NULL"/><Relationship Id="rId197" Type="http://schemas.openxmlformats.org/officeDocument/2006/relationships/customXml" Target="../ink/ink1275.xml"/><Relationship Id="rId201" Type="http://schemas.openxmlformats.org/officeDocument/2006/relationships/customXml" Target="../ink/ink1277.xml"/><Relationship Id="rId222" Type="http://schemas.openxmlformats.org/officeDocument/2006/relationships/customXml" Target="../ink/ink1288.xml"/><Relationship Id="rId17" Type="http://schemas.openxmlformats.org/officeDocument/2006/relationships/image" Target="NULL"/><Relationship Id="rId38" Type="http://schemas.openxmlformats.org/officeDocument/2006/relationships/customXml" Target="../ink/ink1201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238.xml"/><Relationship Id="rId145" Type="http://schemas.openxmlformats.org/officeDocument/2006/relationships/customXml" Target="../ink/ink1249.xml"/><Relationship Id="rId166" Type="http://schemas.openxmlformats.org/officeDocument/2006/relationships/image" Target="NULL"/><Relationship Id="rId187" Type="http://schemas.openxmlformats.org/officeDocument/2006/relationships/customXml" Target="../ink/ink1270.xml"/><Relationship Id="rId1" Type="http://schemas.openxmlformats.org/officeDocument/2006/relationships/slideLayout" Target="../slideLayouts/slideLayout14.xml"/><Relationship Id="rId212" Type="http://schemas.openxmlformats.org/officeDocument/2006/relationships/image" Target="../media/image248.png"/><Relationship Id="rId28" Type="http://schemas.openxmlformats.org/officeDocument/2006/relationships/customXml" Target="../ink/ink1196.xml"/><Relationship Id="rId49" Type="http://schemas.openxmlformats.org/officeDocument/2006/relationships/image" Target="NULL"/><Relationship Id="rId114" Type="http://schemas.openxmlformats.org/officeDocument/2006/relationships/customXml" Target="../ink/ink1234.xml"/><Relationship Id="rId60" Type="http://schemas.openxmlformats.org/officeDocument/2006/relationships/customXml" Target="../ink/ink1212.xml"/><Relationship Id="rId81" Type="http://schemas.openxmlformats.org/officeDocument/2006/relationships/image" Target="NULL"/><Relationship Id="rId135" Type="http://schemas.openxmlformats.org/officeDocument/2006/relationships/customXml" Target="../ink/ink1244.xml"/><Relationship Id="rId156" Type="http://schemas.openxmlformats.org/officeDocument/2006/relationships/image" Target="NULL"/><Relationship Id="rId177" Type="http://schemas.openxmlformats.org/officeDocument/2006/relationships/customXml" Target="../ink/ink1265.xml"/><Relationship Id="rId198" Type="http://schemas.openxmlformats.org/officeDocument/2006/relationships/image" Target="NULL"/><Relationship Id="rId202" Type="http://schemas.openxmlformats.org/officeDocument/2006/relationships/image" Target="NULL"/><Relationship Id="rId223" Type="http://schemas.openxmlformats.org/officeDocument/2006/relationships/image" Target="../media/image253.png"/><Relationship Id="rId18" Type="http://schemas.openxmlformats.org/officeDocument/2006/relationships/customXml" Target="../ink/ink1191.xml"/><Relationship Id="rId39" Type="http://schemas.openxmlformats.org/officeDocument/2006/relationships/image" Target="NULL"/><Relationship Id="rId50" Type="http://schemas.openxmlformats.org/officeDocument/2006/relationships/customXml" Target="../ink/ink1207.xml"/><Relationship Id="rId104" Type="http://schemas.openxmlformats.org/officeDocument/2006/relationships/customXml" Target="../ink/ink1229.xml"/><Relationship Id="rId125" Type="http://schemas.openxmlformats.org/officeDocument/2006/relationships/image" Target="NULL"/><Relationship Id="rId146" Type="http://schemas.openxmlformats.org/officeDocument/2006/relationships/image" Target="NULL"/><Relationship Id="rId167" Type="http://schemas.openxmlformats.org/officeDocument/2006/relationships/customXml" Target="../ink/ink1260.xml"/><Relationship Id="rId188" Type="http://schemas.openxmlformats.org/officeDocument/2006/relationships/image" Target="NULL"/><Relationship Id="rId71" Type="http://schemas.openxmlformats.org/officeDocument/2006/relationships/image" Target="NULL"/><Relationship Id="rId213" Type="http://schemas.openxmlformats.org/officeDocument/2006/relationships/customXml" Target="../ink/ink1283.xml"/><Relationship Id="rId2" Type="http://schemas.openxmlformats.org/officeDocument/2006/relationships/customXml" Target="../ink/ink1184.xml"/><Relationship Id="rId29" Type="http://schemas.openxmlformats.org/officeDocument/2006/relationships/image" Target="NULL"/><Relationship Id="rId40" Type="http://schemas.openxmlformats.org/officeDocument/2006/relationships/customXml" Target="../ink/ink1202.xml"/><Relationship Id="rId115" Type="http://schemas.openxmlformats.org/officeDocument/2006/relationships/image" Target="NULL"/><Relationship Id="rId136" Type="http://schemas.openxmlformats.org/officeDocument/2006/relationships/image" Target="NULL"/><Relationship Id="rId157" Type="http://schemas.openxmlformats.org/officeDocument/2006/relationships/customXml" Target="../ink/ink1255.xml"/><Relationship Id="rId178" Type="http://schemas.openxmlformats.org/officeDocument/2006/relationships/image" Target="../media/image2120.png"/><Relationship Id="rId61" Type="http://schemas.openxmlformats.org/officeDocument/2006/relationships/image" Target="NULL"/><Relationship Id="rId82" Type="http://schemas.openxmlformats.org/officeDocument/2006/relationships/customXml" Target="../ink/ink1221.xml"/><Relationship Id="rId199" Type="http://schemas.openxmlformats.org/officeDocument/2006/relationships/customXml" Target="../ink/ink1276.xml"/><Relationship Id="rId203" Type="http://schemas.openxmlformats.org/officeDocument/2006/relationships/customXml" Target="../ink/ink127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../media/image2140.png"/><Relationship Id="rId42" Type="http://schemas.openxmlformats.org/officeDocument/2006/relationships/customXml" Target="../ink/ink1311.xml"/><Relationship Id="rId63" Type="http://schemas.openxmlformats.org/officeDocument/2006/relationships/image" Target="NULL"/><Relationship Id="rId84" Type="http://schemas.openxmlformats.org/officeDocument/2006/relationships/customXml" Target="../ink/ink1330.xml"/><Relationship Id="rId138" Type="http://schemas.openxmlformats.org/officeDocument/2006/relationships/customXml" Target="../ink/ink1355.xml"/><Relationship Id="rId159" Type="http://schemas.openxmlformats.org/officeDocument/2006/relationships/image" Target="../media/image268.png"/><Relationship Id="rId170" Type="http://schemas.openxmlformats.org/officeDocument/2006/relationships/customXml" Target="../ink/ink1371.xml"/><Relationship Id="rId191" Type="http://schemas.openxmlformats.org/officeDocument/2006/relationships/customXml" Target="../ink/ink1382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306.xml"/><Relationship Id="rId53" Type="http://schemas.openxmlformats.org/officeDocument/2006/relationships/image" Target="../media/image2280.png"/><Relationship Id="rId74" Type="http://schemas.openxmlformats.org/officeDocument/2006/relationships/customXml" Target="../ink/ink1325.xml"/><Relationship Id="rId128" Type="http://schemas.openxmlformats.org/officeDocument/2006/relationships/customXml" Target="../ink/ink1350.xml"/><Relationship Id="rId149" Type="http://schemas.openxmlformats.org/officeDocument/2006/relationships/image" Target="../media/image263.png"/><Relationship Id="rId5" Type="http://schemas.openxmlformats.org/officeDocument/2006/relationships/image" Target="NULL"/><Relationship Id="rId160" Type="http://schemas.openxmlformats.org/officeDocument/2006/relationships/customXml" Target="../ink/ink1366.xml"/><Relationship Id="rId181" Type="http://schemas.openxmlformats.org/officeDocument/2006/relationships/image" Target="../media/image281.png"/><Relationship Id="rId22" Type="http://schemas.openxmlformats.org/officeDocument/2006/relationships/customXml" Target="../ink/ink1301.xml"/><Relationship Id="rId43" Type="http://schemas.openxmlformats.org/officeDocument/2006/relationships/image" Target="../media/image2260.png"/><Relationship Id="rId64" Type="http://schemas.openxmlformats.org/officeDocument/2006/relationships/customXml" Target="../ink/ink1320.xml"/><Relationship Id="rId118" Type="http://schemas.openxmlformats.org/officeDocument/2006/relationships/customXml" Target="../ink/ink1345.xml"/><Relationship Id="rId139" Type="http://schemas.openxmlformats.org/officeDocument/2006/relationships/image" Target="../media/image257.png"/><Relationship Id="rId85" Type="http://schemas.openxmlformats.org/officeDocument/2006/relationships/image" Target="NULL"/><Relationship Id="rId150" Type="http://schemas.openxmlformats.org/officeDocument/2006/relationships/customXml" Target="../ink/ink1361.xml"/><Relationship Id="rId171" Type="http://schemas.openxmlformats.org/officeDocument/2006/relationships/image" Target="../media/image275.png"/><Relationship Id="rId192" Type="http://schemas.openxmlformats.org/officeDocument/2006/relationships/image" Target="../media/image285.png"/><Relationship Id="rId12" Type="http://schemas.openxmlformats.org/officeDocument/2006/relationships/customXml" Target="../ink/ink1296.xml"/><Relationship Id="rId33" Type="http://schemas.openxmlformats.org/officeDocument/2006/relationships/image" Target="../media/image2210.png"/><Relationship Id="rId108" Type="http://schemas.openxmlformats.org/officeDocument/2006/relationships/customXml" Target="../ink/ink1340.xml"/><Relationship Id="rId129" Type="http://schemas.openxmlformats.org/officeDocument/2006/relationships/image" Target="NULL"/><Relationship Id="rId54" Type="http://schemas.openxmlformats.org/officeDocument/2006/relationships/customXml" Target="../ink/ink1317.xml"/><Relationship Id="rId75" Type="http://schemas.openxmlformats.org/officeDocument/2006/relationships/image" Target="NULL"/><Relationship Id="rId140" Type="http://schemas.openxmlformats.org/officeDocument/2006/relationships/customXml" Target="../ink/ink1356.xml"/><Relationship Id="rId161" Type="http://schemas.openxmlformats.org/officeDocument/2006/relationships/image" Target="../media/image269.png"/><Relationship Id="rId182" Type="http://schemas.openxmlformats.org/officeDocument/2006/relationships/customXml" Target="../ink/ink1377.xml"/><Relationship Id="rId6" Type="http://schemas.openxmlformats.org/officeDocument/2006/relationships/customXml" Target="../ink/ink1294.xml"/><Relationship Id="rId23" Type="http://schemas.openxmlformats.org/officeDocument/2006/relationships/image" Target="../media/image2150.png"/><Relationship Id="rId119" Type="http://schemas.openxmlformats.org/officeDocument/2006/relationships/image" Target="NULL"/><Relationship Id="rId44" Type="http://schemas.openxmlformats.org/officeDocument/2006/relationships/customXml" Target="../ink/ink1312.xml"/><Relationship Id="rId65" Type="http://schemas.openxmlformats.org/officeDocument/2006/relationships/image" Target="NULL"/><Relationship Id="rId86" Type="http://schemas.openxmlformats.org/officeDocument/2006/relationships/customXml" Target="../ink/ink1331.xml"/><Relationship Id="rId130" Type="http://schemas.openxmlformats.org/officeDocument/2006/relationships/customXml" Target="../ink/ink1351.xml"/><Relationship Id="rId151" Type="http://schemas.openxmlformats.org/officeDocument/2006/relationships/image" Target="../media/image264.png"/><Relationship Id="rId172" Type="http://schemas.openxmlformats.org/officeDocument/2006/relationships/customXml" Target="../ink/ink1372.xml"/><Relationship Id="rId193" Type="http://schemas.openxmlformats.org/officeDocument/2006/relationships/customXml" Target="../ink/ink1383.xml"/><Relationship Id="rId13" Type="http://schemas.openxmlformats.org/officeDocument/2006/relationships/image" Target="NULL"/><Relationship Id="rId18" Type="http://schemas.openxmlformats.org/officeDocument/2006/relationships/customXml" Target="../ink/ink1299.xml"/><Relationship Id="rId39" Type="http://schemas.openxmlformats.org/officeDocument/2006/relationships/image" Target="../media/image2240.png"/><Relationship Id="rId109" Type="http://schemas.openxmlformats.org/officeDocument/2006/relationships/image" Target="NULL"/><Relationship Id="rId34" Type="http://schemas.openxmlformats.org/officeDocument/2006/relationships/customXml" Target="../ink/ink1307.xml"/><Relationship Id="rId50" Type="http://schemas.openxmlformats.org/officeDocument/2006/relationships/customXml" Target="../ink/ink1315.xml"/><Relationship Id="rId76" Type="http://schemas.openxmlformats.org/officeDocument/2006/relationships/customXml" Target="../ink/ink1326.xml"/><Relationship Id="rId97" Type="http://schemas.openxmlformats.org/officeDocument/2006/relationships/image" Target="NULL"/><Relationship Id="rId104" Type="http://schemas.openxmlformats.org/officeDocument/2006/relationships/customXml" Target="../ink/ink1338.xml"/><Relationship Id="rId120" Type="http://schemas.openxmlformats.org/officeDocument/2006/relationships/customXml" Target="../ink/ink1346.xml"/><Relationship Id="rId125" Type="http://schemas.openxmlformats.org/officeDocument/2006/relationships/image" Target="NULL"/><Relationship Id="rId141" Type="http://schemas.openxmlformats.org/officeDocument/2006/relationships/image" Target="../media/image258.png"/><Relationship Id="rId146" Type="http://schemas.openxmlformats.org/officeDocument/2006/relationships/customXml" Target="../ink/ink1359.xml"/><Relationship Id="rId167" Type="http://schemas.openxmlformats.org/officeDocument/2006/relationships/image" Target="../media/image273.png"/><Relationship Id="rId188" Type="http://schemas.openxmlformats.org/officeDocument/2006/relationships/customXml" Target="../ink/ink1380.xml"/><Relationship Id="rId7" Type="http://schemas.openxmlformats.org/officeDocument/2006/relationships/image" Target="NULL"/><Relationship Id="rId71" Type="http://schemas.openxmlformats.org/officeDocument/2006/relationships/image" Target="../media/image2290.png"/><Relationship Id="rId92" Type="http://schemas.openxmlformats.org/officeDocument/2006/relationships/customXml" Target="../ink/ink1334.xml"/><Relationship Id="rId162" Type="http://schemas.openxmlformats.org/officeDocument/2006/relationships/customXml" Target="../ink/ink1367.xml"/><Relationship Id="rId183" Type="http://schemas.openxmlformats.org/officeDocument/2006/relationships/image" Target="../media/image282.png"/><Relationship Id="rId2" Type="http://schemas.openxmlformats.org/officeDocument/2006/relationships/customXml" Target="../ink/ink1292.xml"/><Relationship Id="rId29" Type="http://schemas.openxmlformats.org/officeDocument/2006/relationships/image" Target="../media/image2180.png"/><Relationship Id="rId24" Type="http://schemas.openxmlformats.org/officeDocument/2006/relationships/customXml" Target="../ink/ink1302.xml"/><Relationship Id="rId40" Type="http://schemas.openxmlformats.org/officeDocument/2006/relationships/customXml" Target="../ink/ink1310.xml"/><Relationship Id="rId45" Type="http://schemas.openxmlformats.org/officeDocument/2006/relationships/image" Target="../media/image2270.png"/><Relationship Id="rId66" Type="http://schemas.openxmlformats.org/officeDocument/2006/relationships/customXml" Target="../ink/ink1321.xml"/><Relationship Id="rId87" Type="http://schemas.openxmlformats.org/officeDocument/2006/relationships/image" Target="NULL"/><Relationship Id="rId110" Type="http://schemas.openxmlformats.org/officeDocument/2006/relationships/customXml" Target="../ink/ink1341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354.xml"/><Relationship Id="rId157" Type="http://schemas.openxmlformats.org/officeDocument/2006/relationships/image" Target="../media/image267.png"/><Relationship Id="rId178" Type="http://schemas.openxmlformats.org/officeDocument/2006/relationships/customXml" Target="../ink/ink1375.xml"/><Relationship Id="rId61" Type="http://schemas.openxmlformats.org/officeDocument/2006/relationships/image" Target="NULL"/><Relationship Id="rId82" Type="http://schemas.openxmlformats.org/officeDocument/2006/relationships/customXml" Target="../ink/ink1329.xml"/><Relationship Id="rId152" Type="http://schemas.openxmlformats.org/officeDocument/2006/relationships/customXml" Target="../ink/ink1362.xml"/><Relationship Id="rId173" Type="http://schemas.openxmlformats.org/officeDocument/2006/relationships/image" Target="../media/image276.png"/><Relationship Id="rId194" Type="http://schemas.openxmlformats.org/officeDocument/2006/relationships/image" Target="../media/image286.png"/><Relationship Id="rId19" Type="http://schemas.openxmlformats.org/officeDocument/2006/relationships/image" Target="NULL"/><Relationship Id="rId14" Type="http://schemas.openxmlformats.org/officeDocument/2006/relationships/customXml" Target="../ink/ink1297.xml"/><Relationship Id="rId30" Type="http://schemas.openxmlformats.org/officeDocument/2006/relationships/customXml" Target="../ink/ink1305.xml"/><Relationship Id="rId35" Type="http://schemas.openxmlformats.org/officeDocument/2006/relationships/image" Target="../media/image2220.png"/><Relationship Id="rId77" Type="http://schemas.openxmlformats.org/officeDocument/2006/relationships/image" Target="NULL"/><Relationship Id="rId100" Type="http://schemas.openxmlformats.org/officeDocument/2006/relationships/customXml" Target="../ink/ink1336.xml"/><Relationship Id="rId105" Type="http://schemas.openxmlformats.org/officeDocument/2006/relationships/image" Target="NULL"/><Relationship Id="rId126" Type="http://schemas.openxmlformats.org/officeDocument/2006/relationships/customXml" Target="../ink/ink1349.xml"/><Relationship Id="rId147" Type="http://schemas.openxmlformats.org/officeDocument/2006/relationships/image" Target="../media/image262.png"/><Relationship Id="rId168" Type="http://schemas.openxmlformats.org/officeDocument/2006/relationships/customXml" Target="../ink/ink1370.xml"/><Relationship Id="rId8" Type="http://schemas.openxmlformats.org/officeDocument/2006/relationships/customXml" Target="../ink/ink1295.xml"/><Relationship Id="rId51" Type="http://schemas.openxmlformats.org/officeDocument/2006/relationships/image" Target="NULL"/><Relationship Id="rId72" Type="http://schemas.openxmlformats.org/officeDocument/2006/relationships/customXml" Target="../ink/ink1324.xml"/><Relationship Id="rId98" Type="http://schemas.openxmlformats.org/officeDocument/2006/relationships/customXml" Target="../ink/ink1335.xml"/><Relationship Id="rId121" Type="http://schemas.openxmlformats.org/officeDocument/2006/relationships/image" Target="NULL"/><Relationship Id="rId142" Type="http://schemas.openxmlformats.org/officeDocument/2006/relationships/customXml" Target="../ink/ink1357.xml"/><Relationship Id="rId163" Type="http://schemas.openxmlformats.org/officeDocument/2006/relationships/image" Target="../media/image271.png"/><Relationship Id="rId184" Type="http://schemas.openxmlformats.org/officeDocument/2006/relationships/customXml" Target="../ink/ink1378.xml"/><Relationship Id="rId189" Type="http://schemas.openxmlformats.org/officeDocument/2006/relationships/customXml" Target="../ink/ink1381.xml"/><Relationship Id="rId3" Type="http://schemas.openxmlformats.org/officeDocument/2006/relationships/image" Target="../media/image1310.png"/><Relationship Id="rId25" Type="http://schemas.openxmlformats.org/officeDocument/2006/relationships/image" Target="../media/image2160.png"/><Relationship Id="rId46" Type="http://schemas.openxmlformats.org/officeDocument/2006/relationships/customXml" Target="../ink/ink1313.xml"/><Relationship Id="rId67" Type="http://schemas.openxmlformats.org/officeDocument/2006/relationships/image" Target="NULL"/><Relationship Id="rId116" Type="http://schemas.openxmlformats.org/officeDocument/2006/relationships/customXml" Target="../ink/ink1344.xml"/><Relationship Id="rId137" Type="http://schemas.openxmlformats.org/officeDocument/2006/relationships/image" Target="NULL"/><Relationship Id="rId158" Type="http://schemas.openxmlformats.org/officeDocument/2006/relationships/customXml" Target="../ink/ink1365.xml"/><Relationship Id="rId20" Type="http://schemas.openxmlformats.org/officeDocument/2006/relationships/customXml" Target="../ink/ink1300.xml"/><Relationship Id="rId41" Type="http://schemas.openxmlformats.org/officeDocument/2006/relationships/image" Target="../media/image2250.png"/><Relationship Id="rId62" Type="http://schemas.openxmlformats.org/officeDocument/2006/relationships/customXml" Target="../ink/ink1319.xml"/><Relationship Id="rId83" Type="http://schemas.openxmlformats.org/officeDocument/2006/relationships/image" Target="NULL"/><Relationship Id="rId88" Type="http://schemas.openxmlformats.org/officeDocument/2006/relationships/customXml" Target="../ink/ink1332.xml"/><Relationship Id="rId111" Type="http://schemas.openxmlformats.org/officeDocument/2006/relationships/image" Target="NULL"/><Relationship Id="rId132" Type="http://schemas.openxmlformats.org/officeDocument/2006/relationships/customXml" Target="../ink/ink1352.xml"/><Relationship Id="rId153" Type="http://schemas.openxmlformats.org/officeDocument/2006/relationships/image" Target="../media/image265.png"/><Relationship Id="rId174" Type="http://schemas.openxmlformats.org/officeDocument/2006/relationships/customXml" Target="../ink/ink1373.xml"/><Relationship Id="rId179" Type="http://schemas.openxmlformats.org/officeDocument/2006/relationships/image" Target="../media/image279.png"/><Relationship Id="rId195" Type="http://schemas.openxmlformats.org/officeDocument/2006/relationships/customXml" Target="../ink/ink1384.xml"/><Relationship Id="rId190" Type="http://schemas.openxmlformats.org/officeDocument/2006/relationships/image" Target="../media/image284.png"/><Relationship Id="rId15" Type="http://schemas.openxmlformats.org/officeDocument/2006/relationships/image" Target="NULL"/><Relationship Id="rId36" Type="http://schemas.openxmlformats.org/officeDocument/2006/relationships/customXml" Target="../ink/ink1308.xml"/><Relationship Id="rId106" Type="http://schemas.openxmlformats.org/officeDocument/2006/relationships/customXml" Target="../ink/ink1339.xml"/><Relationship Id="rId127" Type="http://schemas.openxmlformats.org/officeDocument/2006/relationships/image" Target="NULL"/><Relationship Id="rId31" Type="http://schemas.openxmlformats.org/officeDocument/2006/relationships/image" Target="../media/image2190.png"/><Relationship Id="rId52" Type="http://schemas.openxmlformats.org/officeDocument/2006/relationships/customXml" Target="../ink/ink1316.xml"/><Relationship Id="rId73" Type="http://schemas.openxmlformats.org/officeDocument/2006/relationships/image" Target="../media/image2310.png"/><Relationship Id="rId78" Type="http://schemas.openxmlformats.org/officeDocument/2006/relationships/customXml" Target="../ink/ink1327.xml"/><Relationship Id="rId99" Type="http://schemas.openxmlformats.org/officeDocument/2006/relationships/image" Target="NULL"/><Relationship Id="rId101" Type="http://schemas.openxmlformats.org/officeDocument/2006/relationships/image" Target="../media/image2320.png"/><Relationship Id="rId122" Type="http://schemas.openxmlformats.org/officeDocument/2006/relationships/customXml" Target="../ink/ink1347.xml"/><Relationship Id="rId143" Type="http://schemas.openxmlformats.org/officeDocument/2006/relationships/image" Target="../media/image259.png"/><Relationship Id="rId148" Type="http://schemas.openxmlformats.org/officeDocument/2006/relationships/customXml" Target="../ink/ink1360.xml"/><Relationship Id="rId164" Type="http://schemas.openxmlformats.org/officeDocument/2006/relationships/customXml" Target="../ink/ink1368.xml"/><Relationship Id="rId169" Type="http://schemas.openxmlformats.org/officeDocument/2006/relationships/image" Target="../media/image274.png"/><Relationship Id="rId185" Type="http://schemas.openxmlformats.org/officeDocument/2006/relationships/image" Target="../media/image283.png"/><Relationship Id="rId4" Type="http://schemas.openxmlformats.org/officeDocument/2006/relationships/customXml" Target="../ink/ink1293.xml"/><Relationship Id="rId180" Type="http://schemas.openxmlformats.org/officeDocument/2006/relationships/customXml" Target="../ink/ink1376.xml"/><Relationship Id="rId26" Type="http://schemas.openxmlformats.org/officeDocument/2006/relationships/customXml" Target="../ink/ink1303.xml"/><Relationship Id="rId47" Type="http://schemas.openxmlformats.org/officeDocument/2006/relationships/image" Target="NULL"/><Relationship Id="rId68" Type="http://schemas.openxmlformats.org/officeDocument/2006/relationships/customXml" Target="../ink/ink1322.xml"/><Relationship Id="rId89" Type="http://schemas.openxmlformats.org/officeDocument/2006/relationships/image" Target="NULL"/><Relationship Id="rId112" Type="http://schemas.openxmlformats.org/officeDocument/2006/relationships/customXml" Target="../ink/ink1342.xml"/><Relationship Id="rId133" Type="http://schemas.openxmlformats.org/officeDocument/2006/relationships/image" Target="NULL"/><Relationship Id="rId154" Type="http://schemas.openxmlformats.org/officeDocument/2006/relationships/customXml" Target="../ink/ink1363.xml"/><Relationship Id="rId175" Type="http://schemas.openxmlformats.org/officeDocument/2006/relationships/image" Target="../media/image277.png"/><Relationship Id="rId196" Type="http://schemas.openxmlformats.org/officeDocument/2006/relationships/image" Target="../media/image287.png"/><Relationship Id="rId16" Type="http://schemas.openxmlformats.org/officeDocument/2006/relationships/customXml" Target="../ink/ink1298.xml"/><Relationship Id="rId37" Type="http://schemas.openxmlformats.org/officeDocument/2006/relationships/image" Target="../media/image2230.png"/><Relationship Id="rId79" Type="http://schemas.openxmlformats.org/officeDocument/2006/relationships/image" Target="NULL"/><Relationship Id="rId102" Type="http://schemas.openxmlformats.org/officeDocument/2006/relationships/customXml" Target="../ink/ink1337.xml"/><Relationship Id="rId123" Type="http://schemas.openxmlformats.org/officeDocument/2006/relationships/image" Target="NULL"/><Relationship Id="rId144" Type="http://schemas.openxmlformats.org/officeDocument/2006/relationships/customXml" Target="../ink/ink1358.xml"/><Relationship Id="rId90" Type="http://schemas.openxmlformats.org/officeDocument/2006/relationships/customXml" Target="../ink/ink1333.xml"/><Relationship Id="rId165" Type="http://schemas.openxmlformats.org/officeDocument/2006/relationships/image" Target="../media/image272.png"/><Relationship Id="rId186" Type="http://schemas.openxmlformats.org/officeDocument/2006/relationships/customXml" Target="../ink/ink1379.xml"/><Relationship Id="rId27" Type="http://schemas.openxmlformats.org/officeDocument/2006/relationships/image" Target="../media/image2170.png"/><Relationship Id="rId48" Type="http://schemas.openxmlformats.org/officeDocument/2006/relationships/customXml" Target="../ink/ink1314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1353.xml"/><Relationship Id="rId80" Type="http://schemas.openxmlformats.org/officeDocument/2006/relationships/customXml" Target="../ink/ink1328.xml"/><Relationship Id="rId155" Type="http://schemas.openxmlformats.org/officeDocument/2006/relationships/image" Target="../media/image266.png"/><Relationship Id="rId176" Type="http://schemas.openxmlformats.org/officeDocument/2006/relationships/customXml" Target="../ink/ink1374.xml"/><Relationship Id="rId17" Type="http://schemas.openxmlformats.org/officeDocument/2006/relationships/image" Target="NULL"/><Relationship Id="rId38" Type="http://schemas.openxmlformats.org/officeDocument/2006/relationships/customXml" Target="../ink/ink1309.xml"/><Relationship Id="rId59" Type="http://schemas.openxmlformats.org/officeDocument/2006/relationships/image" Target="NULL"/><Relationship Id="rId103" Type="http://schemas.openxmlformats.org/officeDocument/2006/relationships/image" Target="NULL"/><Relationship Id="rId124" Type="http://schemas.openxmlformats.org/officeDocument/2006/relationships/customXml" Target="../ink/ink1348.xml"/><Relationship Id="rId70" Type="http://schemas.openxmlformats.org/officeDocument/2006/relationships/customXml" Target="../ink/ink1323.xml"/><Relationship Id="rId91" Type="http://schemas.openxmlformats.org/officeDocument/2006/relationships/image" Target="NULL"/><Relationship Id="rId145" Type="http://schemas.openxmlformats.org/officeDocument/2006/relationships/image" Target="../media/image261.png"/><Relationship Id="rId166" Type="http://schemas.openxmlformats.org/officeDocument/2006/relationships/customXml" Target="../ink/ink1369.xml"/><Relationship Id="rId187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8" Type="http://schemas.openxmlformats.org/officeDocument/2006/relationships/customXml" Target="../ink/ink1304.xml"/><Relationship Id="rId49" Type="http://schemas.openxmlformats.org/officeDocument/2006/relationships/image" Target="NULL"/><Relationship Id="rId114" Type="http://schemas.openxmlformats.org/officeDocument/2006/relationships/customXml" Target="../ink/ink1343.xml"/><Relationship Id="rId60" Type="http://schemas.openxmlformats.org/officeDocument/2006/relationships/customXml" Target="../ink/ink1318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1364.xml"/><Relationship Id="rId177" Type="http://schemas.openxmlformats.org/officeDocument/2006/relationships/image" Target="../media/image27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index.html" TargetMode="External"/><Relationship Id="rId2" Type="http://schemas.openxmlformats.org/officeDocument/2006/relationships/hyperlink" Target="https://www.edx.org/course/introduction-to-python-for-data-science-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image" Target="../media/image22.png"/><Relationship Id="rId42" Type="http://schemas.openxmlformats.org/officeDocument/2006/relationships/customXml" Target="../ink/ink21.xml"/><Relationship Id="rId63" Type="http://schemas.openxmlformats.org/officeDocument/2006/relationships/image" Target="../media/image43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59" Type="http://schemas.openxmlformats.org/officeDocument/2006/relationships/image" Target="../media/image90.png"/><Relationship Id="rId170" Type="http://schemas.openxmlformats.org/officeDocument/2006/relationships/customXml" Target="../ink/ink86.xml"/><Relationship Id="rId191" Type="http://schemas.openxmlformats.org/officeDocument/2006/relationships/image" Target="../media/image106.png"/><Relationship Id="rId107" Type="http://schemas.openxmlformats.org/officeDocument/2006/relationships/image" Target="../media/image64.png"/><Relationship Id="rId11" Type="http://schemas.openxmlformats.org/officeDocument/2006/relationships/image" Target="../media/image17.png"/><Relationship Id="rId32" Type="http://schemas.openxmlformats.org/officeDocument/2006/relationships/customXml" Target="../ink/ink16.xml"/><Relationship Id="rId53" Type="http://schemas.openxmlformats.org/officeDocument/2006/relationships/image" Target="../media/image38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85.png"/><Relationship Id="rId5" Type="http://schemas.openxmlformats.org/officeDocument/2006/relationships/image" Target="../media/image14.png"/><Relationship Id="rId95" Type="http://schemas.openxmlformats.org/officeDocument/2006/relationships/image" Target="../media/image58.png"/><Relationship Id="rId160" Type="http://schemas.openxmlformats.org/officeDocument/2006/relationships/customXml" Target="../ink/ink81.xml"/><Relationship Id="rId181" Type="http://schemas.openxmlformats.org/officeDocument/2006/relationships/image" Target="../media/image101.png"/><Relationship Id="rId22" Type="http://schemas.openxmlformats.org/officeDocument/2006/relationships/customXml" Target="../ink/ink11.xml"/><Relationship Id="rId43" Type="http://schemas.openxmlformats.org/officeDocument/2006/relationships/image" Target="../media/image33.png"/><Relationship Id="rId64" Type="http://schemas.openxmlformats.org/officeDocument/2006/relationships/customXml" Target="../ink/ink32.xml"/><Relationship Id="rId118" Type="http://schemas.openxmlformats.org/officeDocument/2006/relationships/customXml" Target="../ink/ink60.xml"/><Relationship Id="rId139" Type="http://schemas.openxmlformats.org/officeDocument/2006/relationships/image" Target="../media/image80.png"/><Relationship Id="rId85" Type="http://schemas.openxmlformats.org/officeDocument/2006/relationships/image" Target="../media/image53.png"/><Relationship Id="rId150" Type="http://schemas.openxmlformats.org/officeDocument/2006/relationships/customXml" Target="../ink/ink76.xml"/><Relationship Id="rId171" Type="http://schemas.openxmlformats.org/officeDocument/2006/relationships/image" Target="../media/image96.png"/><Relationship Id="rId192" Type="http://schemas.openxmlformats.org/officeDocument/2006/relationships/customXml" Target="../ink/ink97.xml"/><Relationship Id="rId12" Type="http://schemas.openxmlformats.org/officeDocument/2006/relationships/customXml" Target="../ink/ink6.xml"/><Relationship Id="rId33" Type="http://schemas.openxmlformats.org/officeDocument/2006/relationships/image" Target="../media/image28.png"/><Relationship Id="rId108" Type="http://schemas.openxmlformats.org/officeDocument/2006/relationships/customXml" Target="../ink/ink55.xml"/><Relationship Id="rId129" Type="http://schemas.openxmlformats.org/officeDocument/2006/relationships/image" Target="../media/image75.png"/><Relationship Id="rId54" Type="http://schemas.openxmlformats.org/officeDocument/2006/relationships/customXml" Target="../ink/ink27.xml"/><Relationship Id="rId75" Type="http://schemas.openxmlformats.org/officeDocument/2006/relationships/image" Target="../media/image48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61" Type="http://schemas.openxmlformats.org/officeDocument/2006/relationships/image" Target="../media/image91.png"/><Relationship Id="rId182" Type="http://schemas.openxmlformats.org/officeDocument/2006/relationships/customXml" Target="../ink/ink92.xml"/><Relationship Id="rId6" Type="http://schemas.openxmlformats.org/officeDocument/2006/relationships/customXml" Target="../ink/ink3.xml"/><Relationship Id="rId23" Type="http://schemas.openxmlformats.org/officeDocument/2006/relationships/image" Target="../media/image23.png"/><Relationship Id="rId119" Type="http://schemas.openxmlformats.org/officeDocument/2006/relationships/image" Target="../media/image70.png"/><Relationship Id="rId44" Type="http://schemas.openxmlformats.org/officeDocument/2006/relationships/customXml" Target="../ink/ink22.xml"/><Relationship Id="rId65" Type="http://schemas.openxmlformats.org/officeDocument/2006/relationships/image" Target="../media/image44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51" Type="http://schemas.openxmlformats.org/officeDocument/2006/relationships/image" Target="../media/image86.png"/><Relationship Id="rId172" Type="http://schemas.openxmlformats.org/officeDocument/2006/relationships/customXml" Target="../ink/ink87.xml"/><Relationship Id="rId193" Type="http://schemas.openxmlformats.org/officeDocument/2006/relationships/image" Target="../media/image107.png"/><Relationship Id="rId13" Type="http://schemas.openxmlformats.org/officeDocument/2006/relationships/image" Target="../media/image18.png"/><Relationship Id="rId109" Type="http://schemas.openxmlformats.org/officeDocument/2006/relationships/image" Target="../media/image65.png"/><Relationship Id="rId34" Type="http://schemas.openxmlformats.org/officeDocument/2006/relationships/customXml" Target="../ink/ink17.xml"/><Relationship Id="rId55" Type="http://schemas.openxmlformats.org/officeDocument/2006/relationships/image" Target="../media/image39.png"/><Relationship Id="rId76" Type="http://schemas.openxmlformats.org/officeDocument/2006/relationships/customXml" Target="../ink/ink39.xml"/><Relationship Id="rId97" Type="http://schemas.openxmlformats.org/officeDocument/2006/relationships/image" Target="../media/image59.png"/><Relationship Id="rId120" Type="http://schemas.openxmlformats.org/officeDocument/2006/relationships/customXml" Target="../ink/ink61.xml"/><Relationship Id="rId141" Type="http://schemas.openxmlformats.org/officeDocument/2006/relationships/image" Target="../media/image81.png"/><Relationship Id="rId7" Type="http://schemas.openxmlformats.org/officeDocument/2006/relationships/image" Target="../media/image15.png"/><Relationship Id="rId71" Type="http://schemas.openxmlformats.org/officeDocument/2006/relationships/image" Target="../media/image46.png"/><Relationship Id="rId92" Type="http://schemas.openxmlformats.org/officeDocument/2006/relationships/customXml" Target="../ink/ink47.xml"/><Relationship Id="rId162" Type="http://schemas.openxmlformats.org/officeDocument/2006/relationships/customXml" Target="../ink/ink82.xml"/><Relationship Id="rId183" Type="http://schemas.openxmlformats.org/officeDocument/2006/relationships/image" Target="../media/image102.png"/><Relationship Id="rId2" Type="http://schemas.openxmlformats.org/officeDocument/2006/relationships/customXml" Target="../ink/ink1.xml"/><Relationship Id="rId29" Type="http://schemas.openxmlformats.org/officeDocument/2006/relationships/image" Target="../media/image2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4.png"/><Relationship Id="rId66" Type="http://schemas.openxmlformats.org/officeDocument/2006/relationships/customXml" Target="../ink/ink33.xml"/><Relationship Id="rId87" Type="http://schemas.openxmlformats.org/officeDocument/2006/relationships/image" Target="../media/image54.png"/><Relationship Id="rId110" Type="http://schemas.openxmlformats.org/officeDocument/2006/relationships/customXml" Target="../ink/ink56.xml"/><Relationship Id="rId115" Type="http://schemas.openxmlformats.org/officeDocument/2006/relationships/image" Target="../media/image68.png"/><Relationship Id="rId131" Type="http://schemas.openxmlformats.org/officeDocument/2006/relationships/image" Target="../media/image76.png"/><Relationship Id="rId136" Type="http://schemas.openxmlformats.org/officeDocument/2006/relationships/customXml" Target="../ink/ink69.xml"/><Relationship Id="rId157" Type="http://schemas.openxmlformats.org/officeDocument/2006/relationships/image" Target="../media/image89.png"/><Relationship Id="rId178" Type="http://schemas.openxmlformats.org/officeDocument/2006/relationships/customXml" Target="../ink/ink90.xml"/><Relationship Id="rId61" Type="http://schemas.openxmlformats.org/officeDocument/2006/relationships/image" Target="../media/image42.png"/><Relationship Id="rId82" Type="http://schemas.openxmlformats.org/officeDocument/2006/relationships/customXml" Target="../ink/ink42.xml"/><Relationship Id="rId152" Type="http://schemas.openxmlformats.org/officeDocument/2006/relationships/customXml" Target="../ink/ink77.xml"/><Relationship Id="rId173" Type="http://schemas.openxmlformats.org/officeDocument/2006/relationships/image" Target="../media/image97.png"/><Relationship Id="rId194" Type="http://schemas.openxmlformats.org/officeDocument/2006/relationships/customXml" Target="../ink/ink98.xml"/><Relationship Id="rId199" Type="http://schemas.openxmlformats.org/officeDocument/2006/relationships/image" Target="../media/image110.png"/><Relationship Id="rId19" Type="http://schemas.openxmlformats.org/officeDocument/2006/relationships/image" Target="../media/image2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9.png"/><Relationship Id="rId56" Type="http://schemas.openxmlformats.org/officeDocument/2006/relationships/customXml" Target="../ink/ink28.xml"/><Relationship Id="rId77" Type="http://schemas.openxmlformats.org/officeDocument/2006/relationships/image" Target="../media/image49.png"/><Relationship Id="rId100" Type="http://schemas.openxmlformats.org/officeDocument/2006/relationships/customXml" Target="../ink/ink51.xml"/><Relationship Id="rId105" Type="http://schemas.openxmlformats.org/officeDocument/2006/relationships/image" Target="../media/image63.png"/><Relationship Id="rId126" Type="http://schemas.openxmlformats.org/officeDocument/2006/relationships/customXml" Target="../ink/ink64.xml"/><Relationship Id="rId147" Type="http://schemas.openxmlformats.org/officeDocument/2006/relationships/image" Target="../media/image84.png"/><Relationship Id="rId168" Type="http://schemas.openxmlformats.org/officeDocument/2006/relationships/customXml" Target="../ink/ink85.xml"/><Relationship Id="rId8" Type="http://schemas.openxmlformats.org/officeDocument/2006/relationships/customXml" Target="../ink/ink4.xml"/><Relationship Id="rId51" Type="http://schemas.openxmlformats.org/officeDocument/2006/relationships/image" Target="../media/image37.png"/><Relationship Id="rId72" Type="http://schemas.openxmlformats.org/officeDocument/2006/relationships/customXml" Target="../ink/ink37.xml"/><Relationship Id="rId93" Type="http://schemas.openxmlformats.org/officeDocument/2006/relationships/image" Target="../media/image57.png"/><Relationship Id="rId98" Type="http://schemas.openxmlformats.org/officeDocument/2006/relationships/customXml" Target="../ink/ink50.xml"/><Relationship Id="rId121" Type="http://schemas.openxmlformats.org/officeDocument/2006/relationships/image" Target="../media/image71.png"/><Relationship Id="rId142" Type="http://schemas.openxmlformats.org/officeDocument/2006/relationships/customXml" Target="../ink/ink72.xml"/><Relationship Id="rId163" Type="http://schemas.openxmlformats.org/officeDocument/2006/relationships/image" Target="../media/image92.png"/><Relationship Id="rId184" Type="http://schemas.openxmlformats.org/officeDocument/2006/relationships/customXml" Target="../ink/ink93.xml"/><Relationship Id="rId189" Type="http://schemas.openxmlformats.org/officeDocument/2006/relationships/image" Target="../media/image105.png"/><Relationship Id="rId3" Type="http://schemas.openxmlformats.org/officeDocument/2006/relationships/image" Target="../media/image13.png"/><Relationship Id="rId25" Type="http://schemas.openxmlformats.org/officeDocument/2006/relationships/image" Target="../media/image24.png"/><Relationship Id="rId46" Type="http://schemas.openxmlformats.org/officeDocument/2006/relationships/customXml" Target="../ink/ink23.xml"/><Relationship Id="rId67" Type="http://schemas.openxmlformats.org/officeDocument/2006/relationships/image" Target="../media/image45.png"/><Relationship Id="rId116" Type="http://schemas.openxmlformats.org/officeDocument/2006/relationships/customXml" Target="../ink/ink59.xml"/><Relationship Id="rId137" Type="http://schemas.openxmlformats.org/officeDocument/2006/relationships/image" Target="../media/image79.png"/><Relationship Id="rId158" Type="http://schemas.openxmlformats.org/officeDocument/2006/relationships/customXml" Target="../ink/ink80.xml"/><Relationship Id="rId20" Type="http://schemas.openxmlformats.org/officeDocument/2006/relationships/customXml" Target="../ink/ink10.xml"/><Relationship Id="rId41" Type="http://schemas.openxmlformats.org/officeDocument/2006/relationships/image" Target="../media/image32.png"/><Relationship Id="rId62" Type="http://schemas.openxmlformats.org/officeDocument/2006/relationships/customXml" Target="../ink/ink31.xml"/><Relationship Id="rId83" Type="http://schemas.openxmlformats.org/officeDocument/2006/relationships/image" Target="../media/image52.png"/><Relationship Id="rId88" Type="http://schemas.openxmlformats.org/officeDocument/2006/relationships/customXml" Target="../ink/ink45.xml"/><Relationship Id="rId111" Type="http://schemas.openxmlformats.org/officeDocument/2006/relationships/image" Target="../media/image66.png"/><Relationship Id="rId132" Type="http://schemas.openxmlformats.org/officeDocument/2006/relationships/customXml" Target="../ink/ink67.xml"/><Relationship Id="rId153" Type="http://schemas.openxmlformats.org/officeDocument/2006/relationships/image" Target="../media/image87.png"/><Relationship Id="rId174" Type="http://schemas.openxmlformats.org/officeDocument/2006/relationships/customXml" Target="../ink/ink88.xml"/><Relationship Id="rId179" Type="http://schemas.openxmlformats.org/officeDocument/2006/relationships/image" Target="../media/image100.png"/><Relationship Id="rId195" Type="http://schemas.openxmlformats.org/officeDocument/2006/relationships/image" Target="../media/image108.png"/><Relationship Id="rId190" Type="http://schemas.openxmlformats.org/officeDocument/2006/relationships/customXml" Target="../ink/ink96.xml"/><Relationship Id="rId15" Type="http://schemas.openxmlformats.org/officeDocument/2006/relationships/image" Target="../media/image19.png"/><Relationship Id="rId36" Type="http://schemas.openxmlformats.org/officeDocument/2006/relationships/customXml" Target="../ink/ink18.xml"/><Relationship Id="rId57" Type="http://schemas.openxmlformats.org/officeDocument/2006/relationships/image" Target="../media/image40.png"/><Relationship Id="rId106" Type="http://schemas.openxmlformats.org/officeDocument/2006/relationships/customXml" Target="../ink/ink54.xml"/><Relationship Id="rId127" Type="http://schemas.openxmlformats.org/officeDocument/2006/relationships/image" Target="../media/image74.png"/><Relationship Id="rId10" Type="http://schemas.openxmlformats.org/officeDocument/2006/relationships/customXml" Target="../ink/ink5.xml"/><Relationship Id="rId31" Type="http://schemas.openxmlformats.org/officeDocument/2006/relationships/image" Target="../media/image27.png"/><Relationship Id="rId52" Type="http://schemas.openxmlformats.org/officeDocument/2006/relationships/customXml" Target="../ink/ink26.xml"/><Relationship Id="rId73" Type="http://schemas.openxmlformats.org/officeDocument/2006/relationships/image" Target="../media/image47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62.xml"/><Relationship Id="rId143" Type="http://schemas.openxmlformats.org/officeDocument/2006/relationships/image" Target="../media/image82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169" Type="http://schemas.openxmlformats.org/officeDocument/2006/relationships/image" Target="../media/image95.png"/><Relationship Id="rId185" Type="http://schemas.openxmlformats.org/officeDocument/2006/relationships/image" Target="../media/image103.png"/><Relationship Id="rId4" Type="http://schemas.openxmlformats.org/officeDocument/2006/relationships/customXml" Target="../ink/ink2.xml"/><Relationship Id="rId9" Type="http://schemas.openxmlformats.org/officeDocument/2006/relationships/image" Target="../media/image16.png"/><Relationship Id="rId180" Type="http://schemas.openxmlformats.org/officeDocument/2006/relationships/customXml" Target="../ink/ink91.xml"/><Relationship Id="rId26" Type="http://schemas.openxmlformats.org/officeDocument/2006/relationships/customXml" Target="../ink/ink13.xml"/><Relationship Id="rId47" Type="http://schemas.openxmlformats.org/officeDocument/2006/relationships/image" Target="../media/image35.png"/><Relationship Id="rId68" Type="http://schemas.openxmlformats.org/officeDocument/2006/relationships/customXml" Target="../ink/ink34.xml"/><Relationship Id="rId89" Type="http://schemas.openxmlformats.org/officeDocument/2006/relationships/image" Target="../media/image55.png"/><Relationship Id="rId112" Type="http://schemas.openxmlformats.org/officeDocument/2006/relationships/customXml" Target="../ink/ink57.xml"/><Relationship Id="rId133" Type="http://schemas.openxmlformats.org/officeDocument/2006/relationships/image" Target="../media/image77.png"/><Relationship Id="rId154" Type="http://schemas.openxmlformats.org/officeDocument/2006/relationships/customXml" Target="../ink/ink78.xml"/><Relationship Id="rId175" Type="http://schemas.openxmlformats.org/officeDocument/2006/relationships/image" Target="../media/image98.png"/><Relationship Id="rId196" Type="http://schemas.openxmlformats.org/officeDocument/2006/relationships/customXml" Target="../ink/ink99.xml"/><Relationship Id="rId200" Type="http://schemas.openxmlformats.org/officeDocument/2006/relationships/image" Target="../media/image2.png"/><Relationship Id="rId16" Type="http://schemas.openxmlformats.org/officeDocument/2006/relationships/customXml" Target="../ink/ink8.xml"/><Relationship Id="rId37" Type="http://schemas.openxmlformats.org/officeDocument/2006/relationships/image" Target="../media/image30.png"/><Relationship Id="rId58" Type="http://schemas.openxmlformats.org/officeDocument/2006/relationships/customXml" Target="../ink/ink29.xml"/><Relationship Id="rId79" Type="http://schemas.openxmlformats.org/officeDocument/2006/relationships/image" Target="../media/image50.png"/><Relationship Id="rId102" Type="http://schemas.openxmlformats.org/officeDocument/2006/relationships/customXml" Target="../ink/ink52.xml"/><Relationship Id="rId123" Type="http://schemas.openxmlformats.org/officeDocument/2006/relationships/image" Target="../media/image72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65" Type="http://schemas.openxmlformats.org/officeDocument/2006/relationships/image" Target="../media/image93.png"/><Relationship Id="rId186" Type="http://schemas.openxmlformats.org/officeDocument/2006/relationships/customXml" Target="../ink/ink94.xml"/><Relationship Id="rId27" Type="http://schemas.openxmlformats.org/officeDocument/2006/relationships/image" Target="../media/image25.png"/><Relationship Id="rId48" Type="http://schemas.openxmlformats.org/officeDocument/2006/relationships/customXml" Target="../ink/ink24.xml"/><Relationship Id="rId69" Type="http://schemas.openxmlformats.org/officeDocument/2006/relationships/customXml" Target="../ink/ink35.xml"/><Relationship Id="rId113" Type="http://schemas.openxmlformats.org/officeDocument/2006/relationships/image" Target="../media/image67.png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155" Type="http://schemas.openxmlformats.org/officeDocument/2006/relationships/image" Target="../media/image88.png"/><Relationship Id="rId176" Type="http://schemas.openxmlformats.org/officeDocument/2006/relationships/customXml" Target="../ink/ink89.xml"/><Relationship Id="rId197" Type="http://schemas.openxmlformats.org/officeDocument/2006/relationships/image" Target="../media/image109.png"/><Relationship Id="rId17" Type="http://schemas.openxmlformats.org/officeDocument/2006/relationships/image" Target="../media/image20.png"/><Relationship Id="rId38" Type="http://schemas.openxmlformats.org/officeDocument/2006/relationships/customXml" Target="../ink/ink19.xml"/><Relationship Id="rId59" Type="http://schemas.openxmlformats.org/officeDocument/2006/relationships/image" Target="../media/image41.png"/><Relationship Id="rId103" Type="http://schemas.openxmlformats.org/officeDocument/2006/relationships/image" Target="../media/image62.png"/><Relationship Id="rId124" Type="http://schemas.openxmlformats.org/officeDocument/2006/relationships/customXml" Target="../ink/ink63.xml"/><Relationship Id="rId70" Type="http://schemas.openxmlformats.org/officeDocument/2006/relationships/customXml" Target="../ink/ink36.xml"/><Relationship Id="rId91" Type="http://schemas.openxmlformats.org/officeDocument/2006/relationships/image" Target="../media/image56.png"/><Relationship Id="rId145" Type="http://schemas.openxmlformats.org/officeDocument/2006/relationships/image" Target="../media/image83.png"/><Relationship Id="rId166" Type="http://schemas.openxmlformats.org/officeDocument/2006/relationships/customXml" Target="../ink/ink84.xml"/><Relationship Id="rId187" Type="http://schemas.openxmlformats.org/officeDocument/2006/relationships/image" Target="../media/image104.png"/><Relationship Id="rId1" Type="http://schemas.openxmlformats.org/officeDocument/2006/relationships/slideLayout" Target="../slideLayouts/slideLayout9.xml"/><Relationship Id="rId28" Type="http://schemas.openxmlformats.org/officeDocument/2006/relationships/customXml" Target="../ink/ink14.xml"/><Relationship Id="rId49" Type="http://schemas.openxmlformats.org/officeDocument/2006/relationships/image" Target="../media/image36.png"/><Relationship Id="rId114" Type="http://schemas.openxmlformats.org/officeDocument/2006/relationships/customXml" Target="../ink/ink58.xml"/><Relationship Id="rId60" Type="http://schemas.openxmlformats.org/officeDocument/2006/relationships/customXml" Target="../ink/ink30.xml"/><Relationship Id="rId81" Type="http://schemas.openxmlformats.org/officeDocument/2006/relationships/image" Target="../media/image51.png"/><Relationship Id="rId135" Type="http://schemas.openxmlformats.org/officeDocument/2006/relationships/image" Target="../media/image78.png"/><Relationship Id="rId156" Type="http://schemas.openxmlformats.org/officeDocument/2006/relationships/customXml" Target="../ink/ink79.xml"/><Relationship Id="rId177" Type="http://schemas.openxmlformats.org/officeDocument/2006/relationships/image" Target="../media/image99.png"/><Relationship Id="rId198" Type="http://schemas.openxmlformats.org/officeDocument/2006/relationships/customXml" Target="../ink/ink100.xml"/><Relationship Id="rId18" Type="http://schemas.openxmlformats.org/officeDocument/2006/relationships/customXml" Target="../ink/ink9.xml"/><Relationship Id="rId39" Type="http://schemas.openxmlformats.org/officeDocument/2006/relationships/image" Target="../media/image31.png"/><Relationship Id="rId50" Type="http://schemas.openxmlformats.org/officeDocument/2006/relationships/customXml" Target="../ink/ink25.xml"/><Relationship Id="rId104" Type="http://schemas.openxmlformats.org/officeDocument/2006/relationships/customXml" Target="../ink/ink53.xml"/><Relationship Id="rId125" Type="http://schemas.openxmlformats.org/officeDocument/2006/relationships/image" Target="../media/image73.png"/><Relationship Id="rId146" Type="http://schemas.openxmlformats.org/officeDocument/2006/relationships/customXml" Target="../ink/ink74.xml"/><Relationship Id="rId167" Type="http://schemas.openxmlformats.org/officeDocument/2006/relationships/image" Target="../media/image94.png"/><Relationship Id="rId188" Type="http://schemas.openxmlformats.org/officeDocument/2006/relationships/customXml" Target="../ink/ink9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.xml"/><Relationship Id="rId299" Type="http://schemas.openxmlformats.org/officeDocument/2006/relationships/image" Target="NULL"/><Relationship Id="rId21" Type="http://schemas.openxmlformats.org/officeDocument/2006/relationships/customXml" Target="../ink/ink111.xml"/><Relationship Id="rId63" Type="http://schemas.openxmlformats.org/officeDocument/2006/relationships/image" Target="NULL"/><Relationship Id="rId159" Type="http://schemas.openxmlformats.org/officeDocument/2006/relationships/customXml" Target="../ink/ink180.xml"/><Relationship Id="rId324" Type="http://schemas.openxmlformats.org/officeDocument/2006/relationships/customXml" Target="../ink/ink265.xml"/><Relationship Id="rId170" Type="http://schemas.openxmlformats.org/officeDocument/2006/relationships/customXml" Target="../ink/ink186.xml"/><Relationship Id="rId226" Type="http://schemas.openxmlformats.org/officeDocument/2006/relationships/customXml" Target="../ink/ink215.xml"/><Relationship Id="rId268" Type="http://schemas.openxmlformats.org/officeDocument/2006/relationships/customXml" Target="../ink/ink237.xml"/><Relationship Id="rId32" Type="http://schemas.openxmlformats.org/officeDocument/2006/relationships/image" Target="NULL"/><Relationship Id="rId74" Type="http://schemas.openxmlformats.org/officeDocument/2006/relationships/customXml" Target="../ink/ink138.xml"/><Relationship Id="rId128" Type="http://schemas.openxmlformats.org/officeDocument/2006/relationships/image" Target="NULL"/><Relationship Id="rId335" Type="http://schemas.openxmlformats.org/officeDocument/2006/relationships/image" Target="../media/image116.png"/><Relationship Id="rId5" Type="http://schemas.openxmlformats.org/officeDocument/2006/relationships/image" Target="NULL"/><Relationship Id="rId181" Type="http://schemas.openxmlformats.org/officeDocument/2006/relationships/image" Target="NULL"/><Relationship Id="rId237" Type="http://schemas.openxmlformats.org/officeDocument/2006/relationships/image" Target="NULL"/><Relationship Id="rId279" Type="http://schemas.openxmlformats.org/officeDocument/2006/relationships/image" Target="NULL"/><Relationship Id="rId43" Type="http://schemas.openxmlformats.org/officeDocument/2006/relationships/customXml" Target="../ink/ink122.xml"/><Relationship Id="rId139" Type="http://schemas.openxmlformats.org/officeDocument/2006/relationships/customXml" Target="../ink/ink170.xml"/><Relationship Id="rId290" Type="http://schemas.openxmlformats.org/officeDocument/2006/relationships/customXml" Target="../ink/ink248.xml"/><Relationship Id="rId304" Type="http://schemas.openxmlformats.org/officeDocument/2006/relationships/customXml" Target="../ink/ink255.xml"/><Relationship Id="rId85" Type="http://schemas.openxmlformats.org/officeDocument/2006/relationships/image" Target="NULL"/><Relationship Id="rId150" Type="http://schemas.openxmlformats.org/officeDocument/2006/relationships/image" Target="NULL"/><Relationship Id="rId192" Type="http://schemas.openxmlformats.org/officeDocument/2006/relationships/customXml" Target="../ink/ink198.xml"/><Relationship Id="rId206" Type="http://schemas.openxmlformats.org/officeDocument/2006/relationships/customXml" Target="../ink/ink205.xml"/><Relationship Id="rId248" Type="http://schemas.openxmlformats.org/officeDocument/2006/relationships/image" Target="NULL"/><Relationship Id="rId12" Type="http://schemas.openxmlformats.org/officeDocument/2006/relationships/customXml" Target="../ink/ink106.xml"/><Relationship Id="rId108" Type="http://schemas.openxmlformats.org/officeDocument/2006/relationships/image" Target="NULL"/><Relationship Id="rId315" Type="http://schemas.openxmlformats.org/officeDocument/2006/relationships/image" Target="../media/image8.png"/><Relationship Id="rId54" Type="http://schemas.openxmlformats.org/officeDocument/2006/relationships/customXml" Target="../ink/ink128.xml"/><Relationship Id="rId96" Type="http://schemas.openxmlformats.org/officeDocument/2006/relationships/image" Target="NULL"/><Relationship Id="rId161" Type="http://schemas.openxmlformats.org/officeDocument/2006/relationships/customXml" Target="../ink/ink181.xml"/><Relationship Id="rId217" Type="http://schemas.openxmlformats.org/officeDocument/2006/relationships/image" Target="NULL"/><Relationship Id="rId259" Type="http://schemas.openxmlformats.org/officeDocument/2006/relationships/customXml" Target="../ink/ink232.xml"/><Relationship Id="rId23" Type="http://schemas.openxmlformats.org/officeDocument/2006/relationships/customXml" Target="../ink/ink112.xml"/><Relationship Id="rId119" Type="http://schemas.openxmlformats.org/officeDocument/2006/relationships/customXml" Target="../ink/ink160.xml"/><Relationship Id="rId270" Type="http://schemas.openxmlformats.org/officeDocument/2006/relationships/customXml" Target="../ink/ink238.xml"/><Relationship Id="rId326" Type="http://schemas.openxmlformats.org/officeDocument/2006/relationships/customXml" Target="../ink/ink266.xml"/><Relationship Id="rId65" Type="http://schemas.openxmlformats.org/officeDocument/2006/relationships/image" Target="NULL"/><Relationship Id="rId130" Type="http://schemas.openxmlformats.org/officeDocument/2006/relationships/image" Target="NULL"/><Relationship Id="rId172" Type="http://schemas.openxmlformats.org/officeDocument/2006/relationships/customXml" Target="../ink/ink187.xml"/><Relationship Id="rId228" Type="http://schemas.openxmlformats.org/officeDocument/2006/relationships/customXml" Target="../ink/ink216.xml"/><Relationship Id="rId281" Type="http://schemas.openxmlformats.org/officeDocument/2006/relationships/image" Target="NULL"/><Relationship Id="rId34" Type="http://schemas.openxmlformats.org/officeDocument/2006/relationships/image" Target="NULL"/><Relationship Id="rId76" Type="http://schemas.openxmlformats.org/officeDocument/2006/relationships/customXml" Target="../ink/ink139.xml"/><Relationship Id="rId141" Type="http://schemas.openxmlformats.org/officeDocument/2006/relationships/customXml" Target="../ink/ink171.xml"/><Relationship Id="rId7" Type="http://schemas.openxmlformats.org/officeDocument/2006/relationships/image" Target="NULL"/><Relationship Id="rId183" Type="http://schemas.openxmlformats.org/officeDocument/2006/relationships/image" Target="NULL"/><Relationship Id="rId239" Type="http://schemas.openxmlformats.org/officeDocument/2006/relationships/image" Target="NULL"/><Relationship Id="rId250" Type="http://schemas.openxmlformats.org/officeDocument/2006/relationships/image" Target="NULL"/><Relationship Id="rId292" Type="http://schemas.openxmlformats.org/officeDocument/2006/relationships/customXml" Target="../ink/ink249.xml"/><Relationship Id="rId306" Type="http://schemas.openxmlformats.org/officeDocument/2006/relationships/customXml" Target="../ink/ink256.xml"/><Relationship Id="rId24" Type="http://schemas.openxmlformats.org/officeDocument/2006/relationships/image" Target="NULL"/><Relationship Id="rId45" Type="http://schemas.openxmlformats.org/officeDocument/2006/relationships/customXml" Target="../ink/ink123.xml"/><Relationship Id="rId66" Type="http://schemas.openxmlformats.org/officeDocument/2006/relationships/customXml" Target="../ink/ink134.xml"/><Relationship Id="rId87" Type="http://schemas.openxmlformats.org/officeDocument/2006/relationships/image" Target="NULL"/><Relationship Id="rId110" Type="http://schemas.openxmlformats.org/officeDocument/2006/relationships/image" Target="NULL"/><Relationship Id="rId131" Type="http://schemas.openxmlformats.org/officeDocument/2006/relationships/customXml" Target="../ink/ink166.xml"/><Relationship Id="rId327" Type="http://schemas.openxmlformats.org/officeDocument/2006/relationships/image" Target="../media/image112.png"/><Relationship Id="rId152" Type="http://schemas.openxmlformats.org/officeDocument/2006/relationships/image" Target="NULL"/><Relationship Id="rId173" Type="http://schemas.openxmlformats.org/officeDocument/2006/relationships/image" Target="NULL"/><Relationship Id="rId194" Type="http://schemas.openxmlformats.org/officeDocument/2006/relationships/customXml" Target="../ink/ink199.xml"/><Relationship Id="rId208" Type="http://schemas.openxmlformats.org/officeDocument/2006/relationships/customXml" Target="../ink/ink206.xml"/><Relationship Id="rId229" Type="http://schemas.openxmlformats.org/officeDocument/2006/relationships/image" Target="NULL"/><Relationship Id="rId240" Type="http://schemas.openxmlformats.org/officeDocument/2006/relationships/customXml" Target="../ink/ink222.xml"/><Relationship Id="rId261" Type="http://schemas.openxmlformats.org/officeDocument/2006/relationships/image" Target="NULL"/><Relationship Id="rId14" Type="http://schemas.openxmlformats.org/officeDocument/2006/relationships/customXml" Target="../ink/ink107.xml"/><Relationship Id="rId35" Type="http://schemas.openxmlformats.org/officeDocument/2006/relationships/customXml" Target="../ink/ink118.xml"/><Relationship Id="rId56" Type="http://schemas.openxmlformats.org/officeDocument/2006/relationships/customXml" Target="../ink/ink129.xml"/><Relationship Id="rId77" Type="http://schemas.openxmlformats.org/officeDocument/2006/relationships/image" Target="NULL"/><Relationship Id="rId100" Type="http://schemas.openxmlformats.org/officeDocument/2006/relationships/image" Target="NULL"/><Relationship Id="rId282" Type="http://schemas.openxmlformats.org/officeDocument/2006/relationships/customXml" Target="../ink/ink244.xml"/><Relationship Id="rId317" Type="http://schemas.openxmlformats.org/officeDocument/2006/relationships/image" Target="../media/image9.png"/><Relationship Id="rId8" Type="http://schemas.openxmlformats.org/officeDocument/2006/relationships/customXml" Target="../ink/ink104.xml"/><Relationship Id="rId98" Type="http://schemas.openxmlformats.org/officeDocument/2006/relationships/image" Target="NULL"/><Relationship Id="rId121" Type="http://schemas.openxmlformats.org/officeDocument/2006/relationships/customXml" Target="../ink/ink161.xml"/><Relationship Id="rId142" Type="http://schemas.openxmlformats.org/officeDocument/2006/relationships/image" Target="NULL"/><Relationship Id="rId163" Type="http://schemas.openxmlformats.org/officeDocument/2006/relationships/customXml" Target="../ink/ink182.xml"/><Relationship Id="rId184" Type="http://schemas.openxmlformats.org/officeDocument/2006/relationships/customXml" Target="../ink/ink193.xml"/><Relationship Id="rId219" Type="http://schemas.openxmlformats.org/officeDocument/2006/relationships/image" Target="NULL"/><Relationship Id="rId230" Type="http://schemas.openxmlformats.org/officeDocument/2006/relationships/customXml" Target="../ink/ink217.xml"/><Relationship Id="rId251" Type="http://schemas.openxmlformats.org/officeDocument/2006/relationships/customXml" Target="../ink/ink228.xml"/><Relationship Id="rId25" Type="http://schemas.openxmlformats.org/officeDocument/2006/relationships/customXml" Target="../ink/ink113.xml"/><Relationship Id="rId46" Type="http://schemas.openxmlformats.org/officeDocument/2006/relationships/image" Target="NULL"/><Relationship Id="rId67" Type="http://schemas.openxmlformats.org/officeDocument/2006/relationships/image" Target="NULL"/><Relationship Id="rId272" Type="http://schemas.openxmlformats.org/officeDocument/2006/relationships/customXml" Target="../ink/ink239.xml"/><Relationship Id="rId293" Type="http://schemas.openxmlformats.org/officeDocument/2006/relationships/image" Target="NULL"/><Relationship Id="rId307" Type="http://schemas.openxmlformats.org/officeDocument/2006/relationships/image" Target="../media/image4.png"/><Relationship Id="rId328" Type="http://schemas.openxmlformats.org/officeDocument/2006/relationships/customXml" Target="../ink/ink267.xml"/><Relationship Id="rId88" Type="http://schemas.openxmlformats.org/officeDocument/2006/relationships/customXml" Target="../ink/ink145.xml"/><Relationship Id="rId111" Type="http://schemas.openxmlformats.org/officeDocument/2006/relationships/customXml" Target="../ink/ink156.xml"/><Relationship Id="rId132" Type="http://schemas.openxmlformats.org/officeDocument/2006/relationships/image" Target="NULL"/><Relationship Id="rId153" Type="http://schemas.openxmlformats.org/officeDocument/2006/relationships/customXml" Target="../ink/ink177.xml"/><Relationship Id="rId174" Type="http://schemas.openxmlformats.org/officeDocument/2006/relationships/customXml" Target="../ink/ink188.xml"/><Relationship Id="rId195" Type="http://schemas.openxmlformats.org/officeDocument/2006/relationships/image" Target="NULL"/><Relationship Id="rId209" Type="http://schemas.openxmlformats.org/officeDocument/2006/relationships/image" Target="NULL"/><Relationship Id="rId220" Type="http://schemas.openxmlformats.org/officeDocument/2006/relationships/customXml" Target="../ink/ink212.xml"/><Relationship Id="rId241" Type="http://schemas.openxmlformats.org/officeDocument/2006/relationships/image" Target="NULL"/><Relationship Id="rId15" Type="http://schemas.openxmlformats.org/officeDocument/2006/relationships/customXml" Target="../ink/ink108.xml"/><Relationship Id="rId36" Type="http://schemas.openxmlformats.org/officeDocument/2006/relationships/image" Target="NULL"/><Relationship Id="rId57" Type="http://schemas.openxmlformats.org/officeDocument/2006/relationships/image" Target="NULL"/><Relationship Id="rId262" Type="http://schemas.openxmlformats.org/officeDocument/2006/relationships/customXml" Target="../ink/ink234.xml"/><Relationship Id="rId283" Type="http://schemas.openxmlformats.org/officeDocument/2006/relationships/image" Target="NULL"/><Relationship Id="rId318" Type="http://schemas.openxmlformats.org/officeDocument/2006/relationships/customXml" Target="../ink/ink262.xml"/><Relationship Id="rId78" Type="http://schemas.openxmlformats.org/officeDocument/2006/relationships/customXml" Target="../ink/ink140.xml"/><Relationship Id="rId99" Type="http://schemas.openxmlformats.org/officeDocument/2006/relationships/customXml" Target="../ink/ink151.xml"/><Relationship Id="rId101" Type="http://schemas.openxmlformats.org/officeDocument/2006/relationships/customXml" Target="../ink/ink152.xml"/><Relationship Id="rId122" Type="http://schemas.openxmlformats.org/officeDocument/2006/relationships/image" Target="NULL"/><Relationship Id="rId143" Type="http://schemas.openxmlformats.org/officeDocument/2006/relationships/customXml" Target="../ink/ink172.xml"/><Relationship Id="rId164" Type="http://schemas.openxmlformats.org/officeDocument/2006/relationships/customXml" Target="../ink/ink183.xml"/><Relationship Id="rId185" Type="http://schemas.openxmlformats.org/officeDocument/2006/relationships/image" Target="NULL"/><Relationship Id="rId9" Type="http://schemas.openxmlformats.org/officeDocument/2006/relationships/image" Target="NULL"/><Relationship Id="rId210" Type="http://schemas.openxmlformats.org/officeDocument/2006/relationships/customXml" Target="../ink/ink207.xml"/><Relationship Id="rId26" Type="http://schemas.openxmlformats.org/officeDocument/2006/relationships/image" Target="NULL"/><Relationship Id="rId231" Type="http://schemas.openxmlformats.org/officeDocument/2006/relationships/image" Target="NULL"/><Relationship Id="rId252" Type="http://schemas.openxmlformats.org/officeDocument/2006/relationships/image" Target="NULL"/><Relationship Id="rId273" Type="http://schemas.openxmlformats.org/officeDocument/2006/relationships/image" Target="NULL"/><Relationship Id="rId294" Type="http://schemas.openxmlformats.org/officeDocument/2006/relationships/customXml" Target="../ink/ink250.xml"/><Relationship Id="rId308" Type="http://schemas.openxmlformats.org/officeDocument/2006/relationships/customXml" Target="../ink/ink257.xml"/><Relationship Id="rId329" Type="http://schemas.openxmlformats.org/officeDocument/2006/relationships/image" Target="../media/image113.png"/><Relationship Id="rId47" Type="http://schemas.openxmlformats.org/officeDocument/2006/relationships/customXml" Target="../ink/ink124.xml"/><Relationship Id="rId68" Type="http://schemas.openxmlformats.org/officeDocument/2006/relationships/customXml" Target="../ink/ink135.xml"/><Relationship Id="rId89" Type="http://schemas.openxmlformats.org/officeDocument/2006/relationships/image" Target="NULL"/><Relationship Id="rId112" Type="http://schemas.openxmlformats.org/officeDocument/2006/relationships/image" Target="NULL"/><Relationship Id="rId133" Type="http://schemas.openxmlformats.org/officeDocument/2006/relationships/customXml" Target="../ink/ink167.xml"/><Relationship Id="rId154" Type="http://schemas.openxmlformats.org/officeDocument/2006/relationships/image" Target="NULL"/><Relationship Id="rId175" Type="http://schemas.openxmlformats.org/officeDocument/2006/relationships/image" Target="NULL"/><Relationship Id="rId196" Type="http://schemas.openxmlformats.org/officeDocument/2006/relationships/customXml" Target="../ink/ink200.xml"/><Relationship Id="rId200" Type="http://schemas.openxmlformats.org/officeDocument/2006/relationships/customXml" Target="../ink/ink202.xml"/><Relationship Id="rId16" Type="http://schemas.openxmlformats.org/officeDocument/2006/relationships/image" Target="NULL"/><Relationship Id="rId221" Type="http://schemas.openxmlformats.org/officeDocument/2006/relationships/image" Target="NULL"/><Relationship Id="rId242" Type="http://schemas.openxmlformats.org/officeDocument/2006/relationships/customXml" Target="../ink/ink223.xml"/><Relationship Id="rId263" Type="http://schemas.openxmlformats.org/officeDocument/2006/relationships/image" Target="NULL"/><Relationship Id="rId284" Type="http://schemas.openxmlformats.org/officeDocument/2006/relationships/customXml" Target="../ink/ink245.xml"/><Relationship Id="rId319" Type="http://schemas.openxmlformats.org/officeDocument/2006/relationships/image" Target="../media/image10.png"/><Relationship Id="rId37" Type="http://schemas.openxmlformats.org/officeDocument/2006/relationships/customXml" Target="../ink/ink119.xml"/><Relationship Id="rId58" Type="http://schemas.openxmlformats.org/officeDocument/2006/relationships/customXml" Target="../ink/ink130.xml"/><Relationship Id="rId79" Type="http://schemas.openxmlformats.org/officeDocument/2006/relationships/image" Target="NULL"/><Relationship Id="rId123" Type="http://schemas.openxmlformats.org/officeDocument/2006/relationships/customXml" Target="../ink/ink162.xml"/><Relationship Id="rId144" Type="http://schemas.openxmlformats.org/officeDocument/2006/relationships/image" Target="NULL"/><Relationship Id="rId330" Type="http://schemas.openxmlformats.org/officeDocument/2006/relationships/customXml" Target="../ink/ink268.xml"/><Relationship Id="rId90" Type="http://schemas.openxmlformats.org/officeDocument/2006/relationships/customXml" Target="../ink/ink146.xml"/><Relationship Id="rId165" Type="http://schemas.openxmlformats.org/officeDocument/2006/relationships/image" Target="NULL"/><Relationship Id="rId186" Type="http://schemas.openxmlformats.org/officeDocument/2006/relationships/customXml" Target="../ink/ink194.xml"/><Relationship Id="rId211" Type="http://schemas.openxmlformats.org/officeDocument/2006/relationships/image" Target="NULL"/><Relationship Id="rId232" Type="http://schemas.openxmlformats.org/officeDocument/2006/relationships/customXml" Target="../ink/ink218.xml"/><Relationship Id="rId253" Type="http://schemas.openxmlformats.org/officeDocument/2006/relationships/customXml" Target="../ink/ink229.xml"/><Relationship Id="rId274" Type="http://schemas.openxmlformats.org/officeDocument/2006/relationships/customXml" Target="../ink/ink240.xml"/><Relationship Id="rId295" Type="http://schemas.openxmlformats.org/officeDocument/2006/relationships/image" Target="NULL"/><Relationship Id="rId309" Type="http://schemas.openxmlformats.org/officeDocument/2006/relationships/image" Target="../media/image5.png"/><Relationship Id="rId27" Type="http://schemas.openxmlformats.org/officeDocument/2006/relationships/customXml" Target="../ink/ink114.xml"/><Relationship Id="rId48" Type="http://schemas.openxmlformats.org/officeDocument/2006/relationships/image" Target="NULL"/><Relationship Id="rId69" Type="http://schemas.openxmlformats.org/officeDocument/2006/relationships/image" Target="NULL"/><Relationship Id="rId113" Type="http://schemas.openxmlformats.org/officeDocument/2006/relationships/customXml" Target="../ink/ink157.xml"/><Relationship Id="rId134" Type="http://schemas.openxmlformats.org/officeDocument/2006/relationships/image" Target="NULL"/><Relationship Id="rId320" Type="http://schemas.openxmlformats.org/officeDocument/2006/relationships/customXml" Target="../ink/ink263.xml"/><Relationship Id="rId80" Type="http://schemas.openxmlformats.org/officeDocument/2006/relationships/customXml" Target="../ink/ink141.xml"/><Relationship Id="rId155" Type="http://schemas.openxmlformats.org/officeDocument/2006/relationships/customXml" Target="../ink/ink178.xml"/><Relationship Id="rId176" Type="http://schemas.openxmlformats.org/officeDocument/2006/relationships/customXml" Target="../ink/ink189.xml"/><Relationship Id="rId197" Type="http://schemas.openxmlformats.org/officeDocument/2006/relationships/image" Target="NULL"/><Relationship Id="rId201" Type="http://schemas.openxmlformats.org/officeDocument/2006/relationships/image" Target="NULL"/><Relationship Id="rId222" Type="http://schemas.openxmlformats.org/officeDocument/2006/relationships/customXml" Target="../ink/ink213.xml"/><Relationship Id="rId243" Type="http://schemas.openxmlformats.org/officeDocument/2006/relationships/image" Target="NULL"/><Relationship Id="rId264" Type="http://schemas.openxmlformats.org/officeDocument/2006/relationships/customXml" Target="../ink/ink235.xml"/><Relationship Id="rId285" Type="http://schemas.openxmlformats.org/officeDocument/2006/relationships/image" Target="NULL"/><Relationship Id="rId17" Type="http://schemas.openxmlformats.org/officeDocument/2006/relationships/customXml" Target="../ink/ink109.xml"/><Relationship Id="rId38" Type="http://schemas.openxmlformats.org/officeDocument/2006/relationships/image" Target="NULL"/><Relationship Id="rId59" Type="http://schemas.openxmlformats.org/officeDocument/2006/relationships/image" Target="NULL"/><Relationship Id="rId124" Type="http://schemas.openxmlformats.org/officeDocument/2006/relationships/image" Target="NULL"/><Relationship Id="rId310" Type="http://schemas.openxmlformats.org/officeDocument/2006/relationships/customXml" Target="../ink/ink258.xml"/><Relationship Id="rId70" Type="http://schemas.openxmlformats.org/officeDocument/2006/relationships/customXml" Target="../ink/ink136.xml"/><Relationship Id="rId91" Type="http://schemas.openxmlformats.org/officeDocument/2006/relationships/image" Target="NULL"/><Relationship Id="rId145" Type="http://schemas.openxmlformats.org/officeDocument/2006/relationships/customXml" Target="../ink/ink173.xml"/><Relationship Id="rId166" Type="http://schemas.openxmlformats.org/officeDocument/2006/relationships/customXml" Target="../ink/ink184.xml"/><Relationship Id="rId187" Type="http://schemas.openxmlformats.org/officeDocument/2006/relationships/customXml" Target="../ink/ink195.xml"/><Relationship Id="rId331" Type="http://schemas.openxmlformats.org/officeDocument/2006/relationships/image" Target="../media/image114.png"/><Relationship Id="rId1" Type="http://schemas.openxmlformats.org/officeDocument/2006/relationships/slideLayout" Target="../slideLayouts/slideLayout14.xml"/><Relationship Id="rId212" Type="http://schemas.openxmlformats.org/officeDocument/2006/relationships/customXml" Target="../ink/ink208.xml"/><Relationship Id="rId233" Type="http://schemas.openxmlformats.org/officeDocument/2006/relationships/image" Target="NULL"/><Relationship Id="rId254" Type="http://schemas.openxmlformats.org/officeDocument/2006/relationships/image" Target="NULL"/><Relationship Id="rId28" Type="http://schemas.openxmlformats.org/officeDocument/2006/relationships/image" Target="NULL"/><Relationship Id="rId49" Type="http://schemas.openxmlformats.org/officeDocument/2006/relationships/customXml" Target="../ink/ink125.xml"/><Relationship Id="rId114" Type="http://schemas.openxmlformats.org/officeDocument/2006/relationships/image" Target="NULL"/><Relationship Id="rId275" Type="http://schemas.openxmlformats.org/officeDocument/2006/relationships/image" Target="NULL"/><Relationship Id="rId296" Type="http://schemas.openxmlformats.org/officeDocument/2006/relationships/customXml" Target="../ink/ink251.xml"/><Relationship Id="rId300" Type="http://schemas.openxmlformats.org/officeDocument/2006/relationships/customXml" Target="../ink/ink253.xml"/><Relationship Id="rId60" Type="http://schemas.openxmlformats.org/officeDocument/2006/relationships/customXml" Target="../ink/ink131.xml"/><Relationship Id="rId81" Type="http://schemas.openxmlformats.org/officeDocument/2006/relationships/image" Target="NULL"/><Relationship Id="rId135" Type="http://schemas.openxmlformats.org/officeDocument/2006/relationships/customXml" Target="../ink/ink168.xml"/><Relationship Id="rId156" Type="http://schemas.openxmlformats.org/officeDocument/2006/relationships/image" Target="NULL"/><Relationship Id="rId177" Type="http://schemas.openxmlformats.org/officeDocument/2006/relationships/image" Target="NULL"/><Relationship Id="rId198" Type="http://schemas.openxmlformats.org/officeDocument/2006/relationships/customXml" Target="../ink/ink201.xml"/><Relationship Id="rId321" Type="http://schemas.openxmlformats.org/officeDocument/2006/relationships/image" Target="../media/image11.png"/><Relationship Id="rId202" Type="http://schemas.openxmlformats.org/officeDocument/2006/relationships/customXml" Target="../ink/ink203.xml"/><Relationship Id="rId223" Type="http://schemas.openxmlformats.org/officeDocument/2006/relationships/image" Target="NULL"/><Relationship Id="rId244" Type="http://schemas.openxmlformats.org/officeDocument/2006/relationships/customXml" Target="../ink/ink224.xml"/><Relationship Id="rId18" Type="http://schemas.openxmlformats.org/officeDocument/2006/relationships/image" Target="NULL"/><Relationship Id="rId39" Type="http://schemas.openxmlformats.org/officeDocument/2006/relationships/customXml" Target="../ink/ink120.xml"/><Relationship Id="rId265" Type="http://schemas.openxmlformats.org/officeDocument/2006/relationships/image" Target="NULL"/><Relationship Id="rId286" Type="http://schemas.openxmlformats.org/officeDocument/2006/relationships/customXml" Target="../ink/ink246.xml"/><Relationship Id="rId50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163.xml"/><Relationship Id="rId146" Type="http://schemas.openxmlformats.org/officeDocument/2006/relationships/image" Target="NULL"/><Relationship Id="rId167" Type="http://schemas.openxmlformats.org/officeDocument/2006/relationships/image" Target="NULL"/><Relationship Id="rId188" Type="http://schemas.openxmlformats.org/officeDocument/2006/relationships/customXml" Target="../ink/ink196.xml"/><Relationship Id="rId311" Type="http://schemas.openxmlformats.org/officeDocument/2006/relationships/image" Target="../media/image6.png"/><Relationship Id="rId332" Type="http://schemas.openxmlformats.org/officeDocument/2006/relationships/customXml" Target="../ink/ink269.xml"/><Relationship Id="rId71" Type="http://schemas.openxmlformats.org/officeDocument/2006/relationships/image" Target="NULL"/><Relationship Id="rId92" Type="http://schemas.openxmlformats.org/officeDocument/2006/relationships/customXml" Target="../ink/ink147.xml"/><Relationship Id="rId213" Type="http://schemas.openxmlformats.org/officeDocument/2006/relationships/image" Target="NULL"/><Relationship Id="rId234" Type="http://schemas.openxmlformats.org/officeDocument/2006/relationships/customXml" Target="../ink/ink219.xml"/><Relationship Id="rId2" Type="http://schemas.openxmlformats.org/officeDocument/2006/relationships/customXml" Target="../ink/ink101.xml"/><Relationship Id="rId29" Type="http://schemas.openxmlformats.org/officeDocument/2006/relationships/customXml" Target="../ink/ink115.xml"/><Relationship Id="rId255" Type="http://schemas.openxmlformats.org/officeDocument/2006/relationships/customXml" Target="../ink/ink230.xml"/><Relationship Id="rId276" Type="http://schemas.openxmlformats.org/officeDocument/2006/relationships/customXml" Target="../ink/ink241.xml"/><Relationship Id="rId297" Type="http://schemas.openxmlformats.org/officeDocument/2006/relationships/image" Target="NULL"/><Relationship Id="rId40" Type="http://schemas.openxmlformats.org/officeDocument/2006/relationships/image" Target="NULL"/><Relationship Id="rId115" Type="http://schemas.openxmlformats.org/officeDocument/2006/relationships/customXml" Target="../ink/ink158.xml"/><Relationship Id="rId136" Type="http://schemas.openxmlformats.org/officeDocument/2006/relationships/image" Target="NULL"/><Relationship Id="rId157" Type="http://schemas.openxmlformats.org/officeDocument/2006/relationships/customXml" Target="../ink/ink179.xml"/><Relationship Id="rId178" Type="http://schemas.openxmlformats.org/officeDocument/2006/relationships/customXml" Target="../ink/ink190.xml"/><Relationship Id="rId301" Type="http://schemas.openxmlformats.org/officeDocument/2006/relationships/image" Target="NULL"/><Relationship Id="rId322" Type="http://schemas.openxmlformats.org/officeDocument/2006/relationships/customXml" Target="../ink/ink264.xml"/><Relationship Id="rId61" Type="http://schemas.openxmlformats.org/officeDocument/2006/relationships/image" Target="NULL"/><Relationship Id="rId82" Type="http://schemas.openxmlformats.org/officeDocument/2006/relationships/customXml" Target="../ink/ink142.xml"/><Relationship Id="rId199" Type="http://schemas.openxmlformats.org/officeDocument/2006/relationships/image" Target="NULL"/><Relationship Id="rId203" Type="http://schemas.openxmlformats.org/officeDocument/2006/relationships/image" Target="NULL"/><Relationship Id="rId19" Type="http://schemas.openxmlformats.org/officeDocument/2006/relationships/customXml" Target="../ink/ink110.xml"/><Relationship Id="rId224" Type="http://schemas.openxmlformats.org/officeDocument/2006/relationships/customXml" Target="../ink/ink214.xml"/><Relationship Id="rId245" Type="http://schemas.openxmlformats.org/officeDocument/2006/relationships/image" Target="NULL"/><Relationship Id="rId266" Type="http://schemas.openxmlformats.org/officeDocument/2006/relationships/customXml" Target="../ink/ink236.xml"/><Relationship Id="rId287" Type="http://schemas.openxmlformats.org/officeDocument/2006/relationships/image" Target="NULL"/><Relationship Id="rId30" Type="http://schemas.openxmlformats.org/officeDocument/2006/relationships/image" Target="NULL"/><Relationship Id="rId105" Type="http://schemas.openxmlformats.org/officeDocument/2006/relationships/customXml" Target="../ink/ink153.xml"/><Relationship Id="rId126" Type="http://schemas.openxmlformats.org/officeDocument/2006/relationships/image" Target="NULL"/><Relationship Id="rId147" Type="http://schemas.openxmlformats.org/officeDocument/2006/relationships/customXml" Target="../ink/ink174.xml"/><Relationship Id="rId168" Type="http://schemas.openxmlformats.org/officeDocument/2006/relationships/customXml" Target="../ink/ink185.xml"/><Relationship Id="rId312" Type="http://schemas.openxmlformats.org/officeDocument/2006/relationships/customXml" Target="../ink/ink259.xml"/><Relationship Id="rId333" Type="http://schemas.openxmlformats.org/officeDocument/2006/relationships/image" Target="../media/image115.png"/><Relationship Id="rId51" Type="http://schemas.openxmlformats.org/officeDocument/2006/relationships/customXml" Target="../ink/ink126.xml"/><Relationship Id="rId72" Type="http://schemas.openxmlformats.org/officeDocument/2006/relationships/customXml" Target="../ink/ink137.xml"/><Relationship Id="rId93" Type="http://schemas.openxmlformats.org/officeDocument/2006/relationships/customXml" Target="../ink/ink148.xml"/><Relationship Id="rId189" Type="http://schemas.openxmlformats.org/officeDocument/2006/relationships/image" Target="NULL"/><Relationship Id="rId3" Type="http://schemas.openxmlformats.org/officeDocument/2006/relationships/image" Target="NULL"/><Relationship Id="rId214" Type="http://schemas.openxmlformats.org/officeDocument/2006/relationships/customXml" Target="../ink/ink209.xml"/><Relationship Id="rId235" Type="http://schemas.openxmlformats.org/officeDocument/2006/relationships/image" Target="NULL"/><Relationship Id="rId256" Type="http://schemas.openxmlformats.org/officeDocument/2006/relationships/image" Target="NULL"/><Relationship Id="rId277" Type="http://schemas.openxmlformats.org/officeDocument/2006/relationships/image" Target="NULL"/><Relationship Id="rId298" Type="http://schemas.openxmlformats.org/officeDocument/2006/relationships/customXml" Target="../ink/ink252.xml"/><Relationship Id="rId116" Type="http://schemas.openxmlformats.org/officeDocument/2006/relationships/image" Target="NULL"/><Relationship Id="rId137" Type="http://schemas.openxmlformats.org/officeDocument/2006/relationships/customXml" Target="../ink/ink169.xml"/><Relationship Id="rId158" Type="http://schemas.openxmlformats.org/officeDocument/2006/relationships/image" Target="NULL"/><Relationship Id="rId302" Type="http://schemas.openxmlformats.org/officeDocument/2006/relationships/customXml" Target="../ink/ink254.xml"/><Relationship Id="rId323" Type="http://schemas.openxmlformats.org/officeDocument/2006/relationships/image" Target="../media/image12.png"/><Relationship Id="rId20" Type="http://schemas.openxmlformats.org/officeDocument/2006/relationships/image" Target="NULL"/><Relationship Id="rId41" Type="http://schemas.openxmlformats.org/officeDocument/2006/relationships/customXml" Target="../ink/ink121.xml"/><Relationship Id="rId62" Type="http://schemas.openxmlformats.org/officeDocument/2006/relationships/customXml" Target="../ink/ink132.xml"/><Relationship Id="rId83" Type="http://schemas.openxmlformats.org/officeDocument/2006/relationships/image" Target="NULL"/><Relationship Id="rId179" Type="http://schemas.openxmlformats.org/officeDocument/2006/relationships/image" Target="NULL"/><Relationship Id="rId190" Type="http://schemas.openxmlformats.org/officeDocument/2006/relationships/customXml" Target="../ink/ink197.xml"/><Relationship Id="rId204" Type="http://schemas.openxmlformats.org/officeDocument/2006/relationships/customXml" Target="../ink/ink204.xml"/><Relationship Id="rId225" Type="http://schemas.openxmlformats.org/officeDocument/2006/relationships/image" Target="NULL"/><Relationship Id="rId246" Type="http://schemas.openxmlformats.org/officeDocument/2006/relationships/customXml" Target="../ink/ink225.xml"/><Relationship Id="rId267" Type="http://schemas.openxmlformats.org/officeDocument/2006/relationships/image" Target="NULL"/><Relationship Id="rId288" Type="http://schemas.openxmlformats.org/officeDocument/2006/relationships/customXml" Target="../ink/ink247.xml"/><Relationship Id="rId106" Type="http://schemas.openxmlformats.org/officeDocument/2006/relationships/image" Target="NULL"/><Relationship Id="rId127" Type="http://schemas.openxmlformats.org/officeDocument/2006/relationships/customXml" Target="../ink/ink164.xml"/><Relationship Id="rId313" Type="http://schemas.openxmlformats.org/officeDocument/2006/relationships/image" Target="../media/image7.png"/><Relationship Id="rId10" Type="http://schemas.openxmlformats.org/officeDocument/2006/relationships/customXml" Target="../ink/ink105.xml"/><Relationship Id="rId31" Type="http://schemas.openxmlformats.org/officeDocument/2006/relationships/customXml" Target="../ink/ink116.xml"/><Relationship Id="rId52" Type="http://schemas.openxmlformats.org/officeDocument/2006/relationships/image" Target="NULL"/><Relationship Id="rId73" Type="http://schemas.openxmlformats.org/officeDocument/2006/relationships/image" Target="NULL"/><Relationship Id="rId94" Type="http://schemas.openxmlformats.org/officeDocument/2006/relationships/image" Target="NULL"/><Relationship Id="rId148" Type="http://schemas.openxmlformats.org/officeDocument/2006/relationships/image" Target="NULL"/><Relationship Id="rId169" Type="http://schemas.openxmlformats.org/officeDocument/2006/relationships/image" Target="NULL"/><Relationship Id="rId334" Type="http://schemas.openxmlformats.org/officeDocument/2006/relationships/customXml" Target="../ink/ink270.xml"/><Relationship Id="rId4" Type="http://schemas.openxmlformats.org/officeDocument/2006/relationships/customXml" Target="../ink/ink102.xml"/><Relationship Id="rId180" Type="http://schemas.openxmlformats.org/officeDocument/2006/relationships/customXml" Target="../ink/ink191.xml"/><Relationship Id="rId215" Type="http://schemas.openxmlformats.org/officeDocument/2006/relationships/image" Target="NULL"/><Relationship Id="rId236" Type="http://schemas.openxmlformats.org/officeDocument/2006/relationships/customXml" Target="../ink/ink220.xml"/><Relationship Id="rId257" Type="http://schemas.openxmlformats.org/officeDocument/2006/relationships/customXml" Target="../ink/ink231.xml"/><Relationship Id="rId278" Type="http://schemas.openxmlformats.org/officeDocument/2006/relationships/customXml" Target="../ink/ink242.xml"/><Relationship Id="rId303" Type="http://schemas.openxmlformats.org/officeDocument/2006/relationships/image" Target="NULL"/><Relationship Id="rId42" Type="http://schemas.openxmlformats.org/officeDocument/2006/relationships/image" Target="NULL"/><Relationship Id="rId84" Type="http://schemas.openxmlformats.org/officeDocument/2006/relationships/customXml" Target="../ink/ink143.xml"/><Relationship Id="rId138" Type="http://schemas.openxmlformats.org/officeDocument/2006/relationships/image" Target="NULL"/><Relationship Id="rId191" Type="http://schemas.openxmlformats.org/officeDocument/2006/relationships/image" Target="NULL"/><Relationship Id="rId205" Type="http://schemas.openxmlformats.org/officeDocument/2006/relationships/image" Target="NULL"/><Relationship Id="rId247" Type="http://schemas.openxmlformats.org/officeDocument/2006/relationships/customXml" Target="../ink/ink226.xml"/><Relationship Id="rId107" Type="http://schemas.openxmlformats.org/officeDocument/2006/relationships/customXml" Target="../ink/ink154.xml"/><Relationship Id="rId289" Type="http://schemas.openxmlformats.org/officeDocument/2006/relationships/image" Target="NULL"/><Relationship Id="rId11" Type="http://schemas.openxmlformats.org/officeDocument/2006/relationships/image" Target="NULL"/><Relationship Id="rId53" Type="http://schemas.openxmlformats.org/officeDocument/2006/relationships/customXml" Target="../ink/ink127.xml"/><Relationship Id="rId149" Type="http://schemas.openxmlformats.org/officeDocument/2006/relationships/customXml" Target="../ink/ink175.xml"/><Relationship Id="rId314" Type="http://schemas.openxmlformats.org/officeDocument/2006/relationships/customXml" Target="../ink/ink260.xml"/><Relationship Id="rId95" Type="http://schemas.openxmlformats.org/officeDocument/2006/relationships/customXml" Target="../ink/ink149.xml"/><Relationship Id="rId160" Type="http://schemas.openxmlformats.org/officeDocument/2006/relationships/image" Target="NULL"/><Relationship Id="rId216" Type="http://schemas.openxmlformats.org/officeDocument/2006/relationships/customXml" Target="../ink/ink210.xml"/><Relationship Id="rId258" Type="http://schemas.openxmlformats.org/officeDocument/2006/relationships/image" Target="NULL"/><Relationship Id="rId22" Type="http://schemas.openxmlformats.org/officeDocument/2006/relationships/image" Target="NULL"/><Relationship Id="rId64" Type="http://schemas.openxmlformats.org/officeDocument/2006/relationships/customXml" Target="../ink/ink133.xml"/><Relationship Id="rId118" Type="http://schemas.openxmlformats.org/officeDocument/2006/relationships/image" Target="NULL"/><Relationship Id="rId325" Type="http://schemas.openxmlformats.org/officeDocument/2006/relationships/image" Target="../media/image111.png"/><Relationship Id="rId171" Type="http://schemas.openxmlformats.org/officeDocument/2006/relationships/image" Target="NULL"/><Relationship Id="rId227" Type="http://schemas.openxmlformats.org/officeDocument/2006/relationships/image" Target="NULL"/><Relationship Id="rId269" Type="http://schemas.openxmlformats.org/officeDocument/2006/relationships/image" Target="NULL"/><Relationship Id="rId33" Type="http://schemas.openxmlformats.org/officeDocument/2006/relationships/customXml" Target="../ink/ink117.xml"/><Relationship Id="rId129" Type="http://schemas.openxmlformats.org/officeDocument/2006/relationships/customXml" Target="../ink/ink165.xml"/><Relationship Id="rId280" Type="http://schemas.openxmlformats.org/officeDocument/2006/relationships/customXml" Target="../ink/ink243.xml"/><Relationship Id="rId75" Type="http://schemas.openxmlformats.org/officeDocument/2006/relationships/image" Target="NULL"/><Relationship Id="rId140" Type="http://schemas.openxmlformats.org/officeDocument/2006/relationships/image" Target="NULL"/><Relationship Id="rId182" Type="http://schemas.openxmlformats.org/officeDocument/2006/relationships/customXml" Target="../ink/ink192.xml"/><Relationship Id="rId6" Type="http://schemas.openxmlformats.org/officeDocument/2006/relationships/customXml" Target="../ink/ink103.xml"/><Relationship Id="rId238" Type="http://schemas.openxmlformats.org/officeDocument/2006/relationships/customXml" Target="../ink/ink221.xml"/><Relationship Id="rId291" Type="http://schemas.openxmlformats.org/officeDocument/2006/relationships/image" Target="NULL"/><Relationship Id="rId305" Type="http://schemas.openxmlformats.org/officeDocument/2006/relationships/image" Target="../media/image3.png"/><Relationship Id="rId44" Type="http://schemas.openxmlformats.org/officeDocument/2006/relationships/image" Target="NULL"/><Relationship Id="rId86" Type="http://schemas.openxmlformats.org/officeDocument/2006/relationships/customXml" Target="../ink/ink144.xml"/><Relationship Id="rId151" Type="http://schemas.openxmlformats.org/officeDocument/2006/relationships/customXml" Target="../ink/ink176.xml"/><Relationship Id="rId193" Type="http://schemas.openxmlformats.org/officeDocument/2006/relationships/image" Target="NULL"/><Relationship Id="rId207" Type="http://schemas.openxmlformats.org/officeDocument/2006/relationships/image" Target="NULL"/><Relationship Id="rId249" Type="http://schemas.openxmlformats.org/officeDocument/2006/relationships/customXml" Target="../ink/ink227.xml"/><Relationship Id="rId13" Type="http://schemas.openxmlformats.org/officeDocument/2006/relationships/image" Target="NULL"/><Relationship Id="rId109" Type="http://schemas.openxmlformats.org/officeDocument/2006/relationships/customXml" Target="../ink/ink155.xml"/><Relationship Id="rId260" Type="http://schemas.openxmlformats.org/officeDocument/2006/relationships/customXml" Target="../ink/ink233.xml"/><Relationship Id="rId316" Type="http://schemas.openxmlformats.org/officeDocument/2006/relationships/customXml" Target="../ink/ink261.xml"/><Relationship Id="rId55" Type="http://schemas.openxmlformats.org/officeDocument/2006/relationships/image" Target="NULL"/><Relationship Id="rId97" Type="http://schemas.openxmlformats.org/officeDocument/2006/relationships/customXml" Target="../ink/ink150.xml"/><Relationship Id="rId120" Type="http://schemas.openxmlformats.org/officeDocument/2006/relationships/image" Target="NULL"/><Relationship Id="rId162" Type="http://schemas.openxmlformats.org/officeDocument/2006/relationships/image" Target="NULL"/><Relationship Id="rId218" Type="http://schemas.openxmlformats.org/officeDocument/2006/relationships/customXml" Target="../ink/ink211.xml"/><Relationship Id="rId271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291.xml"/><Relationship Id="rId63" Type="http://schemas.openxmlformats.org/officeDocument/2006/relationships/customXml" Target="../ink/ink302.xml"/><Relationship Id="rId138" Type="http://schemas.openxmlformats.org/officeDocument/2006/relationships/customXml" Target="../ink/ink337.xml"/><Relationship Id="rId159" Type="http://schemas.openxmlformats.org/officeDocument/2006/relationships/image" Target="NULL"/><Relationship Id="rId170" Type="http://schemas.openxmlformats.org/officeDocument/2006/relationships/customXml" Target="../ink/ink353.xml"/><Relationship Id="rId191" Type="http://schemas.openxmlformats.org/officeDocument/2006/relationships/customXml" Target="../ink/ink364.xml"/><Relationship Id="rId205" Type="http://schemas.openxmlformats.org/officeDocument/2006/relationships/image" Target="NULL"/><Relationship Id="rId107" Type="http://schemas.openxmlformats.org/officeDocument/2006/relationships/customXml" Target="../ink/ink321.xml"/><Relationship Id="rId11" Type="http://schemas.openxmlformats.org/officeDocument/2006/relationships/image" Target="NULL"/><Relationship Id="rId32" Type="http://schemas.openxmlformats.org/officeDocument/2006/relationships/customXml" Target="../ink/ink286.xml"/><Relationship Id="rId53" Type="http://schemas.openxmlformats.org/officeDocument/2006/relationships/customXml" Target="../ink/ink297.xml"/><Relationship Id="rId74" Type="http://schemas.openxmlformats.org/officeDocument/2006/relationships/image" Target="NULL"/><Relationship Id="rId128" Type="http://schemas.openxmlformats.org/officeDocument/2006/relationships/customXml" Target="../ink/ink332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customXml" Target="../ink/ink315.xml"/><Relationship Id="rId160" Type="http://schemas.openxmlformats.org/officeDocument/2006/relationships/customXml" Target="../ink/ink348.xml"/><Relationship Id="rId181" Type="http://schemas.openxmlformats.org/officeDocument/2006/relationships/image" Target="NULL"/><Relationship Id="rId216" Type="http://schemas.openxmlformats.org/officeDocument/2006/relationships/customXml" Target="../ink/ink377.xml"/><Relationship Id="rId22" Type="http://schemas.openxmlformats.org/officeDocument/2006/relationships/customXml" Target="../ink/ink281.xml"/><Relationship Id="rId43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customXml" Target="../ink/ink327.xml"/><Relationship Id="rId139" Type="http://schemas.openxmlformats.org/officeDocument/2006/relationships/image" Target="NULL"/><Relationship Id="rId150" Type="http://schemas.openxmlformats.org/officeDocument/2006/relationships/customXml" Target="../ink/ink343.xml"/><Relationship Id="rId171" Type="http://schemas.openxmlformats.org/officeDocument/2006/relationships/image" Target="NULL"/><Relationship Id="rId192" Type="http://schemas.openxmlformats.org/officeDocument/2006/relationships/customXml" Target="../ink/ink365.xml"/><Relationship Id="rId206" Type="http://schemas.openxmlformats.org/officeDocument/2006/relationships/customXml" Target="../ink/ink372.xml"/><Relationship Id="rId12" Type="http://schemas.openxmlformats.org/officeDocument/2006/relationships/customXml" Target="../ink/ink276.xml"/><Relationship Id="rId33" Type="http://schemas.openxmlformats.org/officeDocument/2006/relationships/image" Target="NULL"/><Relationship Id="rId108" Type="http://schemas.openxmlformats.org/officeDocument/2006/relationships/image" Target="NULL"/><Relationship Id="rId129" Type="http://schemas.openxmlformats.org/officeDocument/2006/relationships/image" Target="NULL"/><Relationship Id="rId54" Type="http://schemas.openxmlformats.org/officeDocument/2006/relationships/image" Target="NULL"/><Relationship Id="rId75" Type="http://schemas.openxmlformats.org/officeDocument/2006/relationships/customXml" Target="../ink/ink308.xml"/><Relationship Id="rId96" Type="http://schemas.openxmlformats.org/officeDocument/2006/relationships/image" Target="NULL"/><Relationship Id="rId140" Type="http://schemas.openxmlformats.org/officeDocument/2006/relationships/customXml" Target="../ink/ink338.xml"/><Relationship Id="rId161" Type="http://schemas.openxmlformats.org/officeDocument/2006/relationships/image" Target="NULL"/><Relationship Id="rId182" Type="http://schemas.openxmlformats.org/officeDocument/2006/relationships/customXml" Target="../ink/ink359.xml"/><Relationship Id="rId217" Type="http://schemas.openxmlformats.org/officeDocument/2006/relationships/image" Target="../media/image120.png"/><Relationship Id="rId6" Type="http://schemas.openxmlformats.org/officeDocument/2006/relationships/customXml" Target="../ink/ink273.xml"/><Relationship Id="rId23" Type="http://schemas.openxmlformats.org/officeDocument/2006/relationships/image" Target="NULL"/><Relationship Id="rId119" Type="http://schemas.openxmlformats.org/officeDocument/2006/relationships/image" Target="NULL"/><Relationship Id="rId44" Type="http://schemas.openxmlformats.org/officeDocument/2006/relationships/customXml" Target="../ink/ink292.xml"/><Relationship Id="rId65" Type="http://schemas.openxmlformats.org/officeDocument/2006/relationships/customXml" Target="../ink/ink303.xml"/><Relationship Id="rId86" Type="http://schemas.openxmlformats.org/officeDocument/2006/relationships/image" Target="NULL"/><Relationship Id="rId130" Type="http://schemas.openxmlformats.org/officeDocument/2006/relationships/customXml" Target="../ink/ink333.xml"/><Relationship Id="rId151" Type="http://schemas.openxmlformats.org/officeDocument/2006/relationships/image" Target="NULL"/><Relationship Id="rId172" Type="http://schemas.openxmlformats.org/officeDocument/2006/relationships/customXml" Target="../ink/ink354.xml"/><Relationship Id="rId193" Type="http://schemas.openxmlformats.org/officeDocument/2006/relationships/image" Target="NULL"/><Relationship Id="rId207" Type="http://schemas.openxmlformats.org/officeDocument/2006/relationships/image" Target="NULL"/><Relationship Id="rId13" Type="http://schemas.openxmlformats.org/officeDocument/2006/relationships/image" Target="NULL"/><Relationship Id="rId109" Type="http://schemas.openxmlformats.org/officeDocument/2006/relationships/customXml" Target="../ink/ink322.xml"/><Relationship Id="rId34" Type="http://schemas.openxmlformats.org/officeDocument/2006/relationships/customXml" Target="../ink/ink287.xml"/><Relationship Id="rId55" Type="http://schemas.openxmlformats.org/officeDocument/2006/relationships/customXml" Target="../ink/ink298.xml"/><Relationship Id="rId76" Type="http://schemas.openxmlformats.org/officeDocument/2006/relationships/image" Target="NULL"/><Relationship Id="rId97" Type="http://schemas.openxmlformats.org/officeDocument/2006/relationships/customXml" Target="../ink/ink316.xml"/><Relationship Id="rId120" Type="http://schemas.openxmlformats.org/officeDocument/2006/relationships/customXml" Target="../ink/ink328.xml"/><Relationship Id="rId141" Type="http://schemas.openxmlformats.org/officeDocument/2006/relationships/image" Target="NULL"/><Relationship Id="rId7" Type="http://schemas.openxmlformats.org/officeDocument/2006/relationships/image" Target="NULL"/><Relationship Id="rId162" Type="http://schemas.openxmlformats.org/officeDocument/2006/relationships/customXml" Target="../ink/ink349.xml"/><Relationship Id="rId183" Type="http://schemas.openxmlformats.org/officeDocument/2006/relationships/image" Target="NULL"/><Relationship Id="rId218" Type="http://schemas.openxmlformats.org/officeDocument/2006/relationships/customXml" Target="../ink/ink378.xml"/><Relationship Id="rId24" Type="http://schemas.openxmlformats.org/officeDocument/2006/relationships/customXml" Target="../ink/ink282.xml"/><Relationship Id="rId45" Type="http://schemas.openxmlformats.org/officeDocument/2006/relationships/image" Target="NULL"/><Relationship Id="rId66" Type="http://schemas.openxmlformats.org/officeDocument/2006/relationships/image" Target="NULL"/><Relationship Id="rId87" Type="http://schemas.openxmlformats.org/officeDocument/2006/relationships/customXml" Target="../ink/ink311.xml"/><Relationship Id="rId110" Type="http://schemas.openxmlformats.org/officeDocument/2006/relationships/image" Target="NULL"/><Relationship Id="rId131" Type="http://schemas.openxmlformats.org/officeDocument/2006/relationships/image" Target="NULL"/><Relationship Id="rId152" Type="http://schemas.openxmlformats.org/officeDocument/2006/relationships/customXml" Target="../ink/ink344.xml"/><Relationship Id="rId173" Type="http://schemas.openxmlformats.org/officeDocument/2006/relationships/image" Target="NULL"/><Relationship Id="rId194" Type="http://schemas.openxmlformats.org/officeDocument/2006/relationships/customXml" Target="../ink/ink366.xml"/><Relationship Id="rId208" Type="http://schemas.openxmlformats.org/officeDocument/2006/relationships/customXml" Target="../ink/ink373.xml"/><Relationship Id="rId14" Type="http://schemas.openxmlformats.org/officeDocument/2006/relationships/customXml" Target="../ink/ink277.xml"/><Relationship Id="rId30" Type="http://schemas.openxmlformats.org/officeDocument/2006/relationships/customXml" Target="../ink/ink285.xml"/><Relationship Id="rId35" Type="http://schemas.openxmlformats.org/officeDocument/2006/relationships/image" Target="NULL"/><Relationship Id="rId56" Type="http://schemas.openxmlformats.org/officeDocument/2006/relationships/image" Target="NULL"/><Relationship Id="rId77" Type="http://schemas.openxmlformats.org/officeDocument/2006/relationships/customXml" Target="../ink/ink309.xml"/><Relationship Id="rId100" Type="http://schemas.openxmlformats.org/officeDocument/2006/relationships/image" Target="NULL"/><Relationship Id="rId105" Type="http://schemas.openxmlformats.org/officeDocument/2006/relationships/customXml" Target="../ink/ink320.xml"/><Relationship Id="rId126" Type="http://schemas.openxmlformats.org/officeDocument/2006/relationships/customXml" Target="../ink/ink331.xml"/><Relationship Id="rId147" Type="http://schemas.openxmlformats.org/officeDocument/2006/relationships/image" Target="NULL"/><Relationship Id="rId168" Type="http://schemas.openxmlformats.org/officeDocument/2006/relationships/customXml" Target="../ink/ink352.xml"/><Relationship Id="rId8" Type="http://schemas.openxmlformats.org/officeDocument/2006/relationships/customXml" Target="../ink/ink274.xml"/><Relationship Id="rId51" Type="http://schemas.openxmlformats.org/officeDocument/2006/relationships/image" Target="NULL"/><Relationship Id="rId72" Type="http://schemas.openxmlformats.org/officeDocument/2006/relationships/image" Target="NULL"/><Relationship Id="rId93" Type="http://schemas.openxmlformats.org/officeDocument/2006/relationships/customXml" Target="../ink/ink314.xml"/><Relationship Id="rId98" Type="http://schemas.openxmlformats.org/officeDocument/2006/relationships/image" Target="NULL"/><Relationship Id="rId121" Type="http://schemas.openxmlformats.org/officeDocument/2006/relationships/image" Target="NULL"/><Relationship Id="rId142" Type="http://schemas.openxmlformats.org/officeDocument/2006/relationships/customXml" Target="../ink/ink339.xml"/><Relationship Id="rId163" Type="http://schemas.openxmlformats.org/officeDocument/2006/relationships/image" Target="NULL"/><Relationship Id="rId184" Type="http://schemas.openxmlformats.org/officeDocument/2006/relationships/customXml" Target="../ink/ink360.xml"/><Relationship Id="rId189" Type="http://schemas.openxmlformats.org/officeDocument/2006/relationships/customXml" Target="../ink/ink363.xml"/><Relationship Id="rId219" Type="http://schemas.openxmlformats.org/officeDocument/2006/relationships/image" Target="../media/image121.png"/><Relationship Id="rId3" Type="http://schemas.openxmlformats.org/officeDocument/2006/relationships/image" Target="NULL"/><Relationship Id="rId214" Type="http://schemas.openxmlformats.org/officeDocument/2006/relationships/customXml" Target="../ink/ink376.xml"/><Relationship Id="rId25" Type="http://schemas.openxmlformats.org/officeDocument/2006/relationships/image" Target="NULL"/><Relationship Id="rId46" Type="http://schemas.openxmlformats.org/officeDocument/2006/relationships/customXml" Target="../ink/ink293.xml"/><Relationship Id="rId67" Type="http://schemas.openxmlformats.org/officeDocument/2006/relationships/customXml" Target="../ink/ink304.xml"/><Relationship Id="rId116" Type="http://schemas.openxmlformats.org/officeDocument/2006/relationships/customXml" Target="../ink/ink326.xml"/><Relationship Id="rId137" Type="http://schemas.openxmlformats.org/officeDocument/2006/relationships/image" Target="NULL"/><Relationship Id="rId158" Type="http://schemas.openxmlformats.org/officeDocument/2006/relationships/customXml" Target="../ink/ink347.xml"/><Relationship Id="rId20" Type="http://schemas.openxmlformats.org/officeDocument/2006/relationships/customXml" Target="../ink/ink280.xml"/><Relationship Id="rId41" Type="http://schemas.openxmlformats.org/officeDocument/2006/relationships/image" Target="NULL"/><Relationship Id="rId62" Type="http://schemas.openxmlformats.org/officeDocument/2006/relationships/image" Target="NULL"/><Relationship Id="rId88" Type="http://schemas.openxmlformats.org/officeDocument/2006/relationships/image" Target="NULL"/><Relationship Id="rId111" Type="http://schemas.openxmlformats.org/officeDocument/2006/relationships/customXml" Target="../ink/ink323.xml"/><Relationship Id="rId132" Type="http://schemas.openxmlformats.org/officeDocument/2006/relationships/customXml" Target="../ink/ink334.xml"/><Relationship Id="rId153" Type="http://schemas.openxmlformats.org/officeDocument/2006/relationships/image" Target="NULL"/><Relationship Id="rId174" Type="http://schemas.openxmlformats.org/officeDocument/2006/relationships/customXml" Target="../ink/ink355.xml"/><Relationship Id="rId179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customXml" Target="../ink/ink371.xml"/><Relationship Id="rId220" Type="http://schemas.openxmlformats.org/officeDocument/2006/relationships/customXml" Target="../ink/ink379.xml"/><Relationship Id="rId225" Type="http://schemas.openxmlformats.org/officeDocument/2006/relationships/image" Target="../media/image124.png"/><Relationship Id="rId15" Type="http://schemas.openxmlformats.org/officeDocument/2006/relationships/image" Target="NULL"/><Relationship Id="rId36" Type="http://schemas.openxmlformats.org/officeDocument/2006/relationships/customXml" Target="../ink/ink288.xml"/><Relationship Id="rId57" Type="http://schemas.openxmlformats.org/officeDocument/2006/relationships/customXml" Target="../ink/ink299.xml"/><Relationship Id="rId106" Type="http://schemas.openxmlformats.org/officeDocument/2006/relationships/image" Target="NULL"/><Relationship Id="rId127" Type="http://schemas.openxmlformats.org/officeDocument/2006/relationships/image" Target="NULL"/><Relationship Id="rId10" Type="http://schemas.openxmlformats.org/officeDocument/2006/relationships/customXml" Target="../ink/ink275.xml"/><Relationship Id="rId31" Type="http://schemas.openxmlformats.org/officeDocument/2006/relationships/image" Target="NULL"/><Relationship Id="rId52" Type="http://schemas.openxmlformats.org/officeDocument/2006/relationships/customXml" Target="../ink/ink296.xml"/><Relationship Id="rId73" Type="http://schemas.openxmlformats.org/officeDocument/2006/relationships/customXml" Target="../ink/ink307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317.xml"/><Relationship Id="rId101" Type="http://schemas.openxmlformats.org/officeDocument/2006/relationships/customXml" Target="../ink/ink318.xml"/><Relationship Id="rId122" Type="http://schemas.openxmlformats.org/officeDocument/2006/relationships/customXml" Target="../ink/ink329.xml"/><Relationship Id="rId143" Type="http://schemas.openxmlformats.org/officeDocument/2006/relationships/image" Target="NULL"/><Relationship Id="rId148" Type="http://schemas.openxmlformats.org/officeDocument/2006/relationships/customXml" Target="../ink/ink342.xml"/><Relationship Id="rId164" Type="http://schemas.openxmlformats.org/officeDocument/2006/relationships/customXml" Target="../ink/ink350.xml"/><Relationship Id="rId169" Type="http://schemas.openxmlformats.org/officeDocument/2006/relationships/image" Target="NULL"/><Relationship Id="rId185" Type="http://schemas.openxmlformats.org/officeDocument/2006/relationships/customXml" Target="../ink/ink361.xml"/><Relationship Id="rId4" Type="http://schemas.openxmlformats.org/officeDocument/2006/relationships/customXml" Target="../ink/ink272.xml"/><Relationship Id="rId9" Type="http://schemas.openxmlformats.org/officeDocument/2006/relationships/image" Target="NULL"/><Relationship Id="rId180" Type="http://schemas.openxmlformats.org/officeDocument/2006/relationships/customXml" Target="../ink/ink358.xml"/><Relationship Id="rId210" Type="http://schemas.openxmlformats.org/officeDocument/2006/relationships/customXml" Target="../ink/ink374.xml"/><Relationship Id="rId215" Type="http://schemas.openxmlformats.org/officeDocument/2006/relationships/image" Target="../media/image119.png"/><Relationship Id="rId26" Type="http://schemas.openxmlformats.org/officeDocument/2006/relationships/customXml" Target="../ink/ink283.xml"/><Relationship Id="rId47" Type="http://schemas.openxmlformats.org/officeDocument/2006/relationships/image" Target="NULL"/><Relationship Id="rId68" Type="http://schemas.openxmlformats.org/officeDocument/2006/relationships/image" Target="NULL"/><Relationship Id="rId89" Type="http://schemas.openxmlformats.org/officeDocument/2006/relationships/customXml" Target="../ink/ink312.xml"/><Relationship Id="rId112" Type="http://schemas.openxmlformats.org/officeDocument/2006/relationships/customXml" Target="../ink/ink324.xml"/><Relationship Id="rId133" Type="http://schemas.openxmlformats.org/officeDocument/2006/relationships/image" Target="NULL"/><Relationship Id="rId154" Type="http://schemas.openxmlformats.org/officeDocument/2006/relationships/customXml" Target="../ink/ink345.xml"/><Relationship Id="rId175" Type="http://schemas.openxmlformats.org/officeDocument/2006/relationships/image" Target="NULL"/><Relationship Id="rId196" Type="http://schemas.openxmlformats.org/officeDocument/2006/relationships/customXml" Target="../ink/ink367.xml"/><Relationship Id="rId200" Type="http://schemas.openxmlformats.org/officeDocument/2006/relationships/customXml" Target="../ink/ink369.xml"/><Relationship Id="rId16" Type="http://schemas.openxmlformats.org/officeDocument/2006/relationships/customXml" Target="../ink/ink278.xml"/><Relationship Id="rId221" Type="http://schemas.openxmlformats.org/officeDocument/2006/relationships/image" Target="../media/image122.png"/><Relationship Id="rId37" Type="http://schemas.openxmlformats.org/officeDocument/2006/relationships/image" Target="NULL"/><Relationship Id="rId58" Type="http://schemas.openxmlformats.org/officeDocument/2006/relationships/image" Target="NULL"/><Relationship Id="rId79" Type="http://schemas.openxmlformats.org/officeDocument/2006/relationships/customXml" Target="../ink/ink310.xml"/><Relationship Id="rId102" Type="http://schemas.openxmlformats.org/officeDocument/2006/relationships/image" Target="NULL"/><Relationship Id="rId123" Type="http://schemas.openxmlformats.org/officeDocument/2006/relationships/image" Target="NULL"/><Relationship Id="rId144" Type="http://schemas.openxmlformats.org/officeDocument/2006/relationships/customXml" Target="../ink/ink340.xml"/><Relationship Id="rId90" Type="http://schemas.openxmlformats.org/officeDocument/2006/relationships/image" Target="NULL"/><Relationship Id="rId165" Type="http://schemas.openxmlformats.org/officeDocument/2006/relationships/image" Target="NULL"/><Relationship Id="rId186" Type="http://schemas.openxmlformats.org/officeDocument/2006/relationships/image" Target="NULL"/><Relationship Id="rId211" Type="http://schemas.openxmlformats.org/officeDocument/2006/relationships/image" Target="../media/image117.png"/><Relationship Id="rId27" Type="http://schemas.openxmlformats.org/officeDocument/2006/relationships/image" Target="NULL"/><Relationship Id="rId48" Type="http://schemas.openxmlformats.org/officeDocument/2006/relationships/customXml" Target="../ink/ink294.xml"/><Relationship Id="rId69" Type="http://schemas.openxmlformats.org/officeDocument/2006/relationships/customXml" Target="../ink/ink305.xml"/><Relationship Id="rId113" Type="http://schemas.openxmlformats.org/officeDocument/2006/relationships/image" Target="NULL"/><Relationship Id="rId134" Type="http://schemas.openxmlformats.org/officeDocument/2006/relationships/customXml" Target="../ink/ink335.xml"/><Relationship Id="rId155" Type="http://schemas.openxmlformats.org/officeDocument/2006/relationships/image" Target="NULL"/><Relationship Id="rId176" Type="http://schemas.openxmlformats.org/officeDocument/2006/relationships/customXml" Target="../ink/ink356.xml"/><Relationship Id="rId197" Type="http://schemas.openxmlformats.org/officeDocument/2006/relationships/image" Target="NULL"/><Relationship Id="rId201" Type="http://schemas.openxmlformats.org/officeDocument/2006/relationships/image" Target="NULL"/><Relationship Id="rId222" Type="http://schemas.openxmlformats.org/officeDocument/2006/relationships/customXml" Target="../ink/ink380.xml"/><Relationship Id="rId17" Type="http://schemas.openxmlformats.org/officeDocument/2006/relationships/image" Target="NULL"/><Relationship Id="rId38" Type="http://schemas.openxmlformats.org/officeDocument/2006/relationships/customXml" Target="../ink/ink289.xml"/><Relationship Id="rId59" Type="http://schemas.openxmlformats.org/officeDocument/2006/relationships/customXml" Target="../ink/ink300.xml"/><Relationship Id="rId103" Type="http://schemas.openxmlformats.org/officeDocument/2006/relationships/customXml" Target="../ink/ink319.xml"/><Relationship Id="rId124" Type="http://schemas.openxmlformats.org/officeDocument/2006/relationships/customXml" Target="../ink/ink330.xml"/><Relationship Id="rId70" Type="http://schemas.openxmlformats.org/officeDocument/2006/relationships/image" Target="NULL"/><Relationship Id="rId91" Type="http://schemas.openxmlformats.org/officeDocument/2006/relationships/customXml" Target="../ink/ink313.xml"/><Relationship Id="rId145" Type="http://schemas.openxmlformats.org/officeDocument/2006/relationships/image" Target="NULL"/><Relationship Id="rId166" Type="http://schemas.openxmlformats.org/officeDocument/2006/relationships/customXml" Target="../ink/ink351.xml"/><Relationship Id="rId187" Type="http://schemas.openxmlformats.org/officeDocument/2006/relationships/customXml" Target="../ink/ink362.xml"/><Relationship Id="rId1" Type="http://schemas.openxmlformats.org/officeDocument/2006/relationships/slideLayout" Target="../slideLayouts/slideLayout14.xml"/><Relationship Id="rId212" Type="http://schemas.openxmlformats.org/officeDocument/2006/relationships/customXml" Target="../ink/ink375.xml"/><Relationship Id="rId28" Type="http://schemas.openxmlformats.org/officeDocument/2006/relationships/customXml" Target="../ink/ink284.xml"/><Relationship Id="rId49" Type="http://schemas.openxmlformats.org/officeDocument/2006/relationships/image" Target="NULL"/><Relationship Id="rId114" Type="http://schemas.openxmlformats.org/officeDocument/2006/relationships/customXml" Target="../ink/ink325.xml"/><Relationship Id="rId60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customXml" Target="../ink/ink346.xml"/><Relationship Id="rId177" Type="http://schemas.openxmlformats.org/officeDocument/2006/relationships/image" Target="NULL"/><Relationship Id="rId198" Type="http://schemas.openxmlformats.org/officeDocument/2006/relationships/customXml" Target="../ink/ink368.xml"/><Relationship Id="rId202" Type="http://schemas.openxmlformats.org/officeDocument/2006/relationships/customXml" Target="../ink/ink370.xml"/><Relationship Id="rId223" Type="http://schemas.openxmlformats.org/officeDocument/2006/relationships/image" Target="../media/image123.png"/><Relationship Id="rId18" Type="http://schemas.openxmlformats.org/officeDocument/2006/relationships/customXml" Target="../ink/ink279.xml"/><Relationship Id="rId39" Type="http://schemas.openxmlformats.org/officeDocument/2006/relationships/image" Target="NULL"/><Relationship Id="rId50" Type="http://schemas.openxmlformats.org/officeDocument/2006/relationships/customXml" Target="../ink/ink295.xml"/><Relationship Id="rId104" Type="http://schemas.openxmlformats.org/officeDocument/2006/relationships/image" Target="NULL"/><Relationship Id="rId125" Type="http://schemas.openxmlformats.org/officeDocument/2006/relationships/image" Target="NULL"/><Relationship Id="rId146" Type="http://schemas.openxmlformats.org/officeDocument/2006/relationships/customXml" Target="../ink/ink341.xml"/><Relationship Id="rId167" Type="http://schemas.openxmlformats.org/officeDocument/2006/relationships/image" Target="NULL"/><Relationship Id="rId188" Type="http://schemas.openxmlformats.org/officeDocument/2006/relationships/image" Target="NULL"/><Relationship Id="rId71" Type="http://schemas.openxmlformats.org/officeDocument/2006/relationships/customXml" Target="../ink/ink306.xml"/><Relationship Id="rId92" Type="http://schemas.openxmlformats.org/officeDocument/2006/relationships/image" Target="NULL"/><Relationship Id="rId213" Type="http://schemas.openxmlformats.org/officeDocument/2006/relationships/image" Target="../media/image118.png"/><Relationship Id="rId2" Type="http://schemas.openxmlformats.org/officeDocument/2006/relationships/customXml" Target="../ink/ink271.xml"/><Relationship Id="rId29" Type="http://schemas.openxmlformats.org/officeDocument/2006/relationships/image" Target="NULL"/><Relationship Id="rId40" Type="http://schemas.openxmlformats.org/officeDocument/2006/relationships/customXml" Target="../ink/ink290.xml"/><Relationship Id="rId115" Type="http://schemas.openxmlformats.org/officeDocument/2006/relationships/image" Target="NULL"/><Relationship Id="rId136" Type="http://schemas.openxmlformats.org/officeDocument/2006/relationships/customXml" Target="../ink/ink336.xml"/><Relationship Id="rId157" Type="http://schemas.openxmlformats.org/officeDocument/2006/relationships/image" Target="NULL"/><Relationship Id="rId178" Type="http://schemas.openxmlformats.org/officeDocument/2006/relationships/customXml" Target="../ink/ink357.xml"/><Relationship Id="rId61" Type="http://schemas.openxmlformats.org/officeDocument/2006/relationships/customXml" Target="../ink/ink301.xml"/><Relationship Id="rId199" Type="http://schemas.openxmlformats.org/officeDocument/2006/relationships/image" Target="NULL"/><Relationship Id="rId203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38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4.xml"/><Relationship Id="rId21" Type="http://schemas.openxmlformats.org/officeDocument/2006/relationships/customXml" Target="../ink/ink392.xml"/><Relationship Id="rId63" Type="http://schemas.openxmlformats.org/officeDocument/2006/relationships/customXml" Target="../ink/ink414.xml"/><Relationship Id="rId159" Type="http://schemas.openxmlformats.org/officeDocument/2006/relationships/customXml" Target="../ink/ink456.xml"/><Relationship Id="rId170" Type="http://schemas.openxmlformats.org/officeDocument/2006/relationships/image" Target="NULL"/><Relationship Id="rId226" Type="http://schemas.openxmlformats.org/officeDocument/2006/relationships/image" Target="../media/image152.png"/><Relationship Id="rId268" Type="http://schemas.openxmlformats.org/officeDocument/2006/relationships/image" Target="../media/image172.png"/><Relationship Id="rId32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customXml" Target="../ink/ink440.xml"/><Relationship Id="rId5" Type="http://schemas.openxmlformats.org/officeDocument/2006/relationships/image" Target="NULL"/><Relationship Id="rId160" Type="http://schemas.openxmlformats.org/officeDocument/2006/relationships/image" Target="NULL"/><Relationship Id="rId181" Type="http://schemas.openxmlformats.org/officeDocument/2006/relationships/customXml" Target="../ink/ink467.xml"/><Relationship Id="rId216" Type="http://schemas.openxmlformats.org/officeDocument/2006/relationships/image" Target="../media/image147.png"/><Relationship Id="rId237" Type="http://schemas.openxmlformats.org/officeDocument/2006/relationships/customXml" Target="../ink/ink495.xml"/><Relationship Id="rId258" Type="http://schemas.openxmlformats.org/officeDocument/2006/relationships/image" Target="../media/image167.png"/><Relationship Id="rId279" Type="http://schemas.openxmlformats.org/officeDocument/2006/relationships/customXml" Target="../ink/ink516.xml"/><Relationship Id="rId22" Type="http://schemas.openxmlformats.org/officeDocument/2006/relationships/image" Target="NULL"/><Relationship Id="rId43" Type="http://schemas.openxmlformats.org/officeDocument/2006/relationships/customXml" Target="../ink/ink403.xml"/><Relationship Id="rId64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image" Target="NULL"/><Relationship Id="rId290" Type="http://schemas.openxmlformats.org/officeDocument/2006/relationships/image" Target="../media/image183.png"/><Relationship Id="rId85" Type="http://schemas.openxmlformats.org/officeDocument/2006/relationships/image" Target="NULL"/><Relationship Id="rId150" Type="http://schemas.openxmlformats.org/officeDocument/2006/relationships/image" Target="NULL"/><Relationship Id="rId171" Type="http://schemas.openxmlformats.org/officeDocument/2006/relationships/customXml" Target="../ink/ink462.xml"/><Relationship Id="rId192" Type="http://schemas.openxmlformats.org/officeDocument/2006/relationships/image" Target="../media/image135.png"/><Relationship Id="rId206" Type="http://schemas.openxmlformats.org/officeDocument/2006/relationships/image" Target="../media/image142.png"/><Relationship Id="rId227" Type="http://schemas.openxmlformats.org/officeDocument/2006/relationships/customXml" Target="../ink/ink490.xml"/><Relationship Id="rId248" Type="http://schemas.openxmlformats.org/officeDocument/2006/relationships/image" Target="../media/image162.png"/><Relationship Id="rId269" Type="http://schemas.openxmlformats.org/officeDocument/2006/relationships/customXml" Target="../ink/ink511.xml"/><Relationship Id="rId12" Type="http://schemas.openxmlformats.org/officeDocument/2006/relationships/customXml" Target="../ink/ink387.xml"/><Relationship Id="rId33" Type="http://schemas.openxmlformats.org/officeDocument/2006/relationships/customXml" Target="../ink/ink398.xml"/><Relationship Id="rId129" Type="http://schemas.openxmlformats.org/officeDocument/2006/relationships/image" Target="NULL"/><Relationship Id="rId280" Type="http://schemas.openxmlformats.org/officeDocument/2006/relationships/image" Target="../media/image178.png"/><Relationship Id="rId54" Type="http://schemas.openxmlformats.org/officeDocument/2006/relationships/customXml" Target="../ink/ink409.xml"/><Relationship Id="rId75" Type="http://schemas.openxmlformats.org/officeDocument/2006/relationships/customXml" Target="../ink/ink420.xml"/><Relationship Id="rId140" Type="http://schemas.openxmlformats.org/officeDocument/2006/relationships/customXml" Target="../ink/ink446.xml"/><Relationship Id="rId161" Type="http://schemas.openxmlformats.org/officeDocument/2006/relationships/customXml" Target="../ink/ink457.xml"/><Relationship Id="rId182" Type="http://schemas.openxmlformats.org/officeDocument/2006/relationships/image" Target="../media/image130.png"/><Relationship Id="rId217" Type="http://schemas.openxmlformats.org/officeDocument/2006/relationships/customXml" Target="../ink/ink485.xml"/><Relationship Id="rId6" Type="http://schemas.openxmlformats.org/officeDocument/2006/relationships/customXml" Target="../ink/ink384.xml"/><Relationship Id="rId238" Type="http://schemas.openxmlformats.org/officeDocument/2006/relationships/image" Target="../media/image157.png"/><Relationship Id="rId259" Type="http://schemas.openxmlformats.org/officeDocument/2006/relationships/customXml" Target="../ink/ink506.xml"/><Relationship Id="rId23" Type="http://schemas.openxmlformats.org/officeDocument/2006/relationships/customXml" Target="../ink/ink393.xml"/><Relationship Id="rId119" Type="http://schemas.openxmlformats.org/officeDocument/2006/relationships/customXml" Target="../ink/ink435.xml"/><Relationship Id="rId270" Type="http://schemas.openxmlformats.org/officeDocument/2006/relationships/image" Target="../media/image173.png"/><Relationship Id="rId44" Type="http://schemas.openxmlformats.org/officeDocument/2006/relationships/image" Target="NULL"/><Relationship Id="rId65" Type="http://schemas.openxmlformats.org/officeDocument/2006/relationships/customXml" Target="../ink/ink415.xml"/><Relationship Id="rId86" Type="http://schemas.openxmlformats.org/officeDocument/2006/relationships/customXml" Target="../ink/ink426.xml"/><Relationship Id="rId130" Type="http://schemas.openxmlformats.org/officeDocument/2006/relationships/customXml" Target="../ink/ink441.xml"/><Relationship Id="rId151" Type="http://schemas.openxmlformats.org/officeDocument/2006/relationships/customXml" Target="../ink/ink452.xml"/><Relationship Id="rId172" Type="http://schemas.openxmlformats.org/officeDocument/2006/relationships/image" Target="../media/image125.png"/><Relationship Id="rId193" Type="http://schemas.openxmlformats.org/officeDocument/2006/relationships/customXml" Target="../ink/ink473.xml"/><Relationship Id="rId207" Type="http://schemas.openxmlformats.org/officeDocument/2006/relationships/customXml" Target="../ink/ink480.xml"/><Relationship Id="rId228" Type="http://schemas.openxmlformats.org/officeDocument/2006/relationships/image" Target="../media/image153.png"/><Relationship Id="rId249" Type="http://schemas.openxmlformats.org/officeDocument/2006/relationships/customXml" Target="../ink/ink501.xml"/><Relationship Id="rId13" Type="http://schemas.openxmlformats.org/officeDocument/2006/relationships/image" Target="NULL"/><Relationship Id="rId109" Type="http://schemas.openxmlformats.org/officeDocument/2006/relationships/image" Target="NULL"/><Relationship Id="rId260" Type="http://schemas.openxmlformats.org/officeDocument/2006/relationships/image" Target="../media/image168.png"/><Relationship Id="rId281" Type="http://schemas.openxmlformats.org/officeDocument/2006/relationships/customXml" Target="../ink/ink517.xml"/><Relationship Id="rId34" Type="http://schemas.openxmlformats.org/officeDocument/2006/relationships/image" Target="NULL"/><Relationship Id="rId55" Type="http://schemas.openxmlformats.org/officeDocument/2006/relationships/image" Target="NULL"/><Relationship Id="rId76" Type="http://schemas.openxmlformats.org/officeDocument/2006/relationships/image" Target="NULL"/><Relationship Id="rId120" Type="http://schemas.openxmlformats.org/officeDocument/2006/relationships/image" Target="NULL"/><Relationship Id="rId141" Type="http://schemas.openxmlformats.org/officeDocument/2006/relationships/image" Target="NULL"/><Relationship Id="rId7" Type="http://schemas.openxmlformats.org/officeDocument/2006/relationships/image" Target="NULL"/><Relationship Id="rId162" Type="http://schemas.openxmlformats.org/officeDocument/2006/relationships/image" Target="NULL"/><Relationship Id="rId183" Type="http://schemas.openxmlformats.org/officeDocument/2006/relationships/customXml" Target="../ink/ink468.xml"/><Relationship Id="rId218" Type="http://schemas.openxmlformats.org/officeDocument/2006/relationships/image" Target="../media/image148.png"/><Relationship Id="rId239" Type="http://schemas.openxmlformats.org/officeDocument/2006/relationships/customXml" Target="../ink/ink496.xml"/><Relationship Id="rId250" Type="http://schemas.openxmlformats.org/officeDocument/2006/relationships/image" Target="../media/image163.png"/><Relationship Id="rId271" Type="http://schemas.openxmlformats.org/officeDocument/2006/relationships/customXml" Target="../ink/ink512.xml"/><Relationship Id="rId24" Type="http://schemas.openxmlformats.org/officeDocument/2006/relationships/image" Target="NULL"/><Relationship Id="rId45" Type="http://schemas.openxmlformats.org/officeDocument/2006/relationships/customXml" Target="../ink/ink404.xml"/><Relationship Id="rId66" Type="http://schemas.openxmlformats.org/officeDocument/2006/relationships/image" Target="NULL"/><Relationship Id="rId87" Type="http://schemas.openxmlformats.org/officeDocument/2006/relationships/image" Target="NULL"/><Relationship Id="rId110" Type="http://schemas.openxmlformats.org/officeDocument/2006/relationships/customXml" Target="../ink/ink430.xml"/><Relationship Id="rId131" Type="http://schemas.openxmlformats.org/officeDocument/2006/relationships/image" Target="NULL"/><Relationship Id="rId152" Type="http://schemas.openxmlformats.org/officeDocument/2006/relationships/image" Target="NULL"/><Relationship Id="rId173" Type="http://schemas.openxmlformats.org/officeDocument/2006/relationships/customXml" Target="../ink/ink463.xml"/><Relationship Id="rId194" Type="http://schemas.openxmlformats.org/officeDocument/2006/relationships/image" Target="../media/image136.png"/><Relationship Id="rId208" Type="http://schemas.openxmlformats.org/officeDocument/2006/relationships/image" Target="../media/image143.png"/><Relationship Id="rId229" Type="http://schemas.openxmlformats.org/officeDocument/2006/relationships/customXml" Target="../ink/ink491.xml"/><Relationship Id="rId240" Type="http://schemas.openxmlformats.org/officeDocument/2006/relationships/image" Target="../media/image158.png"/><Relationship Id="rId261" Type="http://schemas.openxmlformats.org/officeDocument/2006/relationships/customXml" Target="../ink/ink507.xml"/><Relationship Id="rId14" Type="http://schemas.openxmlformats.org/officeDocument/2006/relationships/customXml" Target="../ink/ink388.xml"/><Relationship Id="rId35" Type="http://schemas.openxmlformats.org/officeDocument/2006/relationships/customXml" Target="../ink/ink399.xml"/><Relationship Id="rId56" Type="http://schemas.openxmlformats.org/officeDocument/2006/relationships/customXml" Target="../ink/ink410.xml"/><Relationship Id="rId77" Type="http://schemas.openxmlformats.org/officeDocument/2006/relationships/customXml" Target="../ink/ink421.xml"/><Relationship Id="rId282" Type="http://schemas.openxmlformats.org/officeDocument/2006/relationships/image" Target="../media/image179.png"/><Relationship Id="rId8" Type="http://schemas.openxmlformats.org/officeDocument/2006/relationships/customXml" Target="../ink/ink385.xml"/><Relationship Id="rId121" Type="http://schemas.openxmlformats.org/officeDocument/2006/relationships/customXml" Target="../ink/ink436.xml"/><Relationship Id="rId142" Type="http://schemas.openxmlformats.org/officeDocument/2006/relationships/customXml" Target="../ink/ink447.xml"/><Relationship Id="rId163" Type="http://schemas.openxmlformats.org/officeDocument/2006/relationships/customXml" Target="../ink/ink458.xml"/><Relationship Id="rId184" Type="http://schemas.openxmlformats.org/officeDocument/2006/relationships/image" Target="../media/image131.png"/><Relationship Id="rId219" Type="http://schemas.openxmlformats.org/officeDocument/2006/relationships/customXml" Target="../ink/ink486.xml"/><Relationship Id="rId230" Type="http://schemas.openxmlformats.org/officeDocument/2006/relationships/image" Target="../media/image154.png"/><Relationship Id="rId251" Type="http://schemas.openxmlformats.org/officeDocument/2006/relationships/customXml" Target="../ink/ink502.xml"/><Relationship Id="rId25" Type="http://schemas.openxmlformats.org/officeDocument/2006/relationships/customXml" Target="../ink/ink394.xml"/><Relationship Id="rId46" Type="http://schemas.openxmlformats.org/officeDocument/2006/relationships/image" Target="NULL"/><Relationship Id="rId67" Type="http://schemas.openxmlformats.org/officeDocument/2006/relationships/customXml" Target="../ink/ink416.xml"/><Relationship Id="rId272" Type="http://schemas.openxmlformats.org/officeDocument/2006/relationships/image" Target="../media/image174.png"/><Relationship Id="rId88" Type="http://schemas.openxmlformats.org/officeDocument/2006/relationships/customXml" Target="../ink/ink427.xml"/><Relationship Id="rId111" Type="http://schemas.openxmlformats.org/officeDocument/2006/relationships/image" Target="NULL"/><Relationship Id="rId132" Type="http://schemas.openxmlformats.org/officeDocument/2006/relationships/customXml" Target="../ink/ink442.xml"/><Relationship Id="rId153" Type="http://schemas.openxmlformats.org/officeDocument/2006/relationships/customXml" Target="../ink/ink453.xml"/><Relationship Id="rId174" Type="http://schemas.openxmlformats.org/officeDocument/2006/relationships/image" Target="../media/image126.png"/><Relationship Id="rId195" Type="http://schemas.openxmlformats.org/officeDocument/2006/relationships/customXml" Target="../ink/ink474.xml"/><Relationship Id="rId209" Type="http://schemas.openxmlformats.org/officeDocument/2006/relationships/customXml" Target="../ink/ink481.xml"/><Relationship Id="rId220" Type="http://schemas.openxmlformats.org/officeDocument/2006/relationships/image" Target="../media/image149.png"/><Relationship Id="rId241" Type="http://schemas.openxmlformats.org/officeDocument/2006/relationships/customXml" Target="../ink/ink497.xml"/><Relationship Id="rId15" Type="http://schemas.openxmlformats.org/officeDocument/2006/relationships/image" Target="NULL"/><Relationship Id="rId36" Type="http://schemas.openxmlformats.org/officeDocument/2006/relationships/image" Target="NULL"/><Relationship Id="rId57" Type="http://schemas.openxmlformats.org/officeDocument/2006/relationships/image" Target="NULL"/><Relationship Id="rId262" Type="http://schemas.openxmlformats.org/officeDocument/2006/relationships/image" Target="../media/image169.png"/><Relationship Id="rId283" Type="http://schemas.openxmlformats.org/officeDocument/2006/relationships/customXml" Target="../ink/ink518.xml"/><Relationship Id="rId78" Type="http://schemas.openxmlformats.org/officeDocument/2006/relationships/customXml" Target="../ink/ink422.xml"/><Relationship Id="rId122" Type="http://schemas.openxmlformats.org/officeDocument/2006/relationships/image" Target="NULL"/><Relationship Id="rId143" Type="http://schemas.openxmlformats.org/officeDocument/2006/relationships/image" Target="NULL"/><Relationship Id="rId164" Type="http://schemas.openxmlformats.org/officeDocument/2006/relationships/image" Target="NULL"/><Relationship Id="rId185" Type="http://schemas.openxmlformats.org/officeDocument/2006/relationships/customXml" Target="../ink/ink469.xml"/><Relationship Id="rId9" Type="http://schemas.openxmlformats.org/officeDocument/2006/relationships/image" Target="NULL"/><Relationship Id="rId210" Type="http://schemas.openxmlformats.org/officeDocument/2006/relationships/image" Target="../media/image144.png"/><Relationship Id="rId26" Type="http://schemas.openxmlformats.org/officeDocument/2006/relationships/image" Target="NULL"/><Relationship Id="rId231" Type="http://schemas.openxmlformats.org/officeDocument/2006/relationships/customXml" Target="../ink/ink492.xml"/><Relationship Id="rId252" Type="http://schemas.openxmlformats.org/officeDocument/2006/relationships/image" Target="../media/image164.png"/><Relationship Id="rId273" Type="http://schemas.openxmlformats.org/officeDocument/2006/relationships/customXml" Target="../ink/ink513.xml"/><Relationship Id="rId47" Type="http://schemas.openxmlformats.org/officeDocument/2006/relationships/customXml" Target="../ink/ink405.xml"/><Relationship Id="rId68" Type="http://schemas.openxmlformats.org/officeDocument/2006/relationships/image" Target="NULL"/><Relationship Id="rId89" Type="http://schemas.openxmlformats.org/officeDocument/2006/relationships/image" Target="NULL"/><Relationship Id="rId112" Type="http://schemas.openxmlformats.org/officeDocument/2006/relationships/customXml" Target="../ink/ink431.xml"/><Relationship Id="rId133" Type="http://schemas.openxmlformats.org/officeDocument/2006/relationships/image" Target="NULL"/><Relationship Id="rId154" Type="http://schemas.openxmlformats.org/officeDocument/2006/relationships/image" Target="NULL"/><Relationship Id="rId175" Type="http://schemas.openxmlformats.org/officeDocument/2006/relationships/customXml" Target="../ink/ink464.xml"/><Relationship Id="rId196" Type="http://schemas.openxmlformats.org/officeDocument/2006/relationships/image" Target="../media/image137.png"/><Relationship Id="rId200" Type="http://schemas.openxmlformats.org/officeDocument/2006/relationships/image" Target="../media/image139.png"/><Relationship Id="rId16" Type="http://schemas.openxmlformats.org/officeDocument/2006/relationships/customXml" Target="../ink/ink389.xml"/><Relationship Id="rId221" Type="http://schemas.openxmlformats.org/officeDocument/2006/relationships/customXml" Target="../ink/ink487.xml"/><Relationship Id="rId242" Type="http://schemas.openxmlformats.org/officeDocument/2006/relationships/image" Target="../media/image159.png"/><Relationship Id="rId263" Type="http://schemas.openxmlformats.org/officeDocument/2006/relationships/customXml" Target="../ink/ink508.xml"/><Relationship Id="rId284" Type="http://schemas.openxmlformats.org/officeDocument/2006/relationships/image" Target="../media/image180.png"/><Relationship Id="rId37" Type="http://schemas.openxmlformats.org/officeDocument/2006/relationships/customXml" Target="../ink/ink400.xml"/><Relationship Id="rId58" Type="http://schemas.openxmlformats.org/officeDocument/2006/relationships/customXml" Target="../ink/ink411.xml"/><Relationship Id="rId79" Type="http://schemas.openxmlformats.org/officeDocument/2006/relationships/image" Target="NULL"/><Relationship Id="rId123" Type="http://schemas.openxmlformats.org/officeDocument/2006/relationships/customXml" Target="../ink/ink437.xml"/><Relationship Id="rId144" Type="http://schemas.openxmlformats.org/officeDocument/2006/relationships/customXml" Target="../ink/ink448.xml"/><Relationship Id="rId90" Type="http://schemas.openxmlformats.org/officeDocument/2006/relationships/customXml" Target="../ink/ink428.xml"/><Relationship Id="rId165" Type="http://schemas.openxmlformats.org/officeDocument/2006/relationships/customXml" Target="../ink/ink459.xml"/><Relationship Id="rId186" Type="http://schemas.openxmlformats.org/officeDocument/2006/relationships/image" Target="../media/image132.png"/><Relationship Id="rId211" Type="http://schemas.openxmlformats.org/officeDocument/2006/relationships/customXml" Target="../ink/ink482.xml"/><Relationship Id="rId232" Type="http://schemas.openxmlformats.org/officeDocument/2006/relationships/image" Target="../media/image155.png"/><Relationship Id="rId253" Type="http://schemas.openxmlformats.org/officeDocument/2006/relationships/customXml" Target="../ink/ink503.xml"/><Relationship Id="rId274" Type="http://schemas.openxmlformats.org/officeDocument/2006/relationships/image" Target="../media/image175.png"/><Relationship Id="rId27" Type="http://schemas.openxmlformats.org/officeDocument/2006/relationships/customXml" Target="../ink/ink395.xml"/><Relationship Id="rId48" Type="http://schemas.openxmlformats.org/officeDocument/2006/relationships/image" Target="NULL"/><Relationship Id="rId69" Type="http://schemas.openxmlformats.org/officeDocument/2006/relationships/customXml" Target="../ink/ink417.xml"/><Relationship Id="rId113" Type="http://schemas.openxmlformats.org/officeDocument/2006/relationships/image" Target="NULL"/><Relationship Id="rId134" Type="http://schemas.openxmlformats.org/officeDocument/2006/relationships/customXml" Target="../ink/ink443.xml"/><Relationship Id="rId80" Type="http://schemas.openxmlformats.org/officeDocument/2006/relationships/customXml" Target="../ink/ink423.xml"/><Relationship Id="rId155" Type="http://schemas.openxmlformats.org/officeDocument/2006/relationships/customXml" Target="../ink/ink454.xml"/><Relationship Id="rId176" Type="http://schemas.openxmlformats.org/officeDocument/2006/relationships/image" Target="../media/image127.png"/><Relationship Id="rId197" Type="http://schemas.openxmlformats.org/officeDocument/2006/relationships/customXml" Target="../ink/ink475.xml"/><Relationship Id="rId201" Type="http://schemas.openxmlformats.org/officeDocument/2006/relationships/customXml" Target="../ink/ink477.xml"/><Relationship Id="rId222" Type="http://schemas.openxmlformats.org/officeDocument/2006/relationships/image" Target="../media/image150.png"/><Relationship Id="rId243" Type="http://schemas.openxmlformats.org/officeDocument/2006/relationships/customXml" Target="../ink/ink498.xml"/><Relationship Id="rId264" Type="http://schemas.openxmlformats.org/officeDocument/2006/relationships/image" Target="../media/image170.png"/><Relationship Id="rId285" Type="http://schemas.openxmlformats.org/officeDocument/2006/relationships/customXml" Target="../ink/ink519.xml"/><Relationship Id="rId17" Type="http://schemas.openxmlformats.org/officeDocument/2006/relationships/image" Target="NULL"/><Relationship Id="rId38" Type="http://schemas.openxmlformats.org/officeDocument/2006/relationships/image" Target="NULL"/><Relationship Id="rId59" Type="http://schemas.openxmlformats.org/officeDocument/2006/relationships/image" Target="NULL"/><Relationship Id="rId124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image" Target="NULL"/><Relationship Id="rId145" Type="http://schemas.openxmlformats.org/officeDocument/2006/relationships/image" Target="NULL"/><Relationship Id="rId166" Type="http://schemas.openxmlformats.org/officeDocument/2006/relationships/image" Target="NULL"/><Relationship Id="rId187" Type="http://schemas.openxmlformats.org/officeDocument/2006/relationships/customXml" Target="../ink/ink470.xml"/><Relationship Id="rId1" Type="http://schemas.openxmlformats.org/officeDocument/2006/relationships/slideLayout" Target="../slideLayouts/slideLayout14.xml"/><Relationship Id="rId212" Type="http://schemas.openxmlformats.org/officeDocument/2006/relationships/image" Target="../media/image145.png"/><Relationship Id="rId233" Type="http://schemas.openxmlformats.org/officeDocument/2006/relationships/customXml" Target="../ink/ink493.xml"/><Relationship Id="rId254" Type="http://schemas.openxmlformats.org/officeDocument/2006/relationships/image" Target="../media/image165.png"/><Relationship Id="rId28" Type="http://schemas.openxmlformats.org/officeDocument/2006/relationships/image" Target="NULL"/><Relationship Id="rId49" Type="http://schemas.openxmlformats.org/officeDocument/2006/relationships/customXml" Target="../ink/ink406.xml"/><Relationship Id="rId114" Type="http://schemas.openxmlformats.org/officeDocument/2006/relationships/customXml" Target="../ink/ink432.xml"/><Relationship Id="rId275" Type="http://schemas.openxmlformats.org/officeDocument/2006/relationships/customXml" Target="../ink/ink514.xml"/><Relationship Id="rId60" Type="http://schemas.openxmlformats.org/officeDocument/2006/relationships/customXml" Target="../ink/ink412.xml"/><Relationship Id="rId81" Type="http://schemas.openxmlformats.org/officeDocument/2006/relationships/image" Target="NULL"/><Relationship Id="rId135" Type="http://schemas.openxmlformats.org/officeDocument/2006/relationships/image" Target="NULL"/><Relationship Id="rId156" Type="http://schemas.openxmlformats.org/officeDocument/2006/relationships/image" Target="NULL"/><Relationship Id="rId177" Type="http://schemas.openxmlformats.org/officeDocument/2006/relationships/customXml" Target="../ink/ink465.xml"/><Relationship Id="rId198" Type="http://schemas.openxmlformats.org/officeDocument/2006/relationships/image" Target="../media/image138.png"/><Relationship Id="rId202" Type="http://schemas.openxmlformats.org/officeDocument/2006/relationships/image" Target="../media/image140.png"/><Relationship Id="rId223" Type="http://schemas.openxmlformats.org/officeDocument/2006/relationships/customXml" Target="../ink/ink488.xml"/><Relationship Id="rId244" Type="http://schemas.openxmlformats.org/officeDocument/2006/relationships/image" Target="../media/image160.png"/><Relationship Id="rId18" Type="http://schemas.openxmlformats.org/officeDocument/2006/relationships/customXml" Target="../ink/ink390.xml"/><Relationship Id="rId39" Type="http://schemas.openxmlformats.org/officeDocument/2006/relationships/customXml" Target="../ink/ink401.xml"/><Relationship Id="rId265" Type="http://schemas.openxmlformats.org/officeDocument/2006/relationships/customXml" Target="../ink/ink509.xml"/><Relationship Id="rId286" Type="http://schemas.openxmlformats.org/officeDocument/2006/relationships/image" Target="../media/image181.png"/><Relationship Id="rId50" Type="http://schemas.openxmlformats.org/officeDocument/2006/relationships/image" Target="NULL"/><Relationship Id="rId125" Type="http://schemas.openxmlformats.org/officeDocument/2006/relationships/customXml" Target="../ink/ink438.xml"/><Relationship Id="rId146" Type="http://schemas.openxmlformats.org/officeDocument/2006/relationships/customXml" Target="../ink/ink449.xml"/><Relationship Id="rId167" Type="http://schemas.openxmlformats.org/officeDocument/2006/relationships/customXml" Target="../ink/ink460.xml"/><Relationship Id="rId188" Type="http://schemas.openxmlformats.org/officeDocument/2006/relationships/image" Target="../media/image133.png"/><Relationship Id="rId71" Type="http://schemas.openxmlformats.org/officeDocument/2006/relationships/customXml" Target="../ink/ink418.xml"/><Relationship Id="rId92" Type="http://schemas.openxmlformats.org/officeDocument/2006/relationships/customXml" Target="../ink/ink429.xml"/><Relationship Id="rId213" Type="http://schemas.openxmlformats.org/officeDocument/2006/relationships/customXml" Target="../ink/ink483.xml"/><Relationship Id="rId234" Type="http://schemas.openxmlformats.org/officeDocument/2006/relationships/image" Target="../media/image156.png"/><Relationship Id="rId2" Type="http://schemas.openxmlformats.org/officeDocument/2006/relationships/customXml" Target="../ink/ink382.xml"/><Relationship Id="rId29" Type="http://schemas.openxmlformats.org/officeDocument/2006/relationships/customXml" Target="../ink/ink396.xml"/><Relationship Id="rId255" Type="http://schemas.openxmlformats.org/officeDocument/2006/relationships/customXml" Target="../ink/ink504.xml"/><Relationship Id="rId276" Type="http://schemas.openxmlformats.org/officeDocument/2006/relationships/image" Target="../media/image176.png"/><Relationship Id="rId40" Type="http://schemas.openxmlformats.org/officeDocument/2006/relationships/image" Target="NULL"/><Relationship Id="rId115" Type="http://schemas.openxmlformats.org/officeDocument/2006/relationships/customXml" Target="../ink/ink433.xml"/><Relationship Id="rId136" Type="http://schemas.openxmlformats.org/officeDocument/2006/relationships/customXml" Target="../ink/ink444.xml"/><Relationship Id="rId157" Type="http://schemas.openxmlformats.org/officeDocument/2006/relationships/customXml" Target="../ink/ink455.xml"/><Relationship Id="rId178" Type="http://schemas.openxmlformats.org/officeDocument/2006/relationships/image" Target="../media/image128.png"/><Relationship Id="rId61" Type="http://schemas.openxmlformats.org/officeDocument/2006/relationships/image" Target="NULL"/><Relationship Id="rId82" Type="http://schemas.openxmlformats.org/officeDocument/2006/relationships/customXml" Target="../ink/ink424.xml"/><Relationship Id="rId199" Type="http://schemas.openxmlformats.org/officeDocument/2006/relationships/customXml" Target="../ink/ink476.xml"/><Relationship Id="rId203" Type="http://schemas.openxmlformats.org/officeDocument/2006/relationships/customXml" Target="../ink/ink478.xml"/><Relationship Id="rId19" Type="http://schemas.openxmlformats.org/officeDocument/2006/relationships/image" Target="NULL"/><Relationship Id="rId224" Type="http://schemas.openxmlformats.org/officeDocument/2006/relationships/image" Target="../media/image151.png"/><Relationship Id="rId245" Type="http://schemas.openxmlformats.org/officeDocument/2006/relationships/customXml" Target="../ink/ink499.xml"/><Relationship Id="rId266" Type="http://schemas.openxmlformats.org/officeDocument/2006/relationships/image" Target="../media/image171.png"/><Relationship Id="rId287" Type="http://schemas.openxmlformats.org/officeDocument/2006/relationships/customXml" Target="../ink/ink520.xml"/><Relationship Id="rId30" Type="http://schemas.openxmlformats.org/officeDocument/2006/relationships/image" Target="NULL"/><Relationship Id="rId126" Type="http://schemas.openxmlformats.org/officeDocument/2006/relationships/image" Target="NULL"/><Relationship Id="rId147" Type="http://schemas.openxmlformats.org/officeDocument/2006/relationships/image" Target="NULL"/><Relationship Id="rId168" Type="http://schemas.openxmlformats.org/officeDocument/2006/relationships/image" Target="NULL"/><Relationship Id="rId51" Type="http://schemas.openxmlformats.org/officeDocument/2006/relationships/customXml" Target="../ink/ink407.xml"/><Relationship Id="rId72" Type="http://schemas.openxmlformats.org/officeDocument/2006/relationships/image" Target="NULL"/><Relationship Id="rId189" Type="http://schemas.openxmlformats.org/officeDocument/2006/relationships/customXml" Target="../ink/ink471.xml"/><Relationship Id="rId3" Type="http://schemas.openxmlformats.org/officeDocument/2006/relationships/image" Target="NULL"/><Relationship Id="rId214" Type="http://schemas.openxmlformats.org/officeDocument/2006/relationships/image" Target="../media/image146.png"/><Relationship Id="rId235" Type="http://schemas.openxmlformats.org/officeDocument/2006/relationships/customXml" Target="../ink/ink494.xml"/><Relationship Id="rId256" Type="http://schemas.openxmlformats.org/officeDocument/2006/relationships/image" Target="../media/image166.png"/><Relationship Id="rId277" Type="http://schemas.openxmlformats.org/officeDocument/2006/relationships/customXml" Target="../ink/ink515.xml"/><Relationship Id="rId116" Type="http://schemas.openxmlformats.org/officeDocument/2006/relationships/image" Target="NULL"/><Relationship Id="rId137" Type="http://schemas.openxmlformats.org/officeDocument/2006/relationships/image" Target="NULL"/><Relationship Id="rId158" Type="http://schemas.openxmlformats.org/officeDocument/2006/relationships/image" Target="NULL"/><Relationship Id="rId20" Type="http://schemas.openxmlformats.org/officeDocument/2006/relationships/customXml" Target="../ink/ink391.xml"/><Relationship Id="rId41" Type="http://schemas.openxmlformats.org/officeDocument/2006/relationships/customXml" Target="../ink/ink402.xml"/><Relationship Id="rId62" Type="http://schemas.openxmlformats.org/officeDocument/2006/relationships/customXml" Target="../ink/ink413.xml"/><Relationship Id="rId83" Type="http://schemas.openxmlformats.org/officeDocument/2006/relationships/image" Target="NULL"/><Relationship Id="rId179" Type="http://schemas.openxmlformats.org/officeDocument/2006/relationships/customXml" Target="../ink/ink466.xml"/><Relationship Id="rId190" Type="http://schemas.openxmlformats.org/officeDocument/2006/relationships/image" Target="../media/image134.png"/><Relationship Id="rId204" Type="http://schemas.openxmlformats.org/officeDocument/2006/relationships/image" Target="../media/image141.png"/><Relationship Id="rId225" Type="http://schemas.openxmlformats.org/officeDocument/2006/relationships/customXml" Target="../ink/ink489.xml"/><Relationship Id="rId246" Type="http://schemas.openxmlformats.org/officeDocument/2006/relationships/image" Target="../media/image161.png"/><Relationship Id="rId267" Type="http://schemas.openxmlformats.org/officeDocument/2006/relationships/customXml" Target="../ink/ink510.xml"/><Relationship Id="rId288" Type="http://schemas.openxmlformats.org/officeDocument/2006/relationships/image" Target="../media/image182.png"/><Relationship Id="rId127" Type="http://schemas.openxmlformats.org/officeDocument/2006/relationships/customXml" Target="../ink/ink439.xml"/><Relationship Id="rId10" Type="http://schemas.openxmlformats.org/officeDocument/2006/relationships/customXml" Target="../ink/ink386.xml"/><Relationship Id="rId31" Type="http://schemas.openxmlformats.org/officeDocument/2006/relationships/customXml" Target="../ink/ink397.xml"/><Relationship Id="rId52" Type="http://schemas.openxmlformats.org/officeDocument/2006/relationships/image" Target="NULL"/><Relationship Id="rId73" Type="http://schemas.openxmlformats.org/officeDocument/2006/relationships/customXml" Target="../ink/ink419.xml"/><Relationship Id="rId148" Type="http://schemas.openxmlformats.org/officeDocument/2006/relationships/customXml" Target="../ink/ink450.xml"/><Relationship Id="rId169" Type="http://schemas.openxmlformats.org/officeDocument/2006/relationships/customXml" Target="../ink/ink461.xml"/><Relationship Id="rId4" Type="http://schemas.openxmlformats.org/officeDocument/2006/relationships/customXml" Target="../ink/ink383.xml"/><Relationship Id="rId180" Type="http://schemas.openxmlformats.org/officeDocument/2006/relationships/image" Target="../media/image129.png"/><Relationship Id="rId215" Type="http://schemas.openxmlformats.org/officeDocument/2006/relationships/customXml" Target="../ink/ink484.xml"/><Relationship Id="rId236" Type="http://schemas.openxmlformats.org/officeDocument/2006/relationships/image" Target="../media/image9.png"/><Relationship Id="rId257" Type="http://schemas.openxmlformats.org/officeDocument/2006/relationships/customXml" Target="../ink/ink505.xml"/><Relationship Id="rId278" Type="http://schemas.openxmlformats.org/officeDocument/2006/relationships/image" Target="../media/image177.png"/><Relationship Id="rId42" Type="http://schemas.openxmlformats.org/officeDocument/2006/relationships/image" Target="NULL"/><Relationship Id="rId84" Type="http://schemas.openxmlformats.org/officeDocument/2006/relationships/customXml" Target="../ink/ink425.xml"/><Relationship Id="rId138" Type="http://schemas.openxmlformats.org/officeDocument/2006/relationships/customXml" Target="../ink/ink445.xml"/><Relationship Id="rId191" Type="http://schemas.openxmlformats.org/officeDocument/2006/relationships/customXml" Target="../ink/ink472.xml"/><Relationship Id="rId205" Type="http://schemas.openxmlformats.org/officeDocument/2006/relationships/customXml" Target="../ink/ink479.xml"/><Relationship Id="rId247" Type="http://schemas.openxmlformats.org/officeDocument/2006/relationships/customXml" Target="../ink/ink500.xml"/><Relationship Id="rId289" Type="http://schemas.openxmlformats.org/officeDocument/2006/relationships/customXml" Target="../ink/ink521.xml"/><Relationship Id="rId11" Type="http://schemas.openxmlformats.org/officeDocument/2006/relationships/image" Target="NULL"/><Relationship Id="rId53" Type="http://schemas.openxmlformats.org/officeDocument/2006/relationships/customXml" Target="../ink/ink408.xml"/><Relationship Id="rId149" Type="http://schemas.openxmlformats.org/officeDocument/2006/relationships/customXml" Target="../ink/ink45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8.xml"/><Relationship Id="rId21" Type="http://schemas.openxmlformats.org/officeDocument/2006/relationships/image" Target="NULL"/><Relationship Id="rId42" Type="http://schemas.openxmlformats.org/officeDocument/2006/relationships/customXml" Target="../ink/ink542.xml"/><Relationship Id="rId63" Type="http://schemas.openxmlformats.org/officeDocument/2006/relationships/customXml" Target="../ink/ink553.xml"/><Relationship Id="rId84" Type="http://schemas.openxmlformats.org/officeDocument/2006/relationships/image" Target="NULL"/><Relationship Id="rId138" Type="http://schemas.openxmlformats.org/officeDocument/2006/relationships/image" Target="NULL"/><Relationship Id="rId159" Type="http://schemas.openxmlformats.org/officeDocument/2006/relationships/customXml" Target="../ink/ink599.xml"/><Relationship Id="rId170" Type="http://schemas.openxmlformats.org/officeDocument/2006/relationships/image" Target="NULL"/><Relationship Id="rId191" Type="http://schemas.openxmlformats.org/officeDocument/2006/relationships/customXml" Target="../ink/ink615.xml"/><Relationship Id="rId205" Type="http://schemas.openxmlformats.org/officeDocument/2006/relationships/customXml" Target="../ink/ink622.xml"/><Relationship Id="rId107" Type="http://schemas.openxmlformats.org/officeDocument/2006/relationships/customXml" Target="../ink/ink573.xml"/><Relationship Id="rId11" Type="http://schemas.openxmlformats.org/officeDocument/2006/relationships/image" Target="NULL"/><Relationship Id="rId32" Type="http://schemas.openxmlformats.org/officeDocument/2006/relationships/customXml" Target="../ink/ink537.xml"/><Relationship Id="rId53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image" Target="NULL"/><Relationship Id="rId149" Type="http://schemas.openxmlformats.org/officeDocument/2006/relationships/customXml" Target="../ink/ink594.xml"/><Relationship Id="rId5" Type="http://schemas.openxmlformats.org/officeDocument/2006/relationships/image" Target="NULL"/><Relationship Id="rId95" Type="http://schemas.openxmlformats.org/officeDocument/2006/relationships/customXml" Target="../ink/ink567.xml"/><Relationship Id="rId160" Type="http://schemas.openxmlformats.org/officeDocument/2006/relationships/image" Target="NULL"/><Relationship Id="rId181" Type="http://schemas.openxmlformats.org/officeDocument/2006/relationships/customXml" Target="../ink/ink610.xml"/><Relationship Id="rId216" Type="http://schemas.openxmlformats.org/officeDocument/2006/relationships/image" Target="../media/image189.png"/><Relationship Id="rId22" Type="http://schemas.openxmlformats.org/officeDocument/2006/relationships/customXml" Target="../ink/ink532.xml"/><Relationship Id="rId43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customXml" Target="../ink/ink589.xml"/><Relationship Id="rId85" Type="http://schemas.openxmlformats.org/officeDocument/2006/relationships/customXml" Target="../ink/ink562.xml"/><Relationship Id="rId150" Type="http://schemas.openxmlformats.org/officeDocument/2006/relationships/image" Target="NULL"/><Relationship Id="rId171" Type="http://schemas.openxmlformats.org/officeDocument/2006/relationships/customXml" Target="../ink/ink605.xml"/><Relationship Id="rId192" Type="http://schemas.openxmlformats.org/officeDocument/2006/relationships/image" Target="NULL"/><Relationship Id="rId206" Type="http://schemas.openxmlformats.org/officeDocument/2006/relationships/image" Target="../media/image184.png"/><Relationship Id="rId12" Type="http://schemas.openxmlformats.org/officeDocument/2006/relationships/customXml" Target="../ink/ink527.xml"/><Relationship Id="rId33" Type="http://schemas.openxmlformats.org/officeDocument/2006/relationships/image" Target="NULL"/><Relationship Id="rId108" Type="http://schemas.openxmlformats.org/officeDocument/2006/relationships/image" Target="NULL"/><Relationship Id="rId129" Type="http://schemas.openxmlformats.org/officeDocument/2006/relationships/customXml" Target="../ink/ink584.xml"/><Relationship Id="rId54" Type="http://schemas.openxmlformats.org/officeDocument/2006/relationships/customXml" Target="../ink/ink548.xml"/><Relationship Id="rId75" Type="http://schemas.openxmlformats.org/officeDocument/2006/relationships/customXml" Target="../ink/ink557.xml"/><Relationship Id="rId96" Type="http://schemas.openxmlformats.org/officeDocument/2006/relationships/image" Target="NULL"/><Relationship Id="rId140" Type="http://schemas.openxmlformats.org/officeDocument/2006/relationships/image" Target="NULL"/><Relationship Id="rId161" Type="http://schemas.openxmlformats.org/officeDocument/2006/relationships/customXml" Target="../ink/ink600.xml"/><Relationship Id="rId182" Type="http://schemas.openxmlformats.org/officeDocument/2006/relationships/image" Target="NULL"/><Relationship Id="rId217" Type="http://schemas.openxmlformats.org/officeDocument/2006/relationships/customXml" Target="../ink/ink628.xml"/><Relationship Id="rId6" Type="http://schemas.openxmlformats.org/officeDocument/2006/relationships/customXml" Target="../ink/ink524.xml"/><Relationship Id="rId23" Type="http://schemas.openxmlformats.org/officeDocument/2006/relationships/image" Target="NULL"/><Relationship Id="rId119" Type="http://schemas.openxmlformats.org/officeDocument/2006/relationships/customXml" Target="../ink/ink579.xml"/><Relationship Id="rId44" Type="http://schemas.openxmlformats.org/officeDocument/2006/relationships/customXml" Target="../ink/ink543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595.xml"/><Relationship Id="rId172" Type="http://schemas.openxmlformats.org/officeDocument/2006/relationships/image" Target="NULL"/><Relationship Id="rId193" Type="http://schemas.openxmlformats.org/officeDocument/2006/relationships/customXml" Target="../ink/ink616.xml"/><Relationship Id="rId207" Type="http://schemas.openxmlformats.org/officeDocument/2006/relationships/customXml" Target="../ink/ink623.xml"/><Relationship Id="rId13" Type="http://schemas.openxmlformats.org/officeDocument/2006/relationships/image" Target="NULL"/><Relationship Id="rId109" Type="http://schemas.openxmlformats.org/officeDocument/2006/relationships/customXml" Target="../ink/ink574.xml"/><Relationship Id="rId34" Type="http://schemas.openxmlformats.org/officeDocument/2006/relationships/customXml" Target="../ink/ink538.xml"/><Relationship Id="rId55" Type="http://schemas.openxmlformats.org/officeDocument/2006/relationships/image" Target="NULL"/><Relationship Id="rId76" Type="http://schemas.openxmlformats.org/officeDocument/2006/relationships/image" Target="NULL"/><Relationship Id="rId97" Type="http://schemas.openxmlformats.org/officeDocument/2006/relationships/customXml" Target="../ink/ink568.xml"/><Relationship Id="rId120" Type="http://schemas.openxmlformats.org/officeDocument/2006/relationships/image" Target="NULL"/><Relationship Id="rId141" Type="http://schemas.openxmlformats.org/officeDocument/2006/relationships/customXml" Target="../ink/ink590.xml"/><Relationship Id="rId7" Type="http://schemas.openxmlformats.org/officeDocument/2006/relationships/image" Target="NULL"/><Relationship Id="rId162" Type="http://schemas.openxmlformats.org/officeDocument/2006/relationships/image" Target="NULL"/><Relationship Id="rId183" Type="http://schemas.openxmlformats.org/officeDocument/2006/relationships/customXml" Target="../ink/ink611.xml"/><Relationship Id="rId218" Type="http://schemas.openxmlformats.org/officeDocument/2006/relationships/image" Target="../media/image190.png"/><Relationship Id="rId24" Type="http://schemas.openxmlformats.org/officeDocument/2006/relationships/customXml" Target="../ink/ink533.xml"/><Relationship Id="rId45" Type="http://schemas.openxmlformats.org/officeDocument/2006/relationships/image" Target="NULL"/><Relationship Id="rId87" Type="http://schemas.openxmlformats.org/officeDocument/2006/relationships/customXml" Target="../ink/ink563.xml"/><Relationship Id="rId110" Type="http://schemas.openxmlformats.org/officeDocument/2006/relationships/image" Target="NULL"/><Relationship Id="rId131" Type="http://schemas.openxmlformats.org/officeDocument/2006/relationships/customXml" Target="../ink/ink585.xml"/><Relationship Id="rId152" Type="http://schemas.openxmlformats.org/officeDocument/2006/relationships/image" Target="NULL"/><Relationship Id="rId173" Type="http://schemas.openxmlformats.org/officeDocument/2006/relationships/customXml" Target="../ink/ink606.xml"/><Relationship Id="rId194" Type="http://schemas.openxmlformats.org/officeDocument/2006/relationships/image" Target="NULL"/><Relationship Id="rId208" Type="http://schemas.openxmlformats.org/officeDocument/2006/relationships/image" Target="../media/image185.png"/><Relationship Id="rId19" Type="http://schemas.openxmlformats.org/officeDocument/2006/relationships/image" Target="NULL"/><Relationship Id="rId14" Type="http://schemas.openxmlformats.org/officeDocument/2006/relationships/customXml" Target="../ink/ink528.xml"/><Relationship Id="rId30" Type="http://schemas.openxmlformats.org/officeDocument/2006/relationships/customXml" Target="../ink/ink536.xml"/><Relationship Id="rId35" Type="http://schemas.openxmlformats.org/officeDocument/2006/relationships/image" Target="NULL"/><Relationship Id="rId56" Type="http://schemas.openxmlformats.org/officeDocument/2006/relationships/customXml" Target="../ink/ink549.xml"/><Relationship Id="rId77" Type="http://schemas.openxmlformats.org/officeDocument/2006/relationships/customXml" Target="../ink/ink558.xml"/><Relationship Id="rId100" Type="http://schemas.openxmlformats.org/officeDocument/2006/relationships/image" Target="NULL"/><Relationship Id="rId105" Type="http://schemas.openxmlformats.org/officeDocument/2006/relationships/customXml" Target="../ink/ink572.xml"/><Relationship Id="rId126" Type="http://schemas.openxmlformats.org/officeDocument/2006/relationships/image" Target="NULL"/><Relationship Id="rId147" Type="http://schemas.openxmlformats.org/officeDocument/2006/relationships/customXml" Target="../ink/ink593.xml"/><Relationship Id="rId168" Type="http://schemas.openxmlformats.org/officeDocument/2006/relationships/image" Target="NULL"/><Relationship Id="rId8" Type="http://schemas.openxmlformats.org/officeDocument/2006/relationships/customXml" Target="../ink/ink525.xml"/><Relationship Id="rId51" Type="http://schemas.openxmlformats.org/officeDocument/2006/relationships/image" Target="NULL"/><Relationship Id="rId72" Type="http://schemas.openxmlformats.org/officeDocument/2006/relationships/image" Target="NULL"/><Relationship Id="rId93" Type="http://schemas.openxmlformats.org/officeDocument/2006/relationships/customXml" Target="../ink/ink566.xml"/><Relationship Id="rId98" Type="http://schemas.openxmlformats.org/officeDocument/2006/relationships/image" Target="NULL"/><Relationship Id="rId121" Type="http://schemas.openxmlformats.org/officeDocument/2006/relationships/customXml" Target="../ink/ink580.xml"/><Relationship Id="rId142" Type="http://schemas.openxmlformats.org/officeDocument/2006/relationships/image" Target="NULL"/><Relationship Id="rId163" Type="http://schemas.openxmlformats.org/officeDocument/2006/relationships/customXml" Target="../ink/ink601.xml"/><Relationship Id="rId184" Type="http://schemas.openxmlformats.org/officeDocument/2006/relationships/image" Target="NULL"/><Relationship Id="rId189" Type="http://schemas.openxmlformats.org/officeDocument/2006/relationships/customXml" Target="../ink/ink614.xml"/><Relationship Id="rId219" Type="http://schemas.openxmlformats.org/officeDocument/2006/relationships/customXml" Target="../ink/ink629.xml"/><Relationship Id="rId3" Type="http://schemas.openxmlformats.org/officeDocument/2006/relationships/image" Target="NULL"/><Relationship Id="rId214" Type="http://schemas.openxmlformats.org/officeDocument/2006/relationships/image" Target="../media/image188.png"/><Relationship Id="rId25" Type="http://schemas.openxmlformats.org/officeDocument/2006/relationships/image" Target="NULL"/><Relationship Id="rId46" Type="http://schemas.openxmlformats.org/officeDocument/2006/relationships/customXml" Target="../ink/ink544.xml"/><Relationship Id="rId116" Type="http://schemas.openxmlformats.org/officeDocument/2006/relationships/image" Target="NULL"/><Relationship Id="rId137" Type="http://schemas.openxmlformats.org/officeDocument/2006/relationships/customXml" Target="../ink/ink588.xml"/><Relationship Id="rId158" Type="http://schemas.openxmlformats.org/officeDocument/2006/relationships/image" Target="NULL"/><Relationship Id="rId20" Type="http://schemas.openxmlformats.org/officeDocument/2006/relationships/customXml" Target="../ink/ink531.xml"/><Relationship Id="rId41" Type="http://schemas.openxmlformats.org/officeDocument/2006/relationships/image" Target="NULL"/><Relationship Id="rId62" Type="http://schemas.openxmlformats.org/officeDocument/2006/relationships/customXml" Target="../ink/ink552.xml"/><Relationship Id="rId83" Type="http://schemas.openxmlformats.org/officeDocument/2006/relationships/customXml" Target="../ink/ink561.xml"/><Relationship Id="rId88" Type="http://schemas.openxmlformats.org/officeDocument/2006/relationships/image" Target="NULL"/><Relationship Id="rId111" Type="http://schemas.openxmlformats.org/officeDocument/2006/relationships/customXml" Target="../ink/ink575.xml"/><Relationship Id="rId132" Type="http://schemas.openxmlformats.org/officeDocument/2006/relationships/image" Target="NULL"/><Relationship Id="rId153" Type="http://schemas.openxmlformats.org/officeDocument/2006/relationships/customXml" Target="../ink/ink596.xml"/><Relationship Id="rId174" Type="http://schemas.openxmlformats.org/officeDocument/2006/relationships/image" Target="NULL"/><Relationship Id="rId179" Type="http://schemas.openxmlformats.org/officeDocument/2006/relationships/customXml" Target="../ink/ink609.xml"/><Relationship Id="rId195" Type="http://schemas.openxmlformats.org/officeDocument/2006/relationships/customXml" Target="../ink/ink617.xml"/><Relationship Id="rId209" Type="http://schemas.openxmlformats.org/officeDocument/2006/relationships/customXml" Target="../ink/ink624.xml"/><Relationship Id="rId190" Type="http://schemas.openxmlformats.org/officeDocument/2006/relationships/image" Target="NULL"/><Relationship Id="rId204" Type="http://schemas.openxmlformats.org/officeDocument/2006/relationships/image" Target="NULL"/><Relationship Id="rId220" Type="http://schemas.openxmlformats.org/officeDocument/2006/relationships/image" Target="../media/image191.png"/><Relationship Id="rId15" Type="http://schemas.openxmlformats.org/officeDocument/2006/relationships/image" Target="NULL"/><Relationship Id="rId36" Type="http://schemas.openxmlformats.org/officeDocument/2006/relationships/customXml" Target="../ink/ink539.xml"/><Relationship Id="rId57" Type="http://schemas.openxmlformats.org/officeDocument/2006/relationships/image" Target="NULL"/><Relationship Id="rId106" Type="http://schemas.openxmlformats.org/officeDocument/2006/relationships/image" Target="NULL"/><Relationship Id="rId127" Type="http://schemas.openxmlformats.org/officeDocument/2006/relationships/customXml" Target="../ink/ink583.xml"/><Relationship Id="rId10" Type="http://schemas.openxmlformats.org/officeDocument/2006/relationships/customXml" Target="../ink/ink526.xml"/><Relationship Id="rId31" Type="http://schemas.openxmlformats.org/officeDocument/2006/relationships/image" Target="NULL"/><Relationship Id="rId52" Type="http://schemas.openxmlformats.org/officeDocument/2006/relationships/customXml" Target="../ink/ink547.xml"/><Relationship Id="rId73" Type="http://schemas.openxmlformats.org/officeDocument/2006/relationships/customXml" Target="../ink/ink556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569.xml"/><Relationship Id="rId101" Type="http://schemas.openxmlformats.org/officeDocument/2006/relationships/customXml" Target="../ink/ink570.xml"/><Relationship Id="rId122" Type="http://schemas.openxmlformats.org/officeDocument/2006/relationships/image" Target="NULL"/><Relationship Id="rId143" Type="http://schemas.openxmlformats.org/officeDocument/2006/relationships/customXml" Target="../ink/ink591.xml"/><Relationship Id="rId148" Type="http://schemas.openxmlformats.org/officeDocument/2006/relationships/image" Target="NULL"/><Relationship Id="rId164" Type="http://schemas.openxmlformats.org/officeDocument/2006/relationships/image" Target="NULL"/><Relationship Id="rId169" Type="http://schemas.openxmlformats.org/officeDocument/2006/relationships/customXml" Target="../ink/ink604.xml"/><Relationship Id="rId185" Type="http://schemas.openxmlformats.org/officeDocument/2006/relationships/customXml" Target="../ink/ink612.xml"/><Relationship Id="rId4" Type="http://schemas.openxmlformats.org/officeDocument/2006/relationships/customXml" Target="../ink/ink523.xml"/><Relationship Id="rId9" Type="http://schemas.openxmlformats.org/officeDocument/2006/relationships/image" Target="NULL"/><Relationship Id="rId180" Type="http://schemas.openxmlformats.org/officeDocument/2006/relationships/image" Target="NULL"/><Relationship Id="rId210" Type="http://schemas.openxmlformats.org/officeDocument/2006/relationships/image" Target="../media/image186.png"/><Relationship Id="rId215" Type="http://schemas.openxmlformats.org/officeDocument/2006/relationships/customXml" Target="../ink/ink627.xml"/><Relationship Id="rId26" Type="http://schemas.openxmlformats.org/officeDocument/2006/relationships/customXml" Target="../ink/ink534.xml"/><Relationship Id="rId47" Type="http://schemas.openxmlformats.org/officeDocument/2006/relationships/image" Target="NULL"/><Relationship Id="rId68" Type="http://schemas.openxmlformats.org/officeDocument/2006/relationships/image" Target="NULL"/><Relationship Id="rId89" Type="http://schemas.openxmlformats.org/officeDocument/2006/relationships/customXml" Target="../ink/ink564.xml"/><Relationship Id="rId112" Type="http://schemas.openxmlformats.org/officeDocument/2006/relationships/image" Target="NULL"/><Relationship Id="rId133" Type="http://schemas.openxmlformats.org/officeDocument/2006/relationships/customXml" Target="../ink/ink586.xml"/><Relationship Id="rId154" Type="http://schemas.openxmlformats.org/officeDocument/2006/relationships/image" Target="NULL"/><Relationship Id="rId175" Type="http://schemas.openxmlformats.org/officeDocument/2006/relationships/customXml" Target="../ink/ink607.xml"/><Relationship Id="rId196" Type="http://schemas.openxmlformats.org/officeDocument/2006/relationships/image" Target="NULL"/><Relationship Id="rId200" Type="http://schemas.openxmlformats.org/officeDocument/2006/relationships/image" Target="NULL"/><Relationship Id="rId16" Type="http://schemas.openxmlformats.org/officeDocument/2006/relationships/customXml" Target="../ink/ink529.xml"/><Relationship Id="rId37" Type="http://schemas.openxmlformats.org/officeDocument/2006/relationships/image" Target="NULL"/><Relationship Id="rId58" Type="http://schemas.openxmlformats.org/officeDocument/2006/relationships/customXml" Target="../ink/ink550.xml"/><Relationship Id="rId79" Type="http://schemas.openxmlformats.org/officeDocument/2006/relationships/customXml" Target="../ink/ink559.xml"/><Relationship Id="rId102" Type="http://schemas.openxmlformats.org/officeDocument/2006/relationships/image" Target="NULL"/><Relationship Id="rId123" Type="http://schemas.openxmlformats.org/officeDocument/2006/relationships/customXml" Target="../ink/ink581.xml"/><Relationship Id="rId144" Type="http://schemas.openxmlformats.org/officeDocument/2006/relationships/image" Target="NULL"/><Relationship Id="rId90" Type="http://schemas.openxmlformats.org/officeDocument/2006/relationships/image" Target="NULL"/><Relationship Id="rId165" Type="http://schemas.openxmlformats.org/officeDocument/2006/relationships/customXml" Target="../ink/ink602.xml"/><Relationship Id="rId186" Type="http://schemas.openxmlformats.org/officeDocument/2006/relationships/image" Target="NULL"/><Relationship Id="rId211" Type="http://schemas.openxmlformats.org/officeDocument/2006/relationships/customXml" Target="../ink/ink625.xml"/><Relationship Id="rId27" Type="http://schemas.openxmlformats.org/officeDocument/2006/relationships/image" Target="NULL"/><Relationship Id="rId48" Type="http://schemas.openxmlformats.org/officeDocument/2006/relationships/customXml" Target="../ink/ink545.xml"/><Relationship Id="rId69" Type="http://schemas.openxmlformats.org/officeDocument/2006/relationships/customXml" Target="../ink/ink554.xml"/><Relationship Id="rId113" Type="http://schemas.openxmlformats.org/officeDocument/2006/relationships/customXml" Target="../ink/ink576.xml"/><Relationship Id="rId134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597.xml"/><Relationship Id="rId176" Type="http://schemas.openxmlformats.org/officeDocument/2006/relationships/image" Target="NULL"/><Relationship Id="rId197" Type="http://schemas.openxmlformats.org/officeDocument/2006/relationships/customXml" Target="../ink/ink618.xml"/><Relationship Id="rId201" Type="http://schemas.openxmlformats.org/officeDocument/2006/relationships/customXml" Target="../ink/ink620.xml"/><Relationship Id="rId17" Type="http://schemas.openxmlformats.org/officeDocument/2006/relationships/image" Target="NULL"/><Relationship Id="rId38" Type="http://schemas.openxmlformats.org/officeDocument/2006/relationships/customXml" Target="../ink/ink540.xml"/><Relationship Id="rId59" Type="http://schemas.openxmlformats.org/officeDocument/2006/relationships/image" Target="NULL"/><Relationship Id="rId103" Type="http://schemas.openxmlformats.org/officeDocument/2006/relationships/customXml" Target="../ink/ink571.xml"/><Relationship Id="rId124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565.xml"/><Relationship Id="rId145" Type="http://schemas.openxmlformats.org/officeDocument/2006/relationships/customXml" Target="../ink/ink592.xml"/><Relationship Id="rId166" Type="http://schemas.openxmlformats.org/officeDocument/2006/relationships/image" Target="NULL"/><Relationship Id="rId187" Type="http://schemas.openxmlformats.org/officeDocument/2006/relationships/customXml" Target="../ink/ink613.xml"/><Relationship Id="rId1" Type="http://schemas.openxmlformats.org/officeDocument/2006/relationships/slideLayout" Target="../slideLayouts/slideLayout14.xml"/><Relationship Id="rId212" Type="http://schemas.openxmlformats.org/officeDocument/2006/relationships/image" Target="../media/image187.png"/><Relationship Id="rId28" Type="http://schemas.openxmlformats.org/officeDocument/2006/relationships/customXml" Target="../ink/ink535.xml"/><Relationship Id="rId49" Type="http://schemas.openxmlformats.org/officeDocument/2006/relationships/image" Target="NULL"/><Relationship Id="rId114" Type="http://schemas.openxmlformats.org/officeDocument/2006/relationships/image" Target="NULL"/><Relationship Id="rId60" Type="http://schemas.openxmlformats.org/officeDocument/2006/relationships/customXml" Target="../ink/ink551.xml"/><Relationship Id="rId81" Type="http://schemas.openxmlformats.org/officeDocument/2006/relationships/customXml" Target="../ink/ink560.xml"/><Relationship Id="rId135" Type="http://schemas.openxmlformats.org/officeDocument/2006/relationships/customXml" Target="../ink/ink587.xml"/><Relationship Id="rId156" Type="http://schemas.openxmlformats.org/officeDocument/2006/relationships/image" Target="NULL"/><Relationship Id="rId177" Type="http://schemas.openxmlformats.org/officeDocument/2006/relationships/customXml" Target="../ink/ink608.xml"/><Relationship Id="rId198" Type="http://schemas.openxmlformats.org/officeDocument/2006/relationships/image" Target="NULL"/><Relationship Id="rId202" Type="http://schemas.openxmlformats.org/officeDocument/2006/relationships/image" Target="NULL"/><Relationship Id="rId18" Type="http://schemas.openxmlformats.org/officeDocument/2006/relationships/customXml" Target="../ink/ink530.xml"/><Relationship Id="rId39" Type="http://schemas.openxmlformats.org/officeDocument/2006/relationships/image" Target="NULL"/><Relationship Id="rId50" Type="http://schemas.openxmlformats.org/officeDocument/2006/relationships/customXml" Target="../ink/ink546.xml"/><Relationship Id="rId104" Type="http://schemas.openxmlformats.org/officeDocument/2006/relationships/image" Target="NULL"/><Relationship Id="rId125" Type="http://schemas.openxmlformats.org/officeDocument/2006/relationships/customXml" Target="../ink/ink582.xml"/><Relationship Id="rId146" Type="http://schemas.openxmlformats.org/officeDocument/2006/relationships/image" Target="NULL"/><Relationship Id="rId167" Type="http://schemas.openxmlformats.org/officeDocument/2006/relationships/customXml" Target="../ink/ink603.xml"/><Relationship Id="rId188" Type="http://schemas.openxmlformats.org/officeDocument/2006/relationships/image" Target="NULL"/><Relationship Id="rId71" Type="http://schemas.openxmlformats.org/officeDocument/2006/relationships/customXml" Target="../ink/ink555.xml"/><Relationship Id="rId92" Type="http://schemas.openxmlformats.org/officeDocument/2006/relationships/image" Target="NULL"/><Relationship Id="rId213" Type="http://schemas.openxmlformats.org/officeDocument/2006/relationships/customXml" Target="../ink/ink626.xml"/><Relationship Id="rId2" Type="http://schemas.openxmlformats.org/officeDocument/2006/relationships/customXml" Target="../ink/ink522.xml"/><Relationship Id="rId29" Type="http://schemas.openxmlformats.org/officeDocument/2006/relationships/image" Target="NULL"/><Relationship Id="rId40" Type="http://schemas.openxmlformats.org/officeDocument/2006/relationships/customXml" Target="../ink/ink541.xml"/><Relationship Id="rId115" Type="http://schemas.openxmlformats.org/officeDocument/2006/relationships/customXml" Target="../ink/ink577.xml"/><Relationship Id="rId136" Type="http://schemas.openxmlformats.org/officeDocument/2006/relationships/image" Target="NULL"/><Relationship Id="rId157" Type="http://schemas.openxmlformats.org/officeDocument/2006/relationships/customXml" Target="../ink/ink598.xml"/><Relationship Id="rId178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image" Target="NULL"/><Relationship Id="rId199" Type="http://schemas.openxmlformats.org/officeDocument/2006/relationships/customXml" Target="../ink/ink619.xml"/><Relationship Id="rId203" Type="http://schemas.openxmlformats.org/officeDocument/2006/relationships/customXml" Target="../ink/ink62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7.xml"/><Relationship Id="rId21" Type="http://schemas.openxmlformats.org/officeDocument/2006/relationships/image" Target="NULL"/><Relationship Id="rId42" Type="http://schemas.openxmlformats.org/officeDocument/2006/relationships/customXml" Target="../ink/ink650.xml"/><Relationship Id="rId63" Type="http://schemas.openxmlformats.org/officeDocument/2006/relationships/image" Target="NULL"/><Relationship Id="rId84" Type="http://schemas.openxmlformats.org/officeDocument/2006/relationships/customXml" Target="../ink/ink670.xml"/><Relationship Id="rId138" Type="http://schemas.openxmlformats.org/officeDocument/2006/relationships/image" Target="../media/image204.png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645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658.xml"/><Relationship Id="rId74" Type="http://schemas.openxmlformats.org/officeDocument/2006/relationships/customXml" Target="../ink/ink666.xml"/><Relationship Id="rId79" Type="http://schemas.openxmlformats.org/officeDocument/2006/relationships/image" Target="NULL"/><Relationship Id="rId102" Type="http://schemas.openxmlformats.org/officeDocument/2006/relationships/customXml" Target="../ink/ink679.xml"/><Relationship Id="rId123" Type="http://schemas.openxmlformats.org/officeDocument/2006/relationships/customXml" Target="../ink/ink690.xml"/><Relationship Id="rId128" Type="http://schemas.openxmlformats.org/officeDocument/2006/relationships/image" Target="../media/image199.png"/><Relationship Id="rId144" Type="http://schemas.openxmlformats.org/officeDocument/2006/relationships/image" Target="../media/image207.png"/><Relationship Id="rId5" Type="http://schemas.openxmlformats.org/officeDocument/2006/relationships/image" Target="NULL"/><Relationship Id="rId90" Type="http://schemas.openxmlformats.org/officeDocument/2006/relationships/customXml" Target="../ink/ink673.xml"/><Relationship Id="rId95" Type="http://schemas.openxmlformats.org/officeDocument/2006/relationships/image" Target="NULL"/><Relationship Id="rId22" Type="http://schemas.openxmlformats.org/officeDocument/2006/relationships/customXml" Target="../ink/ink640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653.xml"/><Relationship Id="rId64" Type="http://schemas.openxmlformats.org/officeDocument/2006/relationships/customXml" Target="../ink/ink661.xml"/><Relationship Id="rId69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image" Target="../media/image194.png"/><Relationship Id="rId134" Type="http://schemas.openxmlformats.org/officeDocument/2006/relationships/image" Target="../media/image203.png"/><Relationship Id="rId139" Type="http://schemas.openxmlformats.org/officeDocument/2006/relationships/customXml" Target="../ink/ink698.xml"/><Relationship Id="rId80" Type="http://schemas.openxmlformats.org/officeDocument/2006/relationships/customXml" Target="../ink/ink668.xml"/><Relationship Id="rId85" Type="http://schemas.openxmlformats.org/officeDocument/2006/relationships/image" Target="NULL"/><Relationship Id="rId12" Type="http://schemas.openxmlformats.org/officeDocument/2006/relationships/customXml" Target="../ink/ink635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648.xml"/><Relationship Id="rId59" Type="http://schemas.openxmlformats.org/officeDocument/2006/relationships/image" Target="NULL"/><Relationship Id="rId103" Type="http://schemas.openxmlformats.org/officeDocument/2006/relationships/image" Target="../media/image1250.png"/><Relationship Id="rId108" Type="http://schemas.openxmlformats.org/officeDocument/2006/relationships/customXml" Target="../ink/ink682.xml"/><Relationship Id="rId124" Type="http://schemas.openxmlformats.org/officeDocument/2006/relationships/image" Target="../media/image197.png"/><Relationship Id="rId129" Type="http://schemas.openxmlformats.org/officeDocument/2006/relationships/customXml" Target="../ink/ink693.xml"/><Relationship Id="rId54" Type="http://schemas.openxmlformats.org/officeDocument/2006/relationships/customXml" Target="../ink/ink656.xml"/><Relationship Id="rId70" Type="http://schemas.openxmlformats.org/officeDocument/2006/relationships/customXml" Target="../ink/ink664.xml"/><Relationship Id="rId91" Type="http://schemas.openxmlformats.org/officeDocument/2006/relationships/image" Target="NULL"/><Relationship Id="rId96" Type="http://schemas.openxmlformats.org/officeDocument/2006/relationships/customXml" Target="../ink/ink676.xml"/><Relationship Id="rId140" Type="http://schemas.openxmlformats.org/officeDocument/2006/relationships/image" Target="../media/image20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632.xml"/><Relationship Id="rId23" Type="http://schemas.openxmlformats.org/officeDocument/2006/relationships/image" Target="../media/image1240.png"/><Relationship Id="rId28" Type="http://schemas.openxmlformats.org/officeDocument/2006/relationships/customXml" Target="../ink/ink643.xml"/><Relationship Id="rId49" Type="http://schemas.openxmlformats.org/officeDocument/2006/relationships/image" Target="NULL"/><Relationship Id="rId114" Type="http://schemas.openxmlformats.org/officeDocument/2006/relationships/customXml" Target="../ink/ink685.xml"/><Relationship Id="rId119" Type="http://schemas.openxmlformats.org/officeDocument/2006/relationships/customXml" Target="../ink/ink688.xml"/><Relationship Id="rId44" Type="http://schemas.openxmlformats.org/officeDocument/2006/relationships/customXml" Target="../ink/ink651.xml"/><Relationship Id="rId60" Type="http://schemas.openxmlformats.org/officeDocument/2006/relationships/customXml" Target="../ink/ink659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671.xml"/><Relationship Id="rId130" Type="http://schemas.openxmlformats.org/officeDocument/2006/relationships/image" Target="../media/image201.png"/><Relationship Id="rId135" Type="http://schemas.openxmlformats.org/officeDocument/2006/relationships/customXml" Target="../ink/ink696.xml"/><Relationship Id="rId13" Type="http://schemas.openxmlformats.org/officeDocument/2006/relationships/image" Target="NULL"/><Relationship Id="rId18" Type="http://schemas.openxmlformats.org/officeDocument/2006/relationships/customXml" Target="../ink/ink638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646.xml"/><Relationship Id="rId50" Type="http://schemas.openxmlformats.org/officeDocument/2006/relationships/customXml" Target="../ink/ink654.xml"/><Relationship Id="rId55" Type="http://schemas.openxmlformats.org/officeDocument/2006/relationships/image" Target="NULL"/><Relationship Id="rId97" Type="http://schemas.openxmlformats.org/officeDocument/2006/relationships/image" Target="NULL"/><Relationship Id="rId104" Type="http://schemas.openxmlformats.org/officeDocument/2006/relationships/customXml" Target="../ink/ink680.xml"/><Relationship Id="rId120" Type="http://schemas.openxmlformats.org/officeDocument/2006/relationships/image" Target="../media/image195.png"/><Relationship Id="rId125" Type="http://schemas.openxmlformats.org/officeDocument/2006/relationships/customXml" Target="../ink/ink691.xml"/><Relationship Id="rId141" Type="http://schemas.openxmlformats.org/officeDocument/2006/relationships/customXml" Target="../ink/ink699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674.xml"/><Relationship Id="rId2" Type="http://schemas.openxmlformats.org/officeDocument/2006/relationships/customXml" Target="../ink/ink630.xml"/><Relationship Id="rId29" Type="http://schemas.openxmlformats.org/officeDocument/2006/relationships/image" Target="NULL"/><Relationship Id="rId24" Type="http://schemas.openxmlformats.org/officeDocument/2006/relationships/customXml" Target="../ink/ink641.xml"/><Relationship Id="rId40" Type="http://schemas.openxmlformats.org/officeDocument/2006/relationships/customXml" Target="../ink/ink649.xml"/><Relationship Id="rId45" Type="http://schemas.openxmlformats.org/officeDocument/2006/relationships/image" Target="NULL"/><Relationship Id="rId66" Type="http://schemas.openxmlformats.org/officeDocument/2006/relationships/customXml" Target="../ink/ink662.xml"/><Relationship Id="rId87" Type="http://schemas.openxmlformats.org/officeDocument/2006/relationships/image" Target="NULL"/><Relationship Id="rId110" Type="http://schemas.openxmlformats.org/officeDocument/2006/relationships/customXml" Target="../ink/ink683.xml"/><Relationship Id="rId115" Type="http://schemas.openxmlformats.org/officeDocument/2006/relationships/customXml" Target="../ink/ink686.xml"/><Relationship Id="rId131" Type="http://schemas.openxmlformats.org/officeDocument/2006/relationships/customXml" Target="../ink/ink694.xml"/><Relationship Id="rId136" Type="http://schemas.openxmlformats.org/officeDocument/2006/relationships/image" Target="../media/image9.png"/><Relationship Id="rId61" Type="http://schemas.openxmlformats.org/officeDocument/2006/relationships/image" Target="NULL"/><Relationship Id="rId82" Type="http://schemas.openxmlformats.org/officeDocument/2006/relationships/customXml" Target="../ink/ink669.xml"/><Relationship Id="rId19" Type="http://schemas.openxmlformats.org/officeDocument/2006/relationships/image" Target="NULL"/><Relationship Id="rId14" Type="http://schemas.openxmlformats.org/officeDocument/2006/relationships/customXml" Target="../ink/ink636.xml"/><Relationship Id="rId30" Type="http://schemas.openxmlformats.org/officeDocument/2006/relationships/customXml" Target="../ink/ink644.xml"/><Relationship Id="rId35" Type="http://schemas.openxmlformats.org/officeDocument/2006/relationships/image" Target="NULL"/><Relationship Id="rId56" Type="http://schemas.openxmlformats.org/officeDocument/2006/relationships/customXml" Target="../ink/ink657.xml"/><Relationship Id="rId77" Type="http://schemas.openxmlformats.org/officeDocument/2006/relationships/image" Target="NULL"/><Relationship Id="rId100" Type="http://schemas.openxmlformats.org/officeDocument/2006/relationships/customXml" Target="../ink/ink678.xml"/><Relationship Id="rId105" Type="http://schemas.openxmlformats.org/officeDocument/2006/relationships/image" Target="../media/image1260.png"/><Relationship Id="rId126" Type="http://schemas.openxmlformats.org/officeDocument/2006/relationships/image" Target="../media/image198.png"/><Relationship Id="rId8" Type="http://schemas.openxmlformats.org/officeDocument/2006/relationships/customXml" Target="../ink/ink633.xml"/><Relationship Id="rId51" Type="http://schemas.openxmlformats.org/officeDocument/2006/relationships/image" Target="NULL"/><Relationship Id="rId72" Type="http://schemas.openxmlformats.org/officeDocument/2006/relationships/customXml" Target="../ink/ink665.xml"/><Relationship Id="rId93" Type="http://schemas.openxmlformats.org/officeDocument/2006/relationships/image" Target="NULL"/><Relationship Id="rId98" Type="http://schemas.openxmlformats.org/officeDocument/2006/relationships/customXml" Target="../ink/ink677.xml"/><Relationship Id="rId121" Type="http://schemas.openxmlformats.org/officeDocument/2006/relationships/customXml" Target="../ink/ink689.xml"/><Relationship Id="rId142" Type="http://schemas.openxmlformats.org/officeDocument/2006/relationships/image" Target="../media/image206.png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652.xml"/><Relationship Id="rId67" Type="http://schemas.openxmlformats.org/officeDocument/2006/relationships/image" Target="NULL"/><Relationship Id="rId116" Type="http://schemas.openxmlformats.org/officeDocument/2006/relationships/image" Target="NULL"/><Relationship Id="rId137" Type="http://schemas.openxmlformats.org/officeDocument/2006/relationships/customXml" Target="../ink/ink697.xml"/><Relationship Id="rId20" Type="http://schemas.openxmlformats.org/officeDocument/2006/relationships/customXml" Target="../ink/ink639.xml"/><Relationship Id="rId41" Type="http://schemas.openxmlformats.org/officeDocument/2006/relationships/image" Target="NULL"/><Relationship Id="rId62" Type="http://schemas.openxmlformats.org/officeDocument/2006/relationships/customXml" Target="../ink/ink660.xml"/><Relationship Id="rId83" Type="http://schemas.openxmlformats.org/officeDocument/2006/relationships/image" Target="NULL"/><Relationship Id="rId88" Type="http://schemas.openxmlformats.org/officeDocument/2006/relationships/customXml" Target="../ink/ink672.xml"/><Relationship Id="rId111" Type="http://schemas.openxmlformats.org/officeDocument/2006/relationships/image" Target="NULL"/><Relationship Id="rId132" Type="http://schemas.openxmlformats.org/officeDocument/2006/relationships/image" Target="../media/image202.png"/><Relationship Id="rId15" Type="http://schemas.openxmlformats.org/officeDocument/2006/relationships/image" Target="NULL"/><Relationship Id="rId36" Type="http://schemas.openxmlformats.org/officeDocument/2006/relationships/customXml" Target="../ink/ink647.xml"/><Relationship Id="rId57" Type="http://schemas.openxmlformats.org/officeDocument/2006/relationships/image" Target="NULL"/><Relationship Id="rId106" Type="http://schemas.openxmlformats.org/officeDocument/2006/relationships/customXml" Target="../ink/ink681.xml"/><Relationship Id="rId127" Type="http://schemas.openxmlformats.org/officeDocument/2006/relationships/customXml" Target="../ink/ink692.xml"/><Relationship Id="rId10" Type="http://schemas.openxmlformats.org/officeDocument/2006/relationships/customXml" Target="../ink/ink634.xml"/><Relationship Id="rId31" Type="http://schemas.openxmlformats.org/officeDocument/2006/relationships/image" Target="NULL"/><Relationship Id="rId52" Type="http://schemas.openxmlformats.org/officeDocument/2006/relationships/customXml" Target="../ink/ink655.xml"/><Relationship Id="rId73" Type="http://schemas.openxmlformats.org/officeDocument/2006/relationships/image" Target="NULL"/><Relationship Id="rId78" Type="http://schemas.openxmlformats.org/officeDocument/2006/relationships/customXml" Target="../ink/ink667.xml"/><Relationship Id="rId94" Type="http://schemas.openxmlformats.org/officeDocument/2006/relationships/customXml" Target="../ink/ink675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image" Target="../media/image196.png"/><Relationship Id="rId143" Type="http://schemas.openxmlformats.org/officeDocument/2006/relationships/customXml" Target="../ink/ink700.xml"/><Relationship Id="rId4" Type="http://schemas.openxmlformats.org/officeDocument/2006/relationships/customXml" Target="../ink/ink631.xml"/><Relationship Id="rId9" Type="http://schemas.openxmlformats.org/officeDocument/2006/relationships/image" Target="NULL"/><Relationship Id="rId26" Type="http://schemas.openxmlformats.org/officeDocument/2006/relationships/customXml" Target="../ink/ink642.xml"/><Relationship Id="rId47" Type="http://schemas.openxmlformats.org/officeDocument/2006/relationships/image" Target="NULL"/><Relationship Id="rId68" Type="http://schemas.openxmlformats.org/officeDocument/2006/relationships/customXml" Target="../ink/ink663.xml"/><Relationship Id="rId89" Type="http://schemas.openxmlformats.org/officeDocument/2006/relationships/image" Target="NULL"/><Relationship Id="rId112" Type="http://schemas.openxmlformats.org/officeDocument/2006/relationships/customXml" Target="../ink/ink684.xml"/><Relationship Id="rId133" Type="http://schemas.openxmlformats.org/officeDocument/2006/relationships/customXml" Target="../ink/ink695.xml"/><Relationship Id="rId16" Type="http://schemas.openxmlformats.org/officeDocument/2006/relationships/customXml" Target="../ink/ink6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2BBC20-4EAD-47F8-9E98-4329AB79F90A}"/>
              </a:ext>
            </a:extLst>
          </p:cNvPr>
          <p:cNvGrpSpPr/>
          <p:nvPr/>
        </p:nvGrpSpPr>
        <p:grpSpPr>
          <a:xfrm>
            <a:off x="0" y="1419622"/>
            <a:ext cx="9144000" cy="990968"/>
            <a:chOff x="0" y="1546494"/>
            <a:chExt cx="9144000" cy="8640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181F5E-59EC-494D-8B6D-9E3849AFA6BF}"/>
                </a:ext>
              </a:extLst>
            </p:cNvPr>
            <p:cNvSpPr/>
            <p:nvPr/>
          </p:nvSpPr>
          <p:spPr>
            <a:xfrm>
              <a:off x="0" y="1582498"/>
              <a:ext cx="9144000" cy="792088"/>
            </a:xfrm>
            <a:prstGeom prst="rect">
              <a:avLst/>
            </a:prstGeom>
            <a:solidFill>
              <a:schemeClr val="bg1"/>
            </a:solidFill>
            <a:effectLst>
              <a:innerShdw blurRad="114300">
                <a:prstClr val="black"/>
              </a:innerShdw>
            </a:effectLst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600" spc="-6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6AF7A-480D-45D5-B74A-2E4F2A05E7FF}"/>
                </a:ext>
              </a:extLst>
            </p:cNvPr>
            <p:cNvSpPr/>
            <p:nvPr/>
          </p:nvSpPr>
          <p:spPr>
            <a:xfrm>
              <a:off x="251520" y="1546494"/>
              <a:ext cx="6552728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spc="150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PYTHON FOR DATA SCIENCE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D11934E-640C-43FD-A937-880D483D3903}"/>
              </a:ext>
            </a:extLst>
          </p:cNvPr>
          <p:cNvSpPr/>
          <p:nvPr/>
        </p:nvSpPr>
        <p:spPr>
          <a:xfrm>
            <a:off x="273872" y="2552586"/>
            <a:ext cx="5766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Introduction to Python for Data Science</a:t>
            </a:r>
          </a:p>
          <a:p>
            <a:r>
              <a:rPr lang="en-US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https://www.edx.org/course/introduction-to-python-for-data-science-3</a:t>
            </a:r>
            <a:r>
              <a:rPr lang="en-US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4321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2760D0-39FC-48E6-9287-DB7D99E172FC}"/>
              </a:ext>
            </a:extLst>
          </p:cNvPr>
          <p:cNvGrpSpPr/>
          <p:nvPr/>
        </p:nvGrpSpPr>
        <p:grpSpPr>
          <a:xfrm>
            <a:off x="199323" y="96810"/>
            <a:ext cx="552240" cy="518760"/>
            <a:chOff x="199323" y="96810"/>
            <a:chExt cx="55224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3F8C4B-9534-43AE-96BD-AA4CF3F7F0EC}"/>
                    </a:ext>
                  </a:extLst>
                </p14:cNvPr>
                <p14:cNvContentPartPr/>
                <p14:nvPr/>
              </p14:nvContentPartPr>
              <p14:xfrm>
                <a:off x="405243" y="337650"/>
                <a:ext cx="22320" cy="4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3F8C4B-9534-43AE-96BD-AA4CF3F7F0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243" y="319650"/>
                  <a:ext cx="57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E7A667-D12D-4858-A496-DDA9843F31EA}"/>
                    </a:ext>
                  </a:extLst>
                </p14:cNvPr>
                <p14:cNvContentPartPr/>
                <p14:nvPr/>
              </p14:nvContentPartPr>
              <p14:xfrm>
                <a:off x="280323" y="193650"/>
                <a:ext cx="190800" cy="295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E7A667-D12D-4858-A496-DDA9843F31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2683" y="176010"/>
                  <a:ext cx="226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041995-8231-4438-8639-557DCB1D1F75}"/>
                    </a:ext>
                  </a:extLst>
                </p14:cNvPr>
                <p14:cNvContentPartPr/>
                <p14:nvPr/>
              </p14:nvContentPartPr>
              <p14:xfrm>
                <a:off x="199323" y="96810"/>
                <a:ext cx="552240" cy="51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041995-8231-4438-8639-557DCB1D1F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323" y="79170"/>
                  <a:ext cx="58788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53359-9DE8-436A-BDDF-3D1D27997112}"/>
              </a:ext>
            </a:extLst>
          </p:cNvPr>
          <p:cNvGrpSpPr/>
          <p:nvPr/>
        </p:nvGrpSpPr>
        <p:grpSpPr>
          <a:xfrm>
            <a:off x="1179243" y="150810"/>
            <a:ext cx="1282680" cy="445680"/>
            <a:chOff x="1179243" y="150810"/>
            <a:chExt cx="12826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277060-89BC-4ACB-9DC7-4E76A7AF43C9}"/>
                    </a:ext>
                  </a:extLst>
                </p14:cNvPr>
                <p14:cNvContentPartPr/>
                <p14:nvPr/>
              </p14:nvContentPartPr>
              <p14:xfrm>
                <a:off x="1179243" y="321450"/>
                <a:ext cx="32760" cy="158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277060-89BC-4ACB-9DC7-4E76A7AF43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1603" y="303450"/>
                  <a:ext cx="68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A9F094-7EC8-4BED-A991-01C95B0582EF}"/>
                    </a:ext>
                  </a:extLst>
                </p14:cNvPr>
                <p14:cNvContentPartPr/>
                <p14:nvPr/>
              </p14:nvContentPartPr>
              <p14:xfrm>
                <a:off x="1218483" y="205170"/>
                <a:ext cx="1080" cy="5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A9F094-7EC8-4BED-A991-01C95B0582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0483" y="187170"/>
                  <a:ext cx="36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C7A654-779D-48F2-9696-30672A1C17FD}"/>
                    </a:ext>
                  </a:extLst>
                </p14:cNvPr>
                <p14:cNvContentPartPr/>
                <p14:nvPr/>
              </p14:nvContentPartPr>
              <p14:xfrm>
                <a:off x="1296603" y="284010"/>
                <a:ext cx="239400" cy="136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C7A654-779D-48F2-9696-30672A1C17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8603" y="266370"/>
                  <a:ext cx="275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BCFA47-FB49-4FAE-B4FF-1B3D28F08355}"/>
                    </a:ext>
                  </a:extLst>
                </p14:cNvPr>
                <p14:cNvContentPartPr/>
                <p14:nvPr/>
              </p14:nvContentPartPr>
              <p14:xfrm>
                <a:off x="1626003" y="316410"/>
                <a:ext cx="198000" cy="28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BCFA47-FB49-4FAE-B4FF-1B3D28F083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8003" y="298410"/>
                  <a:ext cx="233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815A45-FAC9-4A6A-93F8-A6A1147E2A8F}"/>
                    </a:ext>
                  </a:extLst>
                </p14:cNvPr>
                <p14:cNvContentPartPr/>
                <p14:nvPr/>
              </p14:nvContentPartPr>
              <p14:xfrm>
                <a:off x="1881603" y="314250"/>
                <a:ext cx="90720" cy="12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815A45-FAC9-4A6A-93F8-A6A1147E2A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3963" y="296250"/>
                  <a:ext cx="126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63B88B-7FFF-4FF3-B52C-F2C7D9D88E59}"/>
                    </a:ext>
                  </a:extLst>
                </p14:cNvPr>
                <p14:cNvContentPartPr/>
                <p14:nvPr/>
              </p14:nvContentPartPr>
              <p14:xfrm>
                <a:off x="2023803" y="308130"/>
                <a:ext cx="253440" cy="14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63B88B-7FFF-4FF3-B52C-F2C7D9D88E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05803" y="290490"/>
                  <a:ext cx="289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9AEB33-01EB-43DD-A270-FE95622E4734}"/>
                    </a:ext>
                  </a:extLst>
                </p14:cNvPr>
                <p14:cNvContentPartPr/>
                <p14:nvPr/>
              </p14:nvContentPartPr>
              <p14:xfrm>
                <a:off x="2374083" y="150810"/>
                <a:ext cx="50040" cy="31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9AEB33-01EB-43DD-A270-FE95622E47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56083" y="133170"/>
                  <a:ext cx="856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11774-9DDC-49CD-BBB8-DBEACABBFFCE}"/>
                    </a:ext>
                  </a:extLst>
                </p14:cNvPr>
                <p14:cNvContentPartPr/>
                <p14:nvPr/>
              </p14:nvContentPartPr>
              <p14:xfrm>
                <a:off x="2324763" y="263490"/>
                <a:ext cx="137160" cy="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11774-9DDC-49CD-BBB8-DBEACABBFF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06763" y="245850"/>
                  <a:ext cx="1728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BECD8-CD6C-4071-93BC-28524DC7110A}"/>
              </a:ext>
            </a:extLst>
          </p:cNvPr>
          <p:cNvGrpSpPr/>
          <p:nvPr/>
        </p:nvGrpSpPr>
        <p:grpSpPr>
          <a:xfrm>
            <a:off x="3168243" y="307410"/>
            <a:ext cx="1319400" cy="374760"/>
            <a:chOff x="3168243" y="307410"/>
            <a:chExt cx="131940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6F7401-7CE4-49F7-A2A1-32336D5B673F}"/>
                    </a:ext>
                  </a:extLst>
                </p14:cNvPr>
                <p14:cNvContentPartPr/>
                <p14:nvPr/>
              </p14:nvContentPartPr>
              <p14:xfrm>
                <a:off x="3168243" y="307410"/>
                <a:ext cx="147600" cy="150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6F7401-7CE4-49F7-A2A1-32336D5B67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0243" y="289770"/>
                  <a:ext cx="183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1047FA-9C91-4FC4-8FF9-0DE5D9B1B1F4}"/>
                    </a:ext>
                  </a:extLst>
                </p14:cNvPr>
                <p14:cNvContentPartPr/>
                <p14:nvPr/>
              </p14:nvContentPartPr>
              <p14:xfrm>
                <a:off x="3391083" y="317130"/>
                <a:ext cx="43632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1047FA-9C91-4FC4-8FF9-0DE5D9B1B1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3083" y="299130"/>
                  <a:ext cx="47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3B667C-C017-4BD2-89FC-23DA79554C6B}"/>
                    </a:ext>
                  </a:extLst>
                </p14:cNvPr>
                <p14:cNvContentPartPr/>
                <p14:nvPr/>
              </p14:nvContentPartPr>
              <p14:xfrm>
                <a:off x="3889323" y="338730"/>
                <a:ext cx="149760" cy="167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3B667C-C017-4BD2-89FC-23DA79554C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1683" y="320730"/>
                  <a:ext cx="185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B5194E-EE6C-40C9-AA50-4695FC31300F}"/>
                    </a:ext>
                  </a:extLst>
                </p14:cNvPr>
                <p14:cNvContentPartPr/>
                <p14:nvPr/>
              </p14:nvContentPartPr>
              <p14:xfrm>
                <a:off x="3896883" y="380130"/>
                <a:ext cx="28080" cy="29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B5194E-EE6C-40C9-AA50-4695FC3130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8883" y="362130"/>
                  <a:ext cx="63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65555B-A77A-4D03-A694-078EB0616FCA}"/>
                    </a:ext>
                  </a:extLst>
                </p14:cNvPr>
                <p14:cNvContentPartPr/>
                <p14:nvPr/>
              </p14:nvContentPartPr>
              <p14:xfrm>
                <a:off x="4133403" y="343410"/>
                <a:ext cx="354240" cy="338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65555B-A77A-4D03-A694-078EB0616F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15763" y="325410"/>
                  <a:ext cx="3898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D5332E-FD84-4483-98F3-ECD71F8385FB}"/>
              </a:ext>
            </a:extLst>
          </p:cNvPr>
          <p:cNvGrpSpPr/>
          <p:nvPr/>
        </p:nvGrpSpPr>
        <p:grpSpPr>
          <a:xfrm>
            <a:off x="2168163" y="949290"/>
            <a:ext cx="1381680" cy="645120"/>
            <a:chOff x="2168163" y="949290"/>
            <a:chExt cx="138168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E94008-FC00-4EC0-8F7E-16D8D04F4D8A}"/>
                    </a:ext>
                  </a:extLst>
                </p14:cNvPr>
                <p14:cNvContentPartPr/>
                <p14:nvPr/>
              </p14:nvContentPartPr>
              <p14:xfrm>
                <a:off x="2168163" y="1138650"/>
                <a:ext cx="190440" cy="16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E94008-FC00-4EC0-8F7E-16D8D04F4D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50163" y="1120650"/>
                  <a:ext cx="226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42E3DE-5F38-457B-8BCB-C71C4BF527FC}"/>
                    </a:ext>
                  </a:extLst>
                </p14:cNvPr>
                <p14:cNvContentPartPr/>
                <p14:nvPr/>
              </p14:nvContentPartPr>
              <p14:xfrm>
                <a:off x="2439243" y="1146930"/>
                <a:ext cx="110880" cy="13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42E3DE-5F38-457B-8BCB-C71C4BF527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21603" y="1129290"/>
                  <a:ext cx="146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55A85FD-7B1A-4320-8353-B278AE4DF3B7}"/>
                    </a:ext>
                  </a:extLst>
                </p14:cNvPr>
                <p14:cNvContentPartPr/>
                <p14:nvPr/>
              </p14:nvContentPartPr>
              <p14:xfrm>
                <a:off x="2574243" y="1136130"/>
                <a:ext cx="126360" cy="14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55A85FD-7B1A-4320-8353-B278AE4DF3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56603" y="1118130"/>
                  <a:ext cx="162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96DF93-C4DE-4069-8BA4-7640E90A321D}"/>
                    </a:ext>
                  </a:extLst>
                </p14:cNvPr>
                <p14:cNvContentPartPr/>
                <p14:nvPr/>
              </p14:nvContentPartPr>
              <p14:xfrm>
                <a:off x="2748483" y="1165650"/>
                <a:ext cx="489960" cy="42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96DF93-C4DE-4069-8BA4-7640E90A32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30483" y="1148010"/>
                  <a:ext cx="5256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6382D6-D072-41FD-9196-B029BE58557B}"/>
                    </a:ext>
                  </a:extLst>
                </p14:cNvPr>
                <p14:cNvContentPartPr/>
                <p14:nvPr/>
              </p14:nvContentPartPr>
              <p14:xfrm>
                <a:off x="3464163" y="949290"/>
                <a:ext cx="85680" cy="46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6382D6-D072-41FD-9196-B029BE5855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46523" y="931650"/>
                  <a:ext cx="121320" cy="49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74A77E1-1855-468B-8A13-A50A94225B6C}"/>
                  </a:ext>
                </a:extLst>
              </p14:cNvPr>
              <p14:cNvContentPartPr/>
              <p14:nvPr/>
            </p14:nvContentPartPr>
            <p14:xfrm>
              <a:off x="3785283" y="1275810"/>
              <a:ext cx="62280" cy="15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74A77E1-1855-468B-8A13-A50A94225B6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67178" y="1257810"/>
                <a:ext cx="98127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CA4A7E-5063-4DB9-8E80-48B91C17803C}"/>
              </a:ext>
            </a:extLst>
          </p:cNvPr>
          <p:cNvGrpSpPr/>
          <p:nvPr/>
        </p:nvGrpSpPr>
        <p:grpSpPr>
          <a:xfrm>
            <a:off x="4139163" y="947130"/>
            <a:ext cx="360720" cy="454320"/>
            <a:chOff x="4139163" y="947130"/>
            <a:chExt cx="36072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EC8D12-BA69-4DF8-A4BC-D1E9D37FAB7D}"/>
                    </a:ext>
                  </a:extLst>
                </p14:cNvPr>
                <p14:cNvContentPartPr/>
                <p14:nvPr/>
              </p14:nvContentPartPr>
              <p14:xfrm>
                <a:off x="4405203" y="947130"/>
                <a:ext cx="94680" cy="45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EC8D12-BA69-4DF8-A4BC-D1E9D37FAB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87203" y="929490"/>
                  <a:ext cx="1303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98B36D-A6C9-457D-8CCD-6CC30E6C4D29}"/>
                    </a:ext>
                  </a:extLst>
                </p14:cNvPr>
                <p14:cNvContentPartPr/>
                <p14:nvPr/>
              </p14:nvContentPartPr>
              <p14:xfrm>
                <a:off x="4139163" y="1325850"/>
                <a:ext cx="178560" cy="2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98B36D-A6C9-457D-8CCD-6CC30E6C4D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21523" y="1307850"/>
                  <a:ext cx="2142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0A3E12-7977-4B84-BEC2-39C44D7E492E}"/>
              </a:ext>
            </a:extLst>
          </p:cNvPr>
          <p:cNvGrpSpPr/>
          <p:nvPr/>
        </p:nvGrpSpPr>
        <p:grpSpPr>
          <a:xfrm>
            <a:off x="1112643" y="1097250"/>
            <a:ext cx="987120" cy="357120"/>
            <a:chOff x="1112643" y="1097250"/>
            <a:chExt cx="98712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B73B4B-AF08-4056-9C6E-A9FAC311B5EF}"/>
                    </a:ext>
                  </a:extLst>
                </p14:cNvPr>
                <p14:cNvContentPartPr/>
                <p14:nvPr/>
              </p14:nvContentPartPr>
              <p14:xfrm>
                <a:off x="1112643" y="1097250"/>
                <a:ext cx="110880" cy="11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B73B4B-AF08-4056-9C6E-A9FAC311B5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003" y="1079610"/>
                  <a:ext cx="146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FD305B-B730-42C4-9369-BE3683C9A393}"/>
                    </a:ext>
                  </a:extLst>
                </p14:cNvPr>
                <p14:cNvContentPartPr/>
                <p14:nvPr/>
              </p14:nvContentPartPr>
              <p14:xfrm>
                <a:off x="1284363" y="1112370"/>
                <a:ext cx="133920" cy="12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FD305B-B730-42C4-9369-BE3683C9A3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6363" y="1094370"/>
                  <a:ext cx="169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827609-7C02-4BC0-A69B-C458814A8C81}"/>
                    </a:ext>
                  </a:extLst>
                </p14:cNvPr>
                <p14:cNvContentPartPr/>
                <p14:nvPr/>
              </p14:nvContentPartPr>
              <p14:xfrm>
                <a:off x="1453563" y="1138650"/>
                <a:ext cx="201960" cy="10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827609-7C02-4BC0-A69B-C458814A8C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35563" y="1121010"/>
                  <a:ext cx="237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CF0272-4714-4248-91E1-623563F6908E}"/>
                    </a:ext>
                  </a:extLst>
                </p14:cNvPr>
                <p14:cNvContentPartPr/>
                <p14:nvPr/>
              </p14:nvContentPartPr>
              <p14:xfrm>
                <a:off x="1776123" y="1119210"/>
                <a:ext cx="150840" cy="19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CF0272-4714-4248-91E1-623563F690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58483" y="1101570"/>
                  <a:ext cx="186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4418F9-2605-4020-A96C-E77540D10260}"/>
                    </a:ext>
                  </a:extLst>
                </p14:cNvPr>
                <p14:cNvContentPartPr/>
                <p14:nvPr/>
              </p14:nvContentPartPr>
              <p14:xfrm>
                <a:off x="1924803" y="1153050"/>
                <a:ext cx="90720" cy="30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4418F9-2605-4020-A96C-E77540D102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06803" y="1135050"/>
                  <a:ext cx="126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7B2821-1E43-4523-A3D1-2CAEFFB6D2DC}"/>
                    </a:ext>
                  </a:extLst>
                </p14:cNvPr>
                <p14:cNvContentPartPr/>
                <p14:nvPr/>
              </p14:nvContentPartPr>
              <p14:xfrm>
                <a:off x="2097603" y="1284810"/>
                <a:ext cx="21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7B2821-1E43-4523-A3D1-2CAEFFB6D2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79963" y="1266810"/>
                  <a:ext cx="378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B8C264A-16B4-4A71-8A58-C9110EE68449}"/>
              </a:ext>
            </a:extLst>
          </p:cNvPr>
          <p:cNvGrpSpPr/>
          <p:nvPr/>
        </p:nvGrpSpPr>
        <p:grpSpPr>
          <a:xfrm>
            <a:off x="1183563" y="1821930"/>
            <a:ext cx="1085400" cy="334080"/>
            <a:chOff x="1183563" y="1821930"/>
            <a:chExt cx="10854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2F9442-DA2F-43B4-B53A-9DEB38528F5D}"/>
                    </a:ext>
                  </a:extLst>
                </p14:cNvPr>
                <p14:cNvContentPartPr/>
                <p14:nvPr/>
              </p14:nvContentPartPr>
              <p14:xfrm>
                <a:off x="1183563" y="1889250"/>
                <a:ext cx="2304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2F9442-DA2F-43B4-B53A-9DEB38528F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5563" y="1871610"/>
                  <a:ext cx="58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9FC9D4-9B3F-4FFE-9CD3-AB3B22AB5BA7}"/>
                    </a:ext>
                  </a:extLst>
                </p14:cNvPr>
                <p14:cNvContentPartPr/>
                <p14:nvPr/>
              </p14:nvContentPartPr>
              <p14:xfrm>
                <a:off x="1241883" y="1821930"/>
                <a:ext cx="1080" cy="2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9FC9D4-9B3F-4FFE-9CD3-AB3B22AB5B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24243" y="1804290"/>
                  <a:ext cx="3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86364F-46A3-4FBF-975E-65FD3F94BD73}"/>
                    </a:ext>
                  </a:extLst>
                </p14:cNvPr>
                <p14:cNvContentPartPr/>
                <p14:nvPr/>
              </p14:nvContentPartPr>
              <p14:xfrm>
                <a:off x="1296603" y="1921290"/>
                <a:ext cx="116640" cy="9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86364F-46A3-4FBF-975E-65FD3F94BD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78603" y="1903290"/>
                  <a:ext cx="152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3F0CBE-EC0F-4C57-92C1-2F9F4F3519FD}"/>
                    </a:ext>
                  </a:extLst>
                </p14:cNvPr>
                <p14:cNvContentPartPr/>
                <p14:nvPr/>
              </p14:nvContentPartPr>
              <p14:xfrm>
                <a:off x="1454283" y="1942170"/>
                <a:ext cx="81000" cy="8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3F0CBE-EC0F-4C57-92C1-2F9F4F3519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36643" y="1924170"/>
                  <a:ext cx="116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34281D-6D48-42B3-98CE-7F060FBAF4FA}"/>
                    </a:ext>
                  </a:extLst>
                </p14:cNvPr>
                <p14:cNvContentPartPr/>
                <p14:nvPr/>
              </p14:nvContentPartPr>
              <p14:xfrm>
                <a:off x="1633203" y="1951890"/>
                <a:ext cx="190440" cy="204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34281D-6D48-42B3-98CE-7F060FBAF4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5563" y="1934250"/>
                  <a:ext cx="226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FAFD9E-E5A2-489D-9417-3CA5185313AB}"/>
                    </a:ext>
                  </a:extLst>
                </p14:cNvPr>
                <p14:cNvContentPartPr/>
                <p14:nvPr/>
              </p14:nvContentPartPr>
              <p14:xfrm>
                <a:off x="1887723" y="1942890"/>
                <a:ext cx="139680" cy="137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FAFD9E-E5A2-489D-9417-3CA5185313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69723" y="1924890"/>
                  <a:ext cx="175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3DC475-4B1D-4CFD-BC46-FA45F89CBE6A}"/>
                    </a:ext>
                  </a:extLst>
                </p14:cNvPr>
                <p14:cNvContentPartPr/>
                <p14:nvPr/>
              </p14:nvContentPartPr>
              <p14:xfrm>
                <a:off x="2086443" y="1970610"/>
                <a:ext cx="182520" cy="104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3DC475-4B1D-4CFD-BC46-FA45F89CBE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68443" y="1952610"/>
                  <a:ext cx="218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729679-38A6-4CE1-A032-3617C06201C4}"/>
              </a:ext>
            </a:extLst>
          </p:cNvPr>
          <p:cNvGrpSpPr/>
          <p:nvPr/>
        </p:nvGrpSpPr>
        <p:grpSpPr>
          <a:xfrm>
            <a:off x="-121797" y="1616370"/>
            <a:ext cx="819360" cy="551880"/>
            <a:chOff x="-121797" y="1616370"/>
            <a:chExt cx="819360" cy="5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D86354-200F-4E8D-9BD8-E135C71A390F}"/>
                    </a:ext>
                  </a:extLst>
                </p14:cNvPr>
                <p14:cNvContentPartPr/>
                <p14:nvPr/>
              </p14:nvContentPartPr>
              <p14:xfrm>
                <a:off x="352323" y="1768290"/>
                <a:ext cx="201240" cy="18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D86354-200F-4E8D-9BD8-E135C71A39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4323" y="1750650"/>
                  <a:ext cx="236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B6975A-F6E0-4B7E-8156-25034296B12C}"/>
                    </a:ext>
                  </a:extLst>
                </p14:cNvPr>
                <p14:cNvContentPartPr/>
                <p14:nvPr/>
              </p14:nvContentPartPr>
              <p14:xfrm>
                <a:off x="150723" y="1638690"/>
                <a:ext cx="546840" cy="52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B6975A-F6E0-4B7E-8156-25034296B1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3083" y="1621050"/>
                  <a:ext cx="5824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3375ED6-BB67-49DD-A6DA-3FCF8CEDFB99}"/>
                    </a:ext>
                  </a:extLst>
                </p14:cNvPr>
                <p14:cNvContentPartPr/>
                <p14:nvPr/>
              </p14:nvContentPartPr>
              <p14:xfrm>
                <a:off x="-58437" y="1689450"/>
                <a:ext cx="264600" cy="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3375ED6-BB67-49DD-A6DA-3FCF8CEDFB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-76437" y="1671450"/>
                  <a:ext cx="300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FE3CE2-6265-432B-9B2E-2DB717BBEE66}"/>
                    </a:ext>
                  </a:extLst>
                </p14:cNvPr>
                <p14:cNvContentPartPr/>
                <p14:nvPr/>
              </p14:nvContentPartPr>
              <p14:xfrm>
                <a:off x="110763" y="1616370"/>
                <a:ext cx="144360" cy="17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FE3CE2-6265-432B-9B2E-2DB717BBEE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763" y="1598370"/>
                  <a:ext cx="180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5C8C41-3FA1-481E-8DBC-85169660692F}"/>
                    </a:ext>
                  </a:extLst>
                </p14:cNvPr>
                <p14:cNvContentPartPr/>
                <p14:nvPr/>
              </p14:nvContentPartPr>
              <p14:xfrm>
                <a:off x="-121797" y="1977090"/>
                <a:ext cx="223920" cy="1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5C8C41-3FA1-481E-8DBC-8516966069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-139797" y="1959450"/>
                  <a:ext cx="259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93AC63C-D4D9-4676-AD30-E7371DFDA35A}"/>
                    </a:ext>
                  </a:extLst>
                </p14:cNvPr>
                <p14:cNvContentPartPr/>
                <p14:nvPr/>
              </p14:nvContentPartPr>
              <p14:xfrm>
                <a:off x="29403" y="1908330"/>
                <a:ext cx="109440" cy="18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93AC63C-D4D9-4676-AD30-E7371DFDA3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03" y="1890690"/>
                  <a:ext cx="1450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96CC15-C494-4DA6-B497-EEDCB0DDD9EF}"/>
              </a:ext>
            </a:extLst>
          </p:cNvPr>
          <p:cNvGrpSpPr/>
          <p:nvPr/>
        </p:nvGrpSpPr>
        <p:grpSpPr>
          <a:xfrm>
            <a:off x="2370843" y="1868010"/>
            <a:ext cx="156600" cy="192960"/>
            <a:chOff x="2370843" y="1868010"/>
            <a:chExt cx="1566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6C137E-EBC7-437D-852E-B47B99BD8538}"/>
                    </a:ext>
                  </a:extLst>
                </p14:cNvPr>
                <p14:cNvContentPartPr/>
                <p14:nvPr/>
              </p14:nvContentPartPr>
              <p14:xfrm>
                <a:off x="2370843" y="1868010"/>
                <a:ext cx="121680" cy="19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6C137E-EBC7-437D-852E-B47B99BD85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52843" y="1850370"/>
                  <a:ext cx="157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23041CB-30DE-4272-A85F-AFCF57CB3D05}"/>
                    </a:ext>
                  </a:extLst>
                </p14:cNvPr>
                <p14:cNvContentPartPr/>
                <p14:nvPr/>
              </p14:nvContentPartPr>
              <p14:xfrm>
                <a:off x="2392803" y="1906890"/>
                <a:ext cx="134640" cy="37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23041CB-30DE-4272-A85F-AFCF57CB3D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75163" y="1889250"/>
                  <a:ext cx="1702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223E9D-2702-4A83-8AE5-7B5672B6518D}"/>
              </a:ext>
            </a:extLst>
          </p:cNvPr>
          <p:cNvGrpSpPr/>
          <p:nvPr/>
        </p:nvGrpSpPr>
        <p:grpSpPr>
          <a:xfrm>
            <a:off x="3168603" y="1966290"/>
            <a:ext cx="1490040" cy="424800"/>
            <a:chOff x="3168603" y="1966290"/>
            <a:chExt cx="14900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7E4E21-3212-4437-9958-1046300A0408}"/>
                    </a:ext>
                  </a:extLst>
                </p14:cNvPr>
                <p14:cNvContentPartPr/>
                <p14:nvPr/>
              </p14:nvContentPartPr>
              <p14:xfrm>
                <a:off x="3168603" y="1966290"/>
                <a:ext cx="137160" cy="105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7E4E21-3212-4437-9958-1046300A04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50963" y="1948290"/>
                  <a:ext cx="172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3BF08F-D85B-4111-8BEE-0253F85E6B1F}"/>
                    </a:ext>
                  </a:extLst>
                </p14:cNvPr>
                <p14:cNvContentPartPr/>
                <p14:nvPr/>
              </p14:nvContentPartPr>
              <p14:xfrm>
                <a:off x="3406203" y="1969890"/>
                <a:ext cx="447120" cy="13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3BF08F-D85B-4111-8BEE-0253F85E6B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88563" y="1951890"/>
                  <a:ext cx="482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82DC2B-35BC-4580-BA6A-D5FDFCFB0483}"/>
                    </a:ext>
                  </a:extLst>
                </p14:cNvPr>
                <p14:cNvContentPartPr/>
                <p14:nvPr/>
              </p14:nvContentPartPr>
              <p14:xfrm>
                <a:off x="3891843" y="1990770"/>
                <a:ext cx="140040" cy="30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82DC2B-35BC-4580-BA6A-D5FDFCFB04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4203" y="1972770"/>
                  <a:ext cx="175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9769EC2-0491-4E1D-8CF8-558D45542C56}"/>
                    </a:ext>
                  </a:extLst>
                </p14:cNvPr>
                <p14:cNvContentPartPr/>
                <p14:nvPr/>
              </p14:nvContentPartPr>
              <p14:xfrm>
                <a:off x="4147443" y="2009490"/>
                <a:ext cx="511200" cy="381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9769EC2-0491-4E1D-8CF8-558D45542C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29443" y="1991490"/>
                  <a:ext cx="54684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D4932A-39B1-4F25-B9F8-343D04565A23}"/>
              </a:ext>
            </a:extLst>
          </p:cNvPr>
          <p:cNvGrpSpPr/>
          <p:nvPr/>
        </p:nvGrpSpPr>
        <p:grpSpPr>
          <a:xfrm>
            <a:off x="5176683" y="1973850"/>
            <a:ext cx="437400" cy="190080"/>
            <a:chOff x="5176683" y="1973850"/>
            <a:chExt cx="43740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796371-ED49-41BC-8C61-ECA0F76C9E4C}"/>
                    </a:ext>
                  </a:extLst>
                </p14:cNvPr>
                <p14:cNvContentPartPr/>
                <p14:nvPr/>
              </p14:nvContentPartPr>
              <p14:xfrm>
                <a:off x="5208363" y="2028210"/>
                <a:ext cx="117720" cy="8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796371-ED49-41BC-8C61-ECA0F76C9E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90363" y="2010570"/>
                  <a:ext cx="153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605DE2-ECB2-4E15-B765-975F0FA28B41}"/>
                    </a:ext>
                  </a:extLst>
                </p14:cNvPr>
                <p14:cNvContentPartPr/>
                <p14:nvPr/>
              </p14:nvContentPartPr>
              <p14:xfrm>
                <a:off x="5261643" y="2045130"/>
                <a:ext cx="18360" cy="3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605DE2-ECB2-4E15-B765-975F0FA28B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43643" y="2027490"/>
                  <a:ext cx="54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54ECD9-8F43-4D00-8583-7A55A5A43853}"/>
                    </a:ext>
                  </a:extLst>
                </p14:cNvPr>
                <p14:cNvContentPartPr/>
                <p14:nvPr/>
              </p14:nvContentPartPr>
              <p14:xfrm>
                <a:off x="5176683" y="2012730"/>
                <a:ext cx="247680" cy="12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54ECD9-8F43-4D00-8583-7A55A5A438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59043" y="1995090"/>
                  <a:ext cx="283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26E83F-9ADC-4F78-9BE6-A176337D6E38}"/>
                    </a:ext>
                  </a:extLst>
                </p14:cNvPr>
                <p14:cNvContentPartPr/>
                <p14:nvPr/>
              </p14:nvContentPartPr>
              <p14:xfrm>
                <a:off x="5534883" y="1973850"/>
                <a:ext cx="79200" cy="19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26E83F-9ADC-4F78-9BE6-A176337D6E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17243" y="1956210"/>
                  <a:ext cx="11484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2FDF3B1-2041-4ED0-9760-F9F987621B0B}"/>
              </a:ext>
            </a:extLst>
          </p:cNvPr>
          <p:cNvGrpSpPr/>
          <p:nvPr/>
        </p:nvGrpSpPr>
        <p:grpSpPr>
          <a:xfrm>
            <a:off x="6501843" y="1984290"/>
            <a:ext cx="498240" cy="293760"/>
            <a:chOff x="6501843" y="1984290"/>
            <a:chExt cx="49824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52175F-53D5-443B-A346-C7800E414B40}"/>
                    </a:ext>
                  </a:extLst>
                </p14:cNvPr>
                <p14:cNvContentPartPr/>
                <p14:nvPr/>
              </p14:nvContentPartPr>
              <p14:xfrm>
                <a:off x="6501843" y="2004810"/>
                <a:ext cx="163080" cy="13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52175F-53D5-443B-A346-C7800E414B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84203" y="1986810"/>
                  <a:ext cx="198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4FEDEE-8027-4057-81B3-DB391FD75BF0}"/>
                    </a:ext>
                  </a:extLst>
                </p14:cNvPr>
                <p14:cNvContentPartPr/>
                <p14:nvPr/>
              </p14:nvContentPartPr>
              <p14:xfrm>
                <a:off x="6741963" y="1984290"/>
                <a:ext cx="258120" cy="293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4FEDEE-8027-4057-81B3-DB391FD75B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4323" y="1966650"/>
                  <a:ext cx="29376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7ED5DEF-B40E-471C-9E49-313EA74EFB59}"/>
                  </a:ext>
                </a:extLst>
              </p14:cNvPr>
              <p14:cNvContentPartPr/>
              <p14:nvPr/>
            </p14:nvContentPartPr>
            <p14:xfrm>
              <a:off x="5188563" y="2266170"/>
              <a:ext cx="533880" cy="61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7ED5DEF-B40E-471C-9E49-313EA74EFB5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70575" y="2248170"/>
                <a:ext cx="569496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EFDF7FC-E50F-4D83-A47D-DFDE26C8587B}"/>
              </a:ext>
            </a:extLst>
          </p:cNvPr>
          <p:cNvGrpSpPr/>
          <p:nvPr/>
        </p:nvGrpSpPr>
        <p:grpSpPr>
          <a:xfrm>
            <a:off x="1291563" y="2526810"/>
            <a:ext cx="1702800" cy="448920"/>
            <a:chOff x="1291563" y="2526810"/>
            <a:chExt cx="170280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266FB48-1B74-4DB4-9670-FEE6F20E15FF}"/>
                    </a:ext>
                  </a:extLst>
                </p14:cNvPr>
                <p14:cNvContentPartPr/>
                <p14:nvPr/>
              </p14:nvContentPartPr>
              <p14:xfrm>
                <a:off x="1291563" y="2536890"/>
                <a:ext cx="115200" cy="116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266FB48-1B74-4DB4-9670-FEE6F20E1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73923" y="2519250"/>
                  <a:ext cx="15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190DB9-E309-4151-BD46-BBFFAD39D602}"/>
                    </a:ext>
                  </a:extLst>
                </p14:cNvPr>
                <p14:cNvContentPartPr/>
                <p14:nvPr/>
              </p14:nvContentPartPr>
              <p14:xfrm>
                <a:off x="1538883" y="2526810"/>
                <a:ext cx="148680" cy="251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6190DB9-E309-4151-BD46-BBFFAD39D6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20883" y="2508810"/>
                  <a:ext cx="184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376517-E23B-4CA1-8F6E-63D53BC10C6F}"/>
                    </a:ext>
                  </a:extLst>
                </p14:cNvPr>
                <p14:cNvContentPartPr/>
                <p14:nvPr/>
              </p14:nvContentPartPr>
              <p14:xfrm>
                <a:off x="1797723" y="2613210"/>
                <a:ext cx="15120" cy="3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376517-E23B-4CA1-8F6E-63D53BC10C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79723" y="2595570"/>
                  <a:ext cx="50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FC061C-E7FD-4AC3-8328-168FDA5818EE}"/>
                    </a:ext>
                  </a:extLst>
                </p14:cNvPr>
                <p14:cNvContentPartPr/>
                <p14:nvPr/>
              </p14:nvContentPartPr>
              <p14:xfrm>
                <a:off x="1975563" y="2557410"/>
                <a:ext cx="296640" cy="126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FC061C-E7FD-4AC3-8328-168FDA5818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57563" y="2539410"/>
                  <a:ext cx="332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5886B63-BDB0-48B8-8E68-119552DDD3A4}"/>
                    </a:ext>
                  </a:extLst>
                </p14:cNvPr>
                <p14:cNvContentPartPr/>
                <p14:nvPr/>
              </p14:nvContentPartPr>
              <p14:xfrm>
                <a:off x="2363643" y="2564970"/>
                <a:ext cx="110160" cy="9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5886B63-BDB0-48B8-8E68-119552DDD3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46003" y="2546970"/>
                  <a:ext cx="14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2F9F553-C260-49A5-8370-6FA58954A94F}"/>
                    </a:ext>
                  </a:extLst>
                </p14:cNvPr>
                <p14:cNvContentPartPr/>
                <p14:nvPr/>
              </p14:nvContentPartPr>
              <p14:xfrm>
                <a:off x="2512323" y="2580450"/>
                <a:ext cx="140400" cy="10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2F9F553-C260-49A5-8370-6FA58954A9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4323" y="2562450"/>
                  <a:ext cx="176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E1EE0E-A038-4481-811C-005954306655}"/>
                    </a:ext>
                  </a:extLst>
                </p14:cNvPr>
                <p14:cNvContentPartPr/>
                <p14:nvPr/>
              </p14:nvContentPartPr>
              <p14:xfrm>
                <a:off x="2724003" y="2597730"/>
                <a:ext cx="270360" cy="378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E1EE0E-A038-4481-811C-00595430665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6003" y="2580090"/>
                  <a:ext cx="306000" cy="4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208BA35-11FA-4A69-96D2-CF737468F7D7}"/>
                  </a:ext>
                </a:extLst>
              </p14:cNvPr>
              <p14:cNvContentPartPr/>
              <p14:nvPr/>
            </p14:nvContentPartPr>
            <p14:xfrm>
              <a:off x="4315563" y="2406210"/>
              <a:ext cx="103680" cy="513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208BA35-11FA-4A69-96D2-CF737468F7D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97500" y="2388210"/>
                <a:ext cx="139444" cy="54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2A50FB7-601A-4F10-AC00-AF96D350984F}"/>
              </a:ext>
            </a:extLst>
          </p:cNvPr>
          <p:cNvGrpSpPr/>
          <p:nvPr/>
        </p:nvGrpSpPr>
        <p:grpSpPr>
          <a:xfrm>
            <a:off x="3248523" y="2491170"/>
            <a:ext cx="681840" cy="302760"/>
            <a:chOff x="3248523" y="2491170"/>
            <a:chExt cx="681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A9217B-FBEB-4E02-9D0D-EFAEF0156A7C}"/>
                    </a:ext>
                  </a:extLst>
                </p14:cNvPr>
                <p14:cNvContentPartPr/>
                <p14:nvPr/>
              </p14:nvContentPartPr>
              <p14:xfrm>
                <a:off x="3248523" y="2491170"/>
                <a:ext cx="72720" cy="302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A9217B-FBEB-4E02-9D0D-EFAEF0156A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30883" y="2473170"/>
                  <a:ext cx="108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9E49CD-151D-4E86-BE1C-3261F769247F}"/>
                    </a:ext>
                  </a:extLst>
                </p14:cNvPr>
                <p14:cNvContentPartPr/>
                <p14:nvPr/>
              </p14:nvContentPartPr>
              <p14:xfrm>
                <a:off x="3490803" y="2676210"/>
                <a:ext cx="73440" cy="1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9E49CD-151D-4E86-BE1C-3261F76924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3163" y="2658570"/>
                  <a:ext cx="109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29C51F-F745-4E90-AF2F-5BE374859F34}"/>
                    </a:ext>
                  </a:extLst>
                </p14:cNvPr>
                <p14:cNvContentPartPr/>
                <p14:nvPr/>
              </p14:nvContentPartPr>
              <p14:xfrm>
                <a:off x="3759363" y="2688810"/>
                <a:ext cx="171000" cy="9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29C51F-F745-4E90-AF2F-5BE374859F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41363" y="2670810"/>
                  <a:ext cx="206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BEDD324-2432-4DAC-8B2D-517F9CA7DBBB}"/>
                    </a:ext>
                  </a:extLst>
                </p14:cNvPr>
                <p14:cNvContentPartPr/>
                <p14:nvPr/>
              </p14:nvContentPartPr>
              <p14:xfrm>
                <a:off x="3655323" y="2710050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BEDD324-2432-4DAC-8B2D-517F9CA7DB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37323" y="26920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4B3BCCA-6AE8-4C8D-AC6C-CF000D922FEB}"/>
              </a:ext>
            </a:extLst>
          </p:cNvPr>
          <p:cNvGrpSpPr/>
          <p:nvPr/>
        </p:nvGrpSpPr>
        <p:grpSpPr>
          <a:xfrm>
            <a:off x="121923" y="3277770"/>
            <a:ext cx="559080" cy="535320"/>
            <a:chOff x="121923" y="3277770"/>
            <a:chExt cx="55908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B9DCF3-CCA6-4F4C-AF94-71BEF1BF9257}"/>
                    </a:ext>
                  </a:extLst>
                </p14:cNvPr>
                <p14:cNvContentPartPr/>
                <p14:nvPr/>
              </p14:nvContentPartPr>
              <p14:xfrm>
                <a:off x="351243" y="3398730"/>
                <a:ext cx="165600" cy="281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B9DCF3-CCA6-4F4C-AF94-71BEF1BF92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603" y="3380730"/>
                  <a:ext cx="201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566139-45C1-426C-8E44-F14B3D1627DC}"/>
                    </a:ext>
                  </a:extLst>
                </p14:cNvPr>
                <p14:cNvContentPartPr/>
                <p14:nvPr/>
              </p14:nvContentPartPr>
              <p14:xfrm>
                <a:off x="121923" y="3277770"/>
                <a:ext cx="559080" cy="535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566139-45C1-426C-8E44-F14B3D1627D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23" y="3259770"/>
                  <a:ext cx="594720" cy="57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C27DEA-6E71-4141-BE80-7921AFBA32FD}"/>
              </a:ext>
            </a:extLst>
          </p:cNvPr>
          <p:cNvGrpSpPr/>
          <p:nvPr/>
        </p:nvGrpSpPr>
        <p:grpSpPr>
          <a:xfrm>
            <a:off x="1177803" y="3336810"/>
            <a:ext cx="769680" cy="428400"/>
            <a:chOff x="1177803" y="3336810"/>
            <a:chExt cx="7696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FD1AE3-B36D-46E8-BF2E-644A5EEBC9B7}"/>
                    </a:ext>
                  </a:extLst>
                </p14:cNvPr>
                <p14:cNvContentPartPr/>
                <p14:nvPr/>
              </p14:nvContentPartPr>
              <p14:xfrm>
                <a:off x="1177803" y="3336810"/>
                <a:ext cx="198000" cy="428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FD1AE3-B36D-46E8-BF2E-644A5EEBC9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59803" y="3318810"/>
                  <a:ext cx="2336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64D0991-011B-4FAC-BA32-C23720E4299F}"/>
                    </a:ext>
                  </a:extLst>
                </p14:cNvPr>
                <p14:cNvContentPartPr/>
                <p14:nvPr/>
              </p14:nvContentPartPr>
              <p14:xfrm>
                <a:off x="1368963" y="3561810"/>
                <a:ext cx="116640" cy="7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64D0991-011B-4FAC-BA32-C23720E429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0963" y="3544170"/>
                  <a:ext cx="152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9C44E54-362A-4725-9C88-D48224DFBF34}"/>
                    </a:ext>
                  </a:extLst>
                </p14:cNvPr>
                <p14:cNvContentPartPr/>
                <p14:nvPr/>
              </p14:nvContentPartPr>
              <p14:xfrm>
                <a:off x="1559043" y="3523290"/>
                <a:ext cx="80280" cy="114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9C44E54-362A-4725-9C88-D48224DFBF3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41403" y="3505290"/>
                  <a:ext cx="115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EABED2E-1052-4833-870F-FFC8E4870609}"/>
                    </a:ext>
                  </a:extLst>
                </p14:cNvPr>
                <p14:cNvContentPartPr/>
                <p14:nvPr/>
              </p14:nvContentPartPr>
              <p14:xfrm>
                <a:off x="1713843" y="3556770"/>
                <a:ext cx="233640" cy="142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EABED2E-1052-4833-870F-FFC8E48706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95843" y="3538770"/>
                  <a:ext cx="26928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CC04FC9-2A1F-441B-B2D6-CEEBBA0AF62E}"/>
                  </a:ext>
                </a:extLst>
              </p14:cNvPr>
              <p14:cNvContentPartPr/>
              <p14:nvPr/>
            </p14:nvContentPartPr>
            <p14:xfrm>
              <a:off x="645003" y="3007050"/>
              <a:ext cx="3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CC04FC9-2A1F-441B-B2D6-CEEBBA0AF62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7003" y="298905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775050F-1494-4A03-A053-14C58A4B6B7E}"/>
              </a:ext>
            </a:extLst>
          </p:cNvPr>
          <p:cNvGrpSpPr/>
          <p:nvPr/>
        </p:nvGrpSpPr>
        <p:grpSpPr>
          <a:xfrm>
            <a:off x="2672523" y="3537330"/>
            <a:ext cx="1252440" cy="408960"/>
            <a:chOff x="2672523" y="3537330"/>
            <a:chExt cx="125244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0033D36-EC01-4EB9-BA05-56E954FA9D3D}"/>
                    </a:ext>
                  </a:extLst>
                </p14:cNvPr>
                <p14:cNvContentPartPr/>
                <p14:nvPr/>
              </p14:nvContentPartPr>
              <p14:xfrm>
                <a:off x="2672523" y="3537330"/>
                <a:ext cx="135720" cy="111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0033D36-EC01-4EB9-BA05-56E954FA9D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4883" y="3519330"/>
                  <a:ext cx="171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8BE8520-0565-4A74-A8A2-75E5E5B2613C}"/>
                    </a:ext>
                  </a:extLst>
                </p14:cNvPr>
                <p14:cNvContentPartPr/>
                <p14:nvPr/>
              </p14:nvContentPartPr>
              <p14:xfrm>
                <a:off x="2935323" y="3540570"/>
                <a:ext cx="696600" cy="35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8BE8520-0565-4A74-A8A2-75E5E5B261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17683" y="3522930"/>
                  <a:ext cx="732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8CD7564-EDA3-4D62-B08D-5B31161F6727}"/>
                    </a:ext>
                  </a:extLst>
                </p14:cNvPr>
                <p14:cNvContentPartPr/>
                <p14:nvPr/>
              </p14:nvContentPartPr>
              <p14:xfrm>
                <a:off x="3696723" y="3621210"/>
                <a:ext cx="228240" cy="325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8CD7564-EDA3-4D62-B08D-5B31161F672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79083" y="3603570"/>
                  <a:ext cx="26388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099245-58A9-48BE-ABAE-145347A17600}"/>
              </a:ext>
            </a:extLst>
          </p:cNvPr>
          <p:cNvGrpSpPr/>
          <p:nvPr/>
        </p:nvGrpSpPr>
        <p:grpSpPr>
          <a:xfrm>
            <a:off x="4524723" y="3431490"/>
            <a:ext cx="1103400" cy="475560"/>
            <a:chOff x="4524723" y="3431490"/>
            <a:chExt cx="110340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6F199B7-ED41-407B-B6F9-933B977A2ACB}"/>
                    </a:ext>
                  </a:extLst>
                </p14:cNvPr>
                <p14:cNvContentPartPr/>
                <p14:nvPr/>
              </p14:nvContentPartPr>
              <p14:xfrm>
                <a:off x="4524723" y="3622650"/>
                <a:ext cx="15120" cy="133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6F199B7-ED41-407B-B6F9-933B977A2A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06723" y="3605010"/>
                  <a:ext cx="50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53FB929-3C7E-452C-923A-B1C60954C601}"/>
                    </a:ext>
                  </a:extLst>
                </p14:cNvPr>
                <p14:cNvContentPartPr/>
                <p14:nvPr/>
              </p14:nvContentPartPr>
              <p14:xfrm>
                <a:off x="4584843" y="3473250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53FB929-3C7E-452C-923A-B1C60954C60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67203" y="34556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98E8217-85C6-4BA7-B9BD-3821EC9D91C7}"/>
                    </a:ext>
                  </a:extLst>
                </p14:cNvPr>
                <p14:cNvContentPartPr/>
                <p14:nvPr/>
              </p14:nvContentPartPr>
              <p14:xfrm>
                <a:off x="4648203" y="3553170"/>
                <a:ext cx="470520" cy="35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98E8217-85C6-4BA7-B9BD-3821EC9D91C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30563" y="3535170"/>
                  <a:ext cx="506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5A6FD94-1E9D-4879-B062-925CBDF1E1BD}"/>
                    </a:ext>
                  </a:extLst>
                </p14:cNvPr>
                <p14:cNvContentPartPr/>
                <p14:nvPr/>
              </p14:nvContentPartPr>
              <p14:xfrm>
                <a:off x="5145723" y="3605010"/>
                <a:ext cx="259560" cy="13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5A6FD94-1E9D-4879-B062-925CBDF1E1B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27723" y="3587370"/>
                  <a:ext cx="29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129D0AA-CAB5-41A5-9292-0196FFB0F7D0}"/>
                    </a:ext>
                  </a:extLst>
                </p14:cNvPr>
                <p14:cNvContentPartPr/>
                <p14:nvPr/>
              </p14:nvContentPartPr>
              <p14:xfrm>
                <a:off x="5490963" y="3431490"/>
                <a:ext cx="51480" cy="290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129D0AA-CAB5-41A5-9292-0196FFB0F7D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472963" y="3413850"/>
                  <a:ext cx="87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5D795A5-4FC0-43C6-B6E6-56BE5F4F6482}"/>
                    </a:ext>
                  </a:extLst>
                </p14:cNvPr>
                <p14:cNvContentPartPr/>
                <p14:nvPr/>
              </p14:nvContentPartPr>
              <p14:xfrm>
                <a:off x="5490963" y="3498090"/>
                <a:ext cx="137160" cy="37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5D795A5-4FC0-43C6-B6E6-56BE5F4F648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73323" y="3480450"/>
                  <a:ext cx="17280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9310570-6426-4E20-AEE9-32166B12DC07}"/>
                  </a:ext>
                </a:extLst>
              </p14:cNvPr>
              <p14:cNvContentPartPr/>
              <p14:nvPr/>
            </p14:nvContentPartPr>
            <p14:xfrm>
              <a:off x="6145083" y="3806250"/>
              <a:ext cx="509400" cy="18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9310570-6426-4E20-AEE9-32166B12DC0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127083" y="3788250"/>
                <a:ext cx="54504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680D624-8864-48DA-833C-54D08DA19B0F}"/>
              </a:ext>
            </a:extLst>
          </p:cNvPr>
          <p:cNvGrpSpPr/>
          <p:nvPr/>
        </p:nvGrpSpPr>
        <p:grpSpPr>
          <a:xfrm>
            <a:off x="6110883" y="4047090"/>
            <a:ext cx="1058400" cy="478080"/>
            <a:chOff x="6110883" y="4047090"/>
            <a:chExt cx="105840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8FCA9DD-EA17-4368-BBBB-0F8D4AE691F9}"/>
                    </a:ext>
                  </a:extLst>
                </p14:cNvPr>
                <p14:cNvContentPartPr/>
                <p14:nvPr/>
              </p14:nvContentPartPr>
              <p14:xfrm>
                <a:off x="6110883" y="4047090"/>
                <a:ext cx="324720" cy="158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8FCA9DD-EA17-4368-BBBB-0F8D4AE691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92883" y="4029450"/>
                  <a:ext cx="360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F4F8BE-DAA9-42DA-9411-56E8D11DBBE2}"/>
                    </a:ext>
                  </a:extLst>
                </p14:cNvPr>
                <p14:cNvContentPartPr/>
                <p14:nvPr/>
              </p14:nvContentPartPr>
              <p14:xfrm>
                <a:off x="6456483" y="4115850"/>
                <a:ext cx="103680" cy="9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F4F8BE-DAA9-42DA-9411-56E8D11DBBE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38483" y="4098210"/>
                  <a:ext cx="139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8118FB-C810-4328-9DEF-17DF50468016}"/>
                    </a:ext>
                  </a:extLst>
                </p14:cNvPr>
                <p14:cNvContentPartPr/>
                <p14:nvPr/>
              </p14:nvContentPartPr>
              <p14:xfrm>
                <a:off x="6596163" y="4134930"/>
                <a:ext cx="573120" cy="390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8118FB-C810-4328-9DEF-17DF504680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78523" y="4117290"/>
                  <a:ext cx="60876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0B42874-D935-45B7-AD04-4D267876A549}"/>
              </a:ext>
            </a:extLst>
          </p:cNvPr>
          <p:cNvGrpSpPr/>
          <p:nvPr/>
        </p:nvGrpSpPr>
        <p:grpSpPr>
          <a:xfrm>
            <a:off x="1250523" y="4158330"/>
            <a:ext cx="1154160" cy="357120"/>
            <a:chOff x="1250523" y="4158330"/>
            <a:chExt cx="11541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50A0D26-A146-4A7B-B17D-BFB7A62ABAB9}"/>
                    </a:ext>
                  </a:extLst>
                </p14:cNvPr>
                <p14:cNvContentPartPr/>
                <p14:nvPr/>
              </p14:nvContentPartPr>
              <p14:xfrm>
                <a:off x="1250523" y="4175970"/>
                <a:ext cx="177120" cy="117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50A0D26-A146-4A7B-B17D-BFB7A62ABA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32883" y="4158330"/>
                  <a:ext cx="212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A9162E3-CF78-4F18-BB12-E64FDBEC4848}"/>
                    </a:ext>
                  </a:extLst>
                </p14:cNvPr>
                <p14:cNvContentPartPr/>
                <p14:nvPr/>
              </p14:nvContentPartPr>
              <p14:xfrm>
                <a:off x="1467243" y="4173810"/>
                <a:ext cx="144360" cy="11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A9162E3-CF78-4F18-BB12-E64FDBEC48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49603" y="4156170"/>
                  <a:ext cx="180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6CED3A-9B2C-4834-8AFD-BC6013EABFD9}"/>
                    </a:ext>
                  </a:extLst>
                </p14:cNvPr>
                <p14:cNvContentPartPr/>
                <p14:nvPr/>
              </p14:nvContentPartPr>
              <p14:xfrm>
                <a:off x="1689363" y="4158330"/>
                <a:ext cx="117360" cy="116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6CED3A-9B2C-4834-8AFD-BC6013EABF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71723" y="4140690"/>
                  <a:ext cx="153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4CDD938-284C-441A-8A5E-86DD8A25D869}"/>
                    </a:ext>
                  </a:extLst>
                </p14:cNvPr>
                <p14:cNvContentPartPr/>
                <p14:nvPr/>
              </p14:nvContentPartPr>
              <p14:xfrm>
                <a:off x="1881243" y="4191450"/>
                <a:ext cx="523440" cy="324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4CDD938-284C-441A-8A5E-86DD8A25D86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63603" y="4173810"/>
                  <a:ext cx="5590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9BC962-5684-4CFF-83E9-C2722254591F}"/>
              </a:ext>
            </a:extLst>
          </p:cNvPr>
          <p:cNvGrpSpPr/>
          <p:nvPr/>
        </p:nvGrpSpPr>
        <p:grpSpPr>
          <a:xfrm>
            <a:off x="2622123" y="4042050"/>
            <a:ext cx="660960" cy="369360"/>
            <a:chOff x="2622123" y="4042050"/>
            <a:chExt cx="660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09C9433-A3A0-45A3-95B4-13EDBE07795B}"/>
                    </a:ext>
                  </a:extLst>
                </p14:cNvPr>
                <p14:cNvContentPartPr/>
                <p14:nvPr/>
              </p14:nvContentPartPr>
              <p14:xfrm>
                <a:off x="2622123" y="4042050"/>
                <a:ext cx="81720" cy="369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09C9433-A3A0-45A3-95B4-13EDBE0779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04483" y="4024410"/>
                  <a:ext cx="117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73001E0-0A6B-4D30-8EE9-4873B454DD1D}"/>
                    </a:ext>
                  </a:extLst>
                </p14:cNvPr>
                <p14:cNvContentPartPr/>
                <p14:nvPr/>
              </p14:nvContentPartPr>
              <p14:xfrm>
                <a:off x="2851803" y="4278570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73001E0-0A6B-4D30-8EE9-4873B454DD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33803" y="4260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E29CC37-F3EB-491B-9C9B-707A2FF30F48}"/>
                    </a:ext>
                  </a:extLst>
                </p14:cNvPr>
                <p14:cNvContentPartPr/>
                <p14:nvPr/>
              </p14:nvContentPartPr>
              <p14:xfrm>
                <a:off x="3056643" y="4268850"/>
                <a:ext cx="226440" cy="15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E29CC37-F3EB-491B-9C9B-707A2FF30F4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8643" y="4251210"/>
                  <a:ext cx="26208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C67BBC7-16FE-40EB-978D-9150EBA865AD}"/>
                  </a:ext>
                </a:extLst>
              </p14:cNvPr>
              <p14:cNvContentPartPr/>
              <p14:nvPr/>
            </p14:nvContentPartPr>
            <p14:xfrm>
              <a:off x="3556683" y="4069770"/>
              <a:ext cx="148320" cy="454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C67BBC7-16FE-40EB-978D-9150EBA865A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538683" y="4051770"/>
                <a:ext cx="1839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3B02A13-8C89-476B-954A-82488C203E2D}"/>
                  </a:ext>
                </a:extLst>
              </p14:cNvPr>
              <p14:cNvContentPartPr/>
              <p14:nvPr/>
            </p14:nvContentPartPr>
            <p14:xfrm>
              <a:off x="1252683" y="4624890"/>
              <a:ext cx="955080" cy="75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3B02A13-8C89-476B-954A-82488C203E2D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234690" y="4606975"/>
                <a:ext cx="990707" cy="11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8FF777B-46BE-423C-8F3E-BE1B13CF3E8F}"/>
                  </a:ext>
                </a:extLst>
              </p14:cNvPr>
              <p14:cNvContentPartPr/>
              <p14:nvPr/>
            </p14:nvContentPartPr>
            <p14:xfrm>
              <a:off x="1308843" y="2843250"/>
              <a:ext cx="292680" cy="74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8FF777B-46BE-423C-8F3E-BE1B13CF3E8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290843" y="2825250"/>
                <a:ext cx="32832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ADA54F9C-37ED-4E2B-A2FF-97D060CF4845}"/>
              </a:ext>
            </a:extLst>
          </p:cNvPr>
          <p:cNvGrpSpPr/>
          <p:nvPr/>
        </p:nvGrpSpPr>
        <p:grpSpPr>
          <a:xfrm>
            <a:off x="6268563" y="3393330"/>
            <a:ext cx="228960" cy="213840"/>
            <a:chOff x="6268563" y="3393330"/>
            <a:chExt cx="2289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1B42EB-B0C7-4AD2-9FDA-74F86EBFFD0F}"/>
                    </a:ext>
                  </a:extLst>
                </p14:cNvPr>
                <p14:cNvContentPartPr/>
                <p14:nvPr/>
              </p14:nvContentPartPr>
              <p14:xfrm>
                <a:off x="6320763" y="3462450"/>
                <a:ext cx="150840" cy="14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1B42EB-B0C7-4AD2-9FDA-74F86EBFFD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02763" y="3444450"/>
                  <a:ext cx="186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FEA4B5-8D2D-453F-8AE4-E83F6C09D079}"/>
                    </a:ext>
                  </a:extLst>
                </p14:cNvPr>
                <p14:cNvContentPartPr/>
                <p14:nvPr/>
              </p14:nvContentPartPr>
              <p14:xfrm>
                <a:off x="6336963" y="3393330"/>
                <a:ext cx="8424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FEA4B5-8D2D-453F-8AE4-E83F6C09D07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18963" y="3375690"/>
                  <a:ext cx="119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2088AC-E9E0-4AEA-85DD-AFA6F32C9930}"/>
                    </a:ext>
                  </a:extLst>
                </p14:cNvPr>
                <p14:cNvContentPartPr/>
                <p14:nvPr/>
              </p14:nvContentPartPr>
              <p14:xfrm>
                <a:off x="6268563" y="3471810"/>
                <a:ext cx="228960" cy="59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2088AC-E9E0-4AEA-85DD-AFA6F32C993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50563" y="3454170"/>
                  <a:ext cx="2646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649C2C0-BE9B-44F0-838E-2CD75EC0964E}"/>
                  </a:ext>
                </a:extLst>
              </p14:cNvPr>
              <p14:cNvContentPartPr/>
              <p14:nvPr/>
            </p14:nvContentPartPr>
            <p14:xfrm>
              <a:off x="6103323" y="4358490"/>
              <a:ext cx="833400" cy="164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649C2C0-BE9B-44F0-838E-2CD75EC0964E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085315" y="4340529"/>
                <a:ext cx="869055" cy="200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E214892-6FA7-4565-8E5A-E3FF4F0B08EC}"/>
                  </a:ext>
                </a:extLst>
              </p14:cNvPr>
              <p14:cNvContentPartPr/>
              <p14:nvPr/>
            </p14:nvContentPartPr>
            <p14:xfrm>
              <a:off x="1187478" y="612878"/>
              <a:ext cx="802800" cy="30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E214892-6FA7-4565-8E5A-E3FF4F0B08E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178838" y="603878"/>
                <a:ext cx="820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5B7E2E2-0EA1-471D-9608-D9F006F5F6FB}"/>
                  </a:ext>
                </a:extLst>
              </p14:cNvPr>
              <p14:cNvContentPartPr/>
              <p14:nvPr/>
            </p14:nvContentPartPr>
            <p14:xfrm>
              <a:off x="3260718" y="573638"/>
              <a:ext cx="1175760" cy="82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5B7E2E2-0EA1-471D-9608-D9F006F5F6F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52078" y="564638"/>
                <a:ext cx="119340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3414C75-9C7E-4DBF-BB21-70E2A408275D}"/>
              </a:ext>
            </a:extLst>
          </p:cNvPr>
          <p:cNvGrpSpPr/>
          <p:nvPr/>
        </p:nvGrpSpPr>
        <p:grpSpPr>
          <a:xfrm>
            <a:off x="6088158" y="432518"/>
            <a:ext cx="1402920" cy="606960"/>
            <a:chOff x="6088158" y="432518"/>
            <a:chExt cx="140292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B84754B-20AA-470E-918A-ADBA55749345}"/>
                    </a:ext>
                  </a:extLst>
                </p14:cNvPr>
                <p14:cNvContentPartPr/>
                <p14:nvPr/>
              </p14:nvContentPartPr>
              <p14:xfrm>
                <a:off x="6088158" y="612158"/>
                <a:ext cx="428040" cy="185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B84754B-20AA-470E-918A-ADBA5574934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79518" y="603158"/>
                  <a:ext cx="445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4151B0-C8E6-4DDF-B76C-B72406FD48F7}"/>
                    </a:ext>
                  </a:extLst>
                </p14:cNvPr>
                <p14:cNvContentPartPr/>
                <p14:nvPr/>
              </p14:nvContentPartPr>
              <p14:xfrm>
                <a:off x="6529518" y="432518"/>
                <a:ext cx="259920" cy="30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4151B0-C8E6-4DDF-B76C-B72406FD48F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20878" y="423518"/>
                  <a:ext cx="277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F73576-F5B5-4E5C-AE08-9A589569E11A}"/>
                    </a:ext>
                  </a:extLst>
                </p14:cNvPr>
                <p14:cNvContentPartPr/>
                <p14:nvPr/>
              </p14:nvContentPartPr>
              <p14:xfrm>
                <a:off x="6892038" y="774158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F73576-F5B5-4E5C-AE08-9A589569E11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83038" y="7651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8E8F58-21AD-4440-AF12-1CBD4F7AAFA1}"/>
                    </a:ext>
                  </a:extLst>
                </p14:cNvPr>
                <p14:cNvContentPartPr/>
                <p14:nvPr/>
              </p14:nvContentPartPr>
              <p14:xfrm>
                <a:off x="7051158" y="591278"/>
                <a:ext cx="13320" cy="113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8E8F58-21AD-4440-AF12-1CBD4F7AAFA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42158" y="582638"/>
                  <a:ext cx="30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BA31C2B-2F89-4570-9D44-C1310D1B166C}"/>
                    </a:ext>
                  </a:extLst>
                </p14:cNvPr>
                <p14:cNvContentPartPr/>
                <p14:nvPr/>
              </p14:nvContentPartPr>
              <p14:xfrm>
                <a:off x="7110558" y="462398"/>
                <a:ext cx="1080" cy="38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BA31C2B-2F89-4570-9D44-C1310D1B166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101918" y="453398"/>
                  <a:ext cx="18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DD25C6-9CE9-41D2-9056-EBEE6AA07DDB}"/>
                    </a:ext>
                  </a:extLst>
                </p14:cNvPr>
                <p14:cNvContentPartPr/>
                <p14:nvPr/>
              </p14:nvContentPartPr>
              <p14:xfrm>
                <a:off x="7150158" y="681998"/>
                <a:ext cx="73080" cy="72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DD25C6-9CE9-41D2-9056-EBEE6AA07DD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41158" y="672998"/>
                  <a:ext cx="90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2C1320F-2613-4447-A53C-440D2B5DA520}"/>
                    </a:ext>
                  </a:extLst>
                </p14:cNvPr>
                <p14:cNvContentPartPr/>
                <p14:nvPr/>
              </p14:nvContentPartPr>
              <p14:xfrm>
                <a:off x="7311798" y="492638"/>
                <a:ext cx="179280" cy="546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2C1320F-2613-4447-A53C-440D2B5DA52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03158" y="483638"/>
                  <a:ext cx="19692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0709EDD-5563-4442-9BBD-9A46A9A9E080}"/>
              </a:ext>
            </a:extLst>
          </p:cNvPr>
          <p:cNvGrpSpPr/>
          <p:nvPr/>
        </p:nvGrpSpPr>
        <p:grpSpPr>
          <a:xfrm>
            <a:off x="2096118" y="1262318"/>
            <a:ext cx="790920" cy="137880"/>
            <a:chOff x="2096118" y="1262318"/>
            <a:chExt cx="79092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6DACF05-3EA3-4E37-825E-F014AC97ED74}"/>
                    </a:ext>
                  </a:extLst>
                </p14:cNvPr>
                <p14:cNvContentPartPr/>
                <p14:nvPr/>
              </p14:nvContentPartPr>
              <p14:xfrm>
                <a:off x="2096118" y="1262318"/>
                <a:ext cx="23760" cy="54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6DACF05-3EA3-4E37-825E-F014AC97ED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87118" y="1253678"/>
                  <a:ext cx="4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2E45C91-CEA4-470E-BEFC-91530A75584E}"/>
                    </a:ext>
                  </a:extLst>
                </p14:cNvPr>
                <p14:cNvContentPartPr/>
                <p14:nvPr/>
              </p14:nvContentPartPr>
              <p14:xfrm>
                <a:off x="2233278" y="1380038"/>
                <a:ext cx="65376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2E45C91-CEA4-470E-BEFC-91530A7558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24278" y="1371038"/>
                  <a:ext cx="6714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C3CC5B-C32F-4288-92D5-9049D10F25B2}"/>
                  </a:ext>
                </a:extLst>
              </p14:cNvPr>
              <p14:cNvContentPartPr/>
              <p14:nvPr/>
            </p14:nvContentPartPr>
            <p14:xfrm>
              <a:off x="5129478" y="1772438"/>
              <a:ext cx="703080" cy="554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C3CC5B-C32F-4288-92D5-9049D10F25B2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120838" y="1763438"/>
                <a:ext cx="7207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FC8CC67-2470-4FEA-990D-F4DD2EF1FABB}"/>
                  </a:ext>
                </a:extLst>
              </p14:cNvPr>
              <p14:cNvContentPartPr/>
              <p14:nvPr/>
            </p14:nvContentPartPr>
            <p14:xfrm>
              <a:off x="6529158" y="2332958"/>
              <a:ext cx="364680" cy="119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FC8CC67-2470-4FEA-990D-F4DD2EF1FAB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520158" y="2323958"/>
                <a:ext cx="38232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8E7CCDE-224A-4797-9302-DAFECF05AAE4}"/>
              </a:ext>
            </a:extLst>
          </p:cNvPr>
          <p:cNvGrpSpPr/>
          <p:nvPr/>
        </p:nvGrpSpPr>
        <p:grpSpPr>
          <a:xfrm>
            <a:off x="6754518" y="1497398"/>
            <a:ext cx="126720" cy="246240"/>
            <a:chOff x="6754518" y="1497398"/>
            <a:chExt cx="1267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7FFB99-AB4E-4D1B-BB80-E1530471BE87}"/>
                    </a:ext>
                  </a:extLst>
                </p14:cNvPr>
                <p14:cNvContentPartPr/>
                <p14:nvPr/>
              </p14:nvContentPartPr>
              <p14:xfrm>
                <a:off x="6802398" y="1497398"/>
                <a:ext cx="64080" cy="24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7FFB99-AB4E-4D1B-BB80-E1530471BE8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93398" y="1488398"/>
                  <a:ext cx="81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BEE6383-61B7-4FA1-B15C-99CA6B681A50}"/>
                    </a:ext>
                  </a:extLst>
                </p14:cNvPr>
                <p14:cNvContentPartPr/>
                <p14:nvPr/>
              </p14:nvContentPartPr>
              <p14:xfrm>
                <a:off x="6754518" y="1666598"/>
                <a:ext cx="126720" cy="72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BEE6383-61B7-4FA1-B15C-99CA6B681A5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45878" y="1657598"/>
                  <a:ext cx="1443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E7D1A23-108A-4B78-9785-97EE8BB01A19}"/>
                  </a:ext>
                </a:extLst>
              </p14:cNvPr>
              <p14:cNvContentPartPr/>
              <p14:nvPr/>
            </p14:nvContentPartPr>
            <p14:xfrm>
              <a:off x="1295478" y="2756318"/>
              <a:ext cx="385200" cy="496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E7D1A23-108A-4B78-9785-97EE8BB01A1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86838" y="2747678"/>
                <a:ext cx="40284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714B333-7725-423B-B4C1-CDCCB35BAE55}"/>
              </a:ext>
            </a:extLst>
          </p:cNvPr>
          <p:cNvGrpSpPr/>
          <p:nvPr/>
        </p:nvGrpSpPr>
        <p:grpSpPr>
          <a:xfrm>
            <a:off x="844398" y="3441398"/>
            <a:ext cx="208440" cy="165240"/>
            <a:chOff x="844398" y="3441398"/>
            <a:chExt cx="2084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71F4A5-8122-48DA-A23B-6DC9CDB95BAF}"/>
                    </a:ext>
                  </a:extLst>
                </p14:cNvPr>
                <p14:cNvContentPartPr/>
                <p14:nvPr/>
              </p14:nvContentPartPr>
              <p14:xfrm>
                <a:off x="844398" y="3512318"/>
                <a:ext cx="204120" cy="50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71F4A5-8122-48DA-A23B-6DC9CDB95BA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5758" y="3503318"/>
                  <a:ext cx="221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9F2892-CE52-4582-8282-8E352D0A5E95}"/>
                    </a:ext>
                  </a:extLst>
                </p14:cNvPr>
                <p14:cNvContentPartPr/>
                <p14:nvPr/>
              </p14:nvContentPartPr>
              <p14:xfrm>
                <a:off x="969678" y="3441398"/>
                <a:ext cx="83160" cy="165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9F2892-CE52-4582-8282-8E352D0A5E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60678" y="3432758"/>
                  <a:ext cx="10080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4F4E7D2-F7BF-4CD7-913E-7D327D3F849B}"/>
                  </a:ext>
                </a:extLst>
              </p14:cNvPr>
              <p14:cNvContentPartPr/>
              <p14:nvPr/>
            </p14:nvContentPartPr>
            <p14:xfrm>
              <a:off x="5938038" y="3879878"/>
              <a:ext cx="1424520" cy="483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4F4E7D2-F7BF-4CD7-913E-7D327D3F849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929038" y="3871238"/>
                <a:ext cx="1442160" cy="50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BE8FA04-5E60-4147-ACAF-F06C35C3D0BA}"/>
              </a:ext>
            </a:extLst>
          </p:cNvPr>
          <p:cNvGrpSpPr/>
          <p:nvPr/>
        </p:nvGrpSpPr>
        <p:grpSpPr>
          <a:xfrm>
            <a:off x="1686438" y="2258078"/>
            <a:ext cx="129600" cy="138240"/>
            <a:chOff x="1686438" y="2258078"/>
            <a:chExt cx="12960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89125DE-93F9-4F79-A662-CADD89FF9EF2}"/>
                    </a:ext>
                  </a:extLst>
                </p14:cNvPr>
                <p14:cNvContentPartPr/>
                <p14:nvPr/>
              </p14:nvContentPartPr>
              <p14:xfrm>
                <a:off x="1712358" y="2258078"/>
                <a:ext cx="50760" cy="12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89125DE-93F9-4F79-A662-CADD89FF9EF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03718" y="2249438"/>
                  <a:ext cx="6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9BD0CF-398A-4C2F-B233-1A8266D33921}"/>
                    </a:ext>
                  </a:extLst>
                </p14:cNvPr>
                <p14:cNvContentPartPr/>
                <p14:nvPr/>
              </p14:nvContentPartPr>
              <p14:xfrm>
                <a:off x="1686438" y="2333678"/>
                <a:ext cx="129600" cy="62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9BD0CF-398A-4C2F-B233-1A8266D3392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77438" y="2325038"/>
                  <a:ext cx="14724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4014081-44D5-43C8-91A0-E30CC0B0FAC3}"/>
                  </a:ext>
                </a:extLst>
              </p14:cNvPr>
              <p14:cNvContentPartPr/>
              <p14:nvPr/>
            </p14:nvContentPartPr>
            <p14:xfrm>
              <a:off x="1198998" y="3839918"/>
              <a:ext cx="562320" cy="3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4014081-44D5-43C8-91A0-E30CC0B0FAC3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189998" y="3831278"/>
                <a:ext cx="579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6BD2751-0C40-49BC-9F56-4695D99597C1}"/>
                  </a:ext>
                </a:extLst>
              </p14:cNvPr>
              <p14:cNvContentPartPr/>
              <p14:nvPr/>
            </p14:nvContentPartPr>
            <p14:xfrm>
              <a:off x="4532958" y="3852878"/>
              <a:ext cx="930600" cy="28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6BD2751-0C40-49BC-9F56-4695D99597C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523958" y="3844238"/>
                <a:ext cx="948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46AD5CE-DB8C-4F3F-ACB7-D615FC2FF2B6}"/>
                  </a:ext>
                </a:extLst>
              </p14:cNvPr>
              <p14:cNvContentPartPr/>
              <p14:nvPr/>
            </p14:nvContentPartPr>
            <p14:xfrm>
              <a:off x="5609718" y="4053758"/>
              <a:ext cx="227520" cy="102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46AD5CE-DB8C-4F3F-ACB7-D615FC2FF2B6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601078" y="4044758"/>
                <a:ext cx="24516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3DBBEDE-A51C-4E03-AA73-4F3F5E7E27D1}"/>
              </a:ext>
            </a:extLst>
          </p:cNvPr>
          <p:cNvGrpSpPr/>
          <p:nvPr/>
        </p:nvGrpSpPr>
        <p:grpSpPr>
          <a:xfrm>
            <a:off x="527598" y="4035038"/>
            <a:ext cx="547200" cy="278280"/>
            <a:chOff x="527598" y="4035038"/>
            <a:chExt cx="5472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51BD849-807A-4A31-8402-561D6680C4D8}"/>
                    </a:ext>
                  </a:extLst>
                </p14:cNvPr>
                <p14:cNvContentPartPr/>
                <p14:nvPr/>
              </p14:nvContentPartPr>
              <p14:xfrm>
                <a:off x="527598" y="4068878"/>
                <a:ext cx="286200" cy="222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51BD849-807A-4A31-8402-561D6680C4D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18958" y="4060238"/>
                  <a:ext cx="303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CB2BE35-D82E-4141-8FC0-7C2FA7DC1F47}"/>
                    </a:ext>
                  </a:extLst>
                </p14:cNvPr>
                <p14:cNvContentPartPr/>
                <p14:nvPr/>
              </p14:nvContentPartPr>
              <p14:xfrm>
                <a:off x="568998" y="4035038"/>
                <a:ext cx="289440" cy="278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CB2BE35-D82E-4141-8FC0-7C2FA7DC1F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60358" y="4026398"/>
                  <a:ext cx="307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EEDDF76-2911-4AA6-998B-65156BA12E89}"/>
                    </a:ext>
                  </a:extLst>
                </p14:cNvPr>
                <p14:cNvContentPartPr/>
                <p14:nvPr/>
              </p14:nvContentPartPr>
              <p14:xfrm>
                <a:off x="1002078" y="4259678"/>
                <a:ext cx="72720" cy="29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EEDDF76-2911-4AA6-998B-65156BA12E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93438" y="4251038"/>
                  <a:ext cx="903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CCC8E7C-E249-4250-AE86-00CCD0207DC5}"/>
              </a:ext>
            </a:extLst>
          </p:cNvPr>
          <p:cNvGrpSpPr/>
          <p:nvPr/>
        </p:nvGrpSpPr>
        <p:grpSpPr>
          <a:xfrm>
            <a:off x="3295278" y="3114878"/>
            <a:ext cx="159480" cy="217080"/>
            <a:chOff x="3295278" y="3114878"/>
            <a:chExt cx="15948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E67053-4B93-4642-A9DC-85BC6FE2F06D}"/>
                    </a:ext>
                  </a:extLst>
                </p14:cNvPr>
                <p14:cNvContentPartPr/>
                <p14:nvPr/>
              </p14:nvContentPartPr>
              <p14:xfrm>
                <a:off x="3384558" y="3114878"/>
                <a:ext cx="3240" cy="21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E67053-4B93-4642-A9DC-85BC6FE2F06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75918" y="3106238"/>
                  <a:ext cx="20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55A1145-7022-4C1A-AFE2-D99A292F46AC}"/>
                    </a:ext>
                  </a:extLst>
                </p14:cNvPr>
                <p14:cNvContentPartPr/>
                <p14:nvPr/>
              </p14:nvContentPartPr>
              <p14:xfrm>
                <a:off x="3295278" y="3227558"/>
                <a:ext cx="159480" cy="96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55A1145-7022-4C1A-AFE2-D99A292F46A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286278" y="3218558"/>
                  <a:ext cx="17712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08B28FC-8F74-4942-9F44-3BB98BA1952F}"/>
                  </a:ext>
                </a:extLst>
              </p14:cNvPr>
              <p14:cNvContentPartPr/>
              <p14:nvPr/>
            </p14:nvContentPartPr>
            <p14:xfrm>
              <a:off x="6222078" y="3291278"/>
              <a:ext cx="345960" cy="435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08B28FC-8F74-4942-9F44-3BB98BA1952F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213438" y="3282638"/>
                <a:ext cx="36360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31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DF2CBE-3F32-4122-9D0A-94998A1A7408}"/>
                  </a:ext>
                </a:extLst>
              </p14:cNvPr>
              <p14:cNvContentPartPr/>
              <p14:nvPr/>
            </p14:nvContentPartPr>
            <p14:xfrm>
              <a:off x="2311140" y="1687580"/>
              <a:ext cx="270" cy="27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DF2CBE-3F32-4122-9D0A-94998A1A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640" y="1674080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154F5A3-9D63-45DE-A5E1-57775FAC9BB5}"/>
              </a:ext>
            </a:extLst>
          </p:cNvPr>
          <p:cNvGrpSpPr/>
          <p:nvPr/>
        </p:nvGrpSpPr>
        <p:grpSpPr>
          <a:xfrm>
            <a:off x="165210" y="177470"/>
            <a:ext cx="229230" cy="222750"/>
            <a:chOff x="220280" y="236627"/>
            <a:chExt cx="3056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A51E72-4EE1-4158-A1E6-4B512553FBE0}"/>
                    </a:ext>
                  </a:extLst>
                </p14:cNvPr>
                <p14:cNvContentPartPr/>
                <p14:nvPr/>
              </p14:nvContentPartPr>
              <p14:xfrm>
                <a:off x="363560" y="236627"/>
                <a:ext cx="101160" cy="297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A51E72-4EE1-4158-A1E6-4B512553FB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5920" y="218987"/>
                  <a:ext cx="1368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D56974-57C0-47A2-8EB9-C94AFE4BEF84}"/>
                    </a:ext>
                  </a:extLst>
                </p14:cNvPr>
                <p14:cNvContentPartPr/>
                <p14:nvPr/>
              </p14:nvContentPartPr>
              <p14:xfrm>
                <a:off x="220280" y="372347"/>
                <a:ext cx="305640" cy="34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D56974-57C0-47A2-8EB9-C94AFE4BEF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2640" y="354347"/>
                  <a:ext cx="34128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27FDCF-5B1C-4AE5-A0E9-1C0ABAE39D08}"/>
                  </a:ext>
                </a:extLst>
              </p14:cNvPr>
              <p14:cNvContentPartPr/>
              <p14:nvPr/>
            </p14:nvContentPartPr>
            <p14:xfrm>
              <a:off x="180870" y="539810"/>
              <a:ext cx="213300" cy="3807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27FDCF-5B1C-4AE5-A0E9-1C0ABAE39D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55" y="521852"/>
                <a:ext cx="248970" cy="73626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6F4B2A8-EBE6-4732-9A24-58D0DF9A4F41}"/>
              </a:ext>
            </a:extLst>
          </p:cNvPr>
          <p:cNvGrpSpPr/>
          <p:nvPr/>
        </p:nvGrpSpPr>
        <p:grpSpPr>
          <a:xfrm>
            <a:off x="165210" y="698570"/>
            <a:ext cx="158220" cy="266490"/>
            <a:chOff x="220280" y="931427"/>
            <a:chExt cx="2109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C1443A-7085-4CAB-9DD6-9447D6A2007D}"/>
                    </a:ext>
                  </a:extLst>
                </p14:cNvPr>
                <p14:cNvContentPartPr/>
                <p14:nvPr/>
              </p14:nvContentPartPr>
              <p14:xfrm>
                <a:off x="220280" y="1041227"/>
                <a:ext cx="210960" cy="18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C1443A-7085-4CAB-9DD6-9447D6A200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640" y="1023587"/>
                  <a:ext cx="246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06AA22-1F7A-4E2C-82A6-61C57F1D7A4A}"/>
                    </a:ext>
                  </a:extLst>
                </p14:cNvPr>
                <p14:cNvContentPartPr/>
                <p14:nvPr/>
              </p14:nvContentPartPr>
              <p14:xfrm>
                <a:off x="220280" y="1049867"/>
                <a:ext cx="152280" cy="17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06AA22-1F7A-4E2C-82A6-61C57F1D7A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640" y="1032227"/>
                  <a:ext cx="187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233EB9-23FE-42B6-B842-50D3BF602AA1}"/>
                    </a:ext>
                  </a:extLst>
                </p14:cNvPr>
                <p14:cNvContentPartPr/>
                <p14:nvPr/>
              </p14:nvContentPartPr>
              <p14:xfrm>
                <a:off x="287960" y="931427"/>
                <a:ext cx="34560" cy="35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233EB9-23FE-42B6-B842-50D3BF602A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9960" y="913787"/>
                  <a:ext cx="7020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5FB577-1C4C-48EA-A93A-1019AB7D2B0A}"/>
                  </a:ext>
                </a:extLst>
              </p14:cNvPr>
              <p14:cNvContentPartPr/>
              <p14:nvPr/>
            </p14:nvContentPartPr>
            <p14:xfrm>
              <a:off x="165210" y="1073330"/>
              <a:ext cx="222480" cy="253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5FB577-1C4C-48EA-A93A-1019AB7D2B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210" y="1055330"/>
                <a:ext cx="25812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74486D8-6669-469A-9593-BF6D7A970F6F}"/>
              </a:ext>
            </a:extLst>
          </p:cNvPr>
          <p:cNvGrpSpPr/>
          <p:nvPr/>
        </p:nvGrpSpPr>
        <p:grpSpPr>
          <a:xfrm>
            <a:off x="1848120" y="1555550"/>
            <a:ext cx="546480" cy="553770"/>
            <a:chOff x="2464160" y="2074067"/>
            <a:chExt cx="728640" cy="73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0A4ECB-0948-4759-BFBD-E00CEB838CE5}"/>
                    </a:ext>
                  </a:extLst>
                </p14:cNvPr>
                <p14:cNvContentPartPr/>
                <p14:nvPr/>
              </p14:nvContentPartPr>
              <p14:xfrm>
                <a:off x="2464160" y="2318147"/>
                <a:ext cx="355680" cy="49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0A4ECB-0948-4759-BFBD-E00CEB838C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6160" y="2300147"/>
                  <a:ext cx="3913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EA88F7-19E3-4407-9B45-450F3EADD1C2}"/>
                    </a:ext>
                  </a:extLst>
                </p14:cNvPr>
                <p14:cNvContentPartPr/>
                <p14:nvPr/>
              </p14:nvContentPartPr>
              <p14:xfrm>
                <a:off x="3030800" y="2074067"/>
                <a:ext cx="162000" cy="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EA88F7-19E3-4407-9B45-450F3EADD1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3160" y="2056067"/>
                  <a:ext cx="197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BE1D87-4F93-4615-8D1F-C906E56E3493}"/>
                    </a:ext>
                  </a:extLst>
                </p14:cNvPr>
                <p14:cNvContentPartPr/>
                <p14:nvPr/>
              </p14:nvContentPartPr>
              <p14:xfrm>
                <a:off x="2971760" y="2074067"/>
                <a:ext cx="152280" cy="28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BE1D87-4F93-4615-8D1F-C906E56E34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54120" y="2056067"/>
                  <a:ext cx="1879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337813-337C-49AA-9CEF-8D99618DB18A}"/>
              </a:ext>
            </a:extLst>
          </p:cNvPr>
          <p:cNvGrpSpPr/>
          <p:nvPr/>
        </p:nvGrpSpPr>
        <p:grpSpPr>
          <a:xfrm>
            <a:off x="222180" y="1695410"/>
            <a:ext cx="342630" cy="311310"/>
            <a:chOff x="296240" y="2260547"/>
            <a:chExt cx="4568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3D7DB3-FE02-44CC-BCCD-FD13E055D108}"/>
                    </a:ext>
                  </a:extLst>
                </p14:cNvPr>
                <p14:cNvContentPartPr/>
                <p14:nvPr/>
              </p14:nvContentPartPr>
              <p14:xfrm>
                <a:off x="296240" y="2310587"/>
                <a:ext cx="170280" cy="19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3D7DB3-FE02-44CC-BCCD-FD13E055D1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600" y="2292947"/>
                  <a:ext cx="205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4B90ED-E94F-4C38-95AC-2AB36CB262C4}"/>
                    </a:ext>
                  </a:extLst>
                </p14:cNvPr>
                <p14:cNvContentPartPr/>
                <p14:nvPr/>
              </p14:nvContentPartPr>
              <p14:xfrm>
                <a:off x="313520" y="2294387"/>
                <a:ext cx="110520" cy="21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4B90ED-E94F-4C38-95AC-2AB36CB262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520" y="2276387"/>
                  <a:ext cx="146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C7157F-F49A-4EB3-9489-0DC33260C336}"/>
                    </a:ext>
                  </a:extLst>
                </p14:cNvPr>
                <p14:cNvContentPartPr/>
                <p14:nvPr/>
              </p14:nvContentPartPr>
              <p14:xfrm>
                <a:off x="363560" y="2260547"/>
                <a:ext cx="60120" cy="330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C7157F-F49A-4EB3-9489-0DC33260C3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5920" y="2242907"/>
                  <a:ext cx="957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8F0B5B-FE49-46AA-BA97-01D43CEF525A}"/>
                    </a:ext>
                  </a:extLst>
                </p14:cNvPr>
                <p14:cNvContentPartPr/>
                <p14:nvPr/>
              </p14:nvContentPartPr>
              <p14:xfrm>
                <a:off x="583880" y="2294387"/>
                <a:ext cx="169200" cy="22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8F0B5B-FE49-46AA-BA97-01D43CEF52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6240" y="2276387"/>
                  <a:ext cx="204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29AFCD-7684-4A56-9528-E6E4D493D332}"/>
                    </a:ext>
                  </a:extLst>
                </p14:cNvPr>
                <p14:cNvContentPartPr/>
                <p14:nvPr/>
              </p14:nvContentPartPr>
              <p14:xfrm>
                <a:off x="642920" y="2260547"/>
                <a:ext cx="68760" cy="41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29AFCD-7684-4A56-9528-E6E4D493D3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4920" y="2242907"/>
                  <a:ext cx="104400" cy="45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544893B-E404-45DE-8855-5C2FA1EE5BFD}"/>
                  </a:ext>
                </a:extLst>
              </p14:cNvPr>
              <p14:cNvContentPartPr/>
              <p14:nvPr/>
            </p14:nvContentPartPr>
            <p14:xfrm>
              <a:off x="2793660" y="1923560"/>
              <a:ext cx="171990" cy="1323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544893B-E404-45DE-8855-5C2FA1EE5B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75669" y="1905682"/>
                <a:ext cx="207611" cy="48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E6B267C-7CF2-4329-AB6F-B3F051D683E7}"/>
                  </a:ext>
                </a:extLst>
              </p14:cNvPr>
              <p14:cNvContentPartPr/>
              <p14:nvPr/>
            </p14:nvContentPartPr>
            <p14:xfrm>
              <a:off x="2819310" y="2044790"/>
              <a:ext cx="171990" cy="59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E6B267C-7CF2-4329-AB6F-B3F051D683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01319" y="2027319"/>
                <a:ext cx="207611" cy="40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6DB0465-9750-4356-B175-E1B1E24067C8}"/>
                  </a:ext>
                </a:extLst>
              </p14:cNvPr>
              <p14:cNvContentPartPr/>
              <p14:nvPr/>
            </p14:nvContentPartPr>
            <p14:xfrm>
              <a:off x="3181110" y="1821770"/>
              <a:ext cx="292140" cy="40743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6DB0465-9750-4356-B175-E1B1E24067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63121" y="1803790"/>
                <a:ext cx="327758" cy="443031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A332B-98AE-4EFA-8696-04B7D762214B}"/>
              </a:ext>
            </a:extLst>
          </p:cNvPr>
          <p:cNvGrpSpPr/>
          <p:nvPr/>
        </p:nvGrpSpPr>
        <p:grpSpPr>
          <a:xfrm>
            <a:off x="3772140" y="1619000"/>
            <a:ext cx="164700" cy="273240"/>
            <a:chOff x="5029520" y="2158667"/>
            <a:chExt cx="2196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BD9581-3773-46D9-9EDA-EF6170BCACB8}"/>
                    </a:ext>
                  </a:extLst>
                </p14:cNvPr>
                <p14:cNvContentPartPr/>
                <p14:nvPr/>
              </p14:nvContentPartPr>
              <p14:xfrm>
                <a:off x="5062640" y="2234627"/>
                <a:ext cx="170280" cy="28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BD9581-3773-46D9-9EDA-EF6170BCAC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5000" y="2216987"/>
                  <a:ext cx="205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D71047-86B3-4377-A149-2C9825335FCE}"/>
                    </a:ext>
                  </a:extLst>
                </p14:cNvPr>
                <p14:cNvContentPartPr/>
                <p14:nvPr/>
              </p14:nvContentPartPr>
              <p14:xfrm>
                <a:off x="5029520" y="2158667"/>
                <a:ext cx="219600" cy="364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D71047-86B3-4377-A149-2C9825335F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1880" y="2141027"/>
                  <a:ext cx="25524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D82CDA-543E-4093-A87F-6F0A29A3CBEB}"/>
              </a:ext>
            </a:extLst>
          </p:cNvPr>
          <p:cNvGrpSpPr/>
          <p:nvPr/>
        </p:nvGrpSpPr>
        <p:grpSpPr>
          <a:xfrm>
            <a:off x="4165260" y="1670300"/>
            <a:ext cx="463590" cy="527040"/>
            <a:chOff x="5553680" y="2227067"/>
            <a:chExt cx="618120" cy="7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653013-577E-4317-AE15-83E56314E2FC}"/>
                    </a:ext>
                  </a:extLst>
                </p14:cNvPr>
                <p14:cNvContentPartPr/>
                <p14:nvPr/>
              </p14:nvContentPartPr>
              <p14:xfrm>
                <a:off x="5553680" y="2269187"/>
                <a:ext cx="162000" cy="23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653013-577E-4317-AE15-83E56314E2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35680" y="2251547"/>
                  <a:ext cx="197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8B29CC-C9BB-419B-897E-116BF3FAC838}"/>
                    </a:ext>
                  </a:extLst>
                </p14:cNvPr>
                <p14:cNvContentPartPr/>
                <p14:nvPr/>
              </p14:nvContentPartPr>
              <p14:xfrm>
                <a:off x="5570600" y="2227067"/>
                <a:ext cx="119160" cy="29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8B29CC-C9BB-419B-897E-116BF3FAC8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2960" y="2209067"/>
                  <a:ext cx="154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6E6E924-2360-4256-BBF2-D6C73AE9ED71}"/>
                    </a:ext>
                  </a:extLst>
                </p14:cNvPr>
                <p14:cNvContentPartPr/>
                <p14:nvPr/>
              </p14:nvContentPartPr>
              <p14:xfrm>
                <a:off x="6036800" y="2454947"/>
                <a:ext cx="13500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6E6E924-2360-4256-BBF2-D6C73AE9ED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9160" y="2437307"/>
                  <a:ext cx="170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5A35C4-279B-4D84-AB21-2AD889B1F611}"/>
                    </a:ext>
                  </a:extLst>
                </p14:cNvPr>
                <p14:cNvContentPartPr/>
                <p14:nvPr/>
              </p14:nvContentPartPr>
              <p14:xfrm>
                <a:off x="5825120" y="2437667"/>
                <a:ext cx="271080" cy="49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5A35C4-279B-4D84-AB21-2AD889B1F6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07480" y="2420027"/>
                  <a:ext cx="306720" cy="52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54C3385-DF77-4A82-9B4A-869938586077}"/>
                  </a:ext>
                </a:extLst>
              </p14:cNvPr>
              <p14:cNvContentPartPr/>
              <p14:nvPr/>
            </p14:nvContentPartPr>
            <p14:xfrm>
              <a:off x="1091580" y="634040"/>
              <a:ext cx="210600" cy="29943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54C3385-DF77-4A82-9B4A-86993858607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3580" y="616067"/>
                <a:ext cx="246240" cy="335017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CD56324-EA04-4C5A-96B8-51125307272E}"/>
              </a:ext>
            </a:extLst>
          </p:cNvPr>
          <p:cNvGrpSpPr/>
          <p:nvPr/>
        </p:nvGrpSpPr>
        <p:grpSpPr>
          <a:xfrm>
            <a:off x="1561650" y="520370"/>
            <a:ext cx="426060" cy="438480"/>
            <a:chOff x="2082200" y="693827"/>
            <a:chExt cx="56808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0D68E9-C55A-4E9C-8CAF-9E963807E798}"/>
                    </a:ext>
                  </a:extLst>
                </p14:cNvPr>
                <p14:cNvContentPartPr/>
                <p14:nvPr/>
              </p14:nvContentPartPr>
              <p14:xfrm>
                <a:off x="2090840" y="762227"/>
                <a:ext cx="153360" cy="18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0D68E9-C55A-4E9C-8CAF-9E963807E7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72840" y="744227"/>
                  <a:ext cx="189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D9228E-B4DB-4425-84BE-92B37B11C384}"/>
                    </a:ext>
                  </a:extLst>
                </p14:cNvPr>
                <p14:cNvContentPartPr/>
                <p14:nvPr/>
              </p14:nvContentPartPr>
              <p14:xfrm>
                <a:off x="2082200" y="693827"/>
                <a:ext cx="101880" cy="347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D9228E-B4DB-4425-84BE-92B37B11C3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4560" y="676187"/>
                  <a:ext cx="1375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8DFBC8-E049-4935-AB2C-CCA2C829D19B}"/>
                    </a:ext>
                  </a:extLst>
                </p14:cNvPr>
                <p14:cNvContentPartPr/>
                <p14:nvPr/>
              </p14:nvContentPartPr>
              <p14:xfrm>
                <a:off x="2505560" y="905507"/>
                <a:ext cx="14472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8DFBC8-E049-4935-AB2C-CCA2C829D1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87920" y="887867"/>
                  <a:ext cx="180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D9656B-35D2-4AE8-A189-F1551A6DEA3B}"/>
                    </a:ext>
                  </a:extLst>
                </p14:cNvPr>
                <p14:cNvContentPartPr/>
                <p14:nvPr/>
              </p14:nvContentPartPr>
              <p14:xfrm>
                <a:off x="2412680" y="880667"/>
                <a:ext cx="229320" cy="39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D9656B-35D2-4AE8-A189-F1551A6DEA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95040" y="862667"/>
                  <a:ext cx="26496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261A25-CF3F-4129-9C9A-DA3A7AFF462F}"/>
              </a:ext>
            </a:extLst>
          </p:cNvPr>
          <p:cNvGrpSpPr/>
          <p:nvPr/>
        </p:nvGrpSpPr>
        <p:grpSpPr>
          <a:xfrm>
            <a:off x="203820" y="2285900"/>
            <a:ext cx="285390" cy="406620"/>
            <a:chOff x="271760" y="3047867"/>
            <a:chExt cx="38052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DF943F-0DA3-4AA4-9746-C8D62E1FAA9C}"/>
                    </a:ext>
                  </a:extLst>
                </p14:cNvPr>
                <p14:cNvContentPartPr/>
                <p14:nvPr/>
              </p14:nvContentPartPr>
              <p14:xfrm>
                <a:off x="271760" y="3132827"/>
                <a:ext cx="312840" cy="347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DF943F-0DA3-4AA4-9746-C8D62E1FAA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3760" y="3114827"/>
                  <a:ext cx="348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D4CD43-C2D5-41CA-89AE-9DF62B119505}"/>
                    </a:ext>
                  </a:extLst>
                </p14:cNvPr>
                <p14:cNvContentPartPr/>
                <p14:nvPr/>
              </p14:nvContentPartPr>
              <p14:xfrm>
                <a:off x="303800" y="3047867"/>
                <a:ext cx="95040" cy="16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D4CD43-C2D5-41CA-89AE-9DF62B1195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5800" y="3030227"/>
                  <a:ext cx="130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4FAA7F-EA26-4E99-A347-20BB13E929D5}"/>
                    </a:ext>
                  </a:extLst>
                </p14:cNvPr>
                <p14:cNvContentPartPr/>
                <p14:nvPr/>
              </p14:nvContentPartPr>
              <p14:xfrm>
                <a:off x="481640" y="3395267"/>
                <a:ext cx="170640" cy="194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4FAA7F-EA26-4E99-A347-20BB13E929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3640" y="3377627"/>
                  <a:ext cx="20628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9B13D2-16AF-4259-91C5-8B65A4B5762D}"/>
              </a:ext>
            </a:extLst>
          </p:cNvPr>
          <p:cNvGrpSpPr/>
          <p:nvPr/>
        </p:nvGrpSpPr>
        <p:grpSpPr>
          <a:xfrm>
            <a:off x="5283330" y="272780"/>
            <a:ext cx="228690" cy="2349270"/>
            <a:chOff x="7044440" y="363707"/>
            <a:chExt cx="304920" cy="31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7F2B1C-0703-4E09-A77F-292E5BBC7D00}"/>
                    </a:ext>
                  </a:extLst>
                </p14:cNvPr>
                <p14:cNvContentPartPr/>
                <p14:nvPr/>
              </p14:nvContentPartPr>
              <p14:xfrm>
                <a:off x="7314800" y="685187"/>
                <a:ext cx="34560" cy="2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7F2B1C-0703-4E09-A77F-292E5BBC7D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97160" y="667547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2C7FF0-A317-469F-84E4-BD425B00BE31}"/>
                    </a:ext>
                  </a:extLst>
                </p14:cNvPr>
                <p14:cNvContentPartPr/>
                <p14:nvPr/>
              </p14:nvContentPartPr>
              <p14:xfrm>
                <a:off x="7044440" y="363707"/>
                <a:ext cx="253800" cy="3132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2C7FF0-A317-469F-84E4-BD425B00BE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6440" y="346067"/>
                  <a:ext cx="289440" cy="31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B4F97B-5B2D-41A8-A403-0BA2EFF66D9A}"/>
              </a:ext>
            </a:extLst>
          </p:cNvPr>
          <p:cNvGrpSpPr/>
          <p:nvPr/>
        </p:nvGrpSpPr>
        <p:grpSpPr>
          <a:xfrm>
            <a:off x="6070920" y="476360"/>
            <a:ext cx="501660" cy="768420"/>
            <a:chOff x="8094560" y="635147"/>
            <a:chExt cx="668880" cy="10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0850AE4-A1E2-49D8-9DC3-4C115C959D3E}"/>
                    </a:ext>
                  </a:extLst>
                </p14:cNvPr>
                <p14:cNvContentPartPr/>
                <p14:nvPr/>
              </p14:nvContentPartPr>
              <p14:xfrm>
                <a:off x="8196080" y="635147"/>
                <a:ext cx="186480" cy="3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0850AE4-A1E2-49D8-9DC3-4C115C959D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78080" y="617507"/>
                  <a:ext cx="222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A27582-126D-45D7-81DF-E5DA9377AA89}"/>
                    </a:ext>
                  </a:extLst>
                </p14:cNvPr>
                <p14:cNvContentPartPr/>
                <p14:nvPr/>
              </p14:nvContentPartPr>
              <p14:xfrm>
                <a:off x="8094560" y="769787"/>
                <a:ext cx="253800" cy="5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A27582-126D-45D7-81DF-E5DA9377AA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76560" y="752147"/>
                  <a:ext cx="289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03A1C0-8B11-4036-A0AE-1FA65B0792AB}"/>
                    </a:ext>
                  </a:extLst>
                </p14:cNvPr>
                <p14:cNvContentPartPr/>
                <p14:nvPr/>
              </p14:nvContentPartPr>
              <p14:xfrm>
                <a:off x="8610800" y="651707"/>
                <a:ext cx="127440" cy="5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03A1C0-8B11-4036-A0AE-1FA65B0792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93160" y="633707"/>
                  <a:ext cx="163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05C9E3-521F-40AB-9918-013245C50890}"/>
                    </a:ext>
                  </a:extLst>
                </p14:cNvPr>
                <p14:cNvContentPartPr/>
                <p14:nvPr/>
              </p14:nvContentPartPr>
              <p14:xfrm>
                <a:off x="8525480" y="880667"/>
                <a:ext cx="237960" cy="76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05C9E3-521F-40AB-9918-013245C508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07480" y="862667"/>
                  <a:ext cx="273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9F7EE6-0DCD-4F13-9461-B0F090631EDA}"/>
                    </a:ext>
                  </a:extLst>
                </p14:cNvPr>
                <p14:cNvContentPartPr/>
                <p14:nvPr/>
              </p14:nvContentPartPr>
              <p14:xfrm>
                <a:off x="8109680" y="1142387"/>
                <a:ext cx="246960" cy="500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9F7EE6-0DCD-4F13-9461-B0F090631E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92040" y="1124387"/>
                  <a:ext cx="2826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155D31-1668-4759-A93F-677D0ED1A118}"/>
                    </a:ext>
                  </a:extLst>
                </p14:cNvPr>
                <p14:cNvContentPartPr/>
                <p14:nvPr/>
              </p14:nvContentPartPr>
              <p14:xfrm>
                <a:off x="8542400" y="1396547"/>
                <a:ext cx="203400" cy="8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155D31-1668-4759-A93F-677D0ED1A1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24760" y="1378547"/>
                  <a:ext cx="239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DD9AE3-FB29-4902-8CBB-03FA5162D8CD}"/>
                    </a:ext>
                  </a:extLst>
                </p14:cNvPr>
                <p14:cNvContentPartPr/>
                <p14:nvPr/>
              </p14:nvContentPartPr>
              <p14:xfrm>
                <a:off x="8492360" y="1549547"/>
                <a:ext cx="212040" cy="11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DD9AE3-FB29-4902-8CBB-03FA5162D8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74360" y="1531547"/>
                  <a:ext cx="2476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34F8EB-315C-400A-9655-ECECE17AFAA5}"/>
              </a:ext>
            </a:extLst>
          </p:cNvPr>
          <p:cNvGrpSpPr/>
          <p:nvPr/>
        </p:nvGrpSpPr>
        <p:grpSpPr>
          <a:xfrm>
            <a:off x="6082800" y="1453760"/>
            <a:ext cx="331560" cy="489780"/>
            <a:chOff x="8110400" y="1938347"/>
            <a:chExt cx="44208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E434C1-8F4F-446E-ADDA-922F3B1598DD}"/>
                    </a:ext>
                  </a:extLst>
                </p14:cNvPr>
                <p14:cNvContentPartPr/>
                <p14:nvPr/>
              </p14:nvContentPartPr>
              <p14:xfrm>
                <a:off x="8110400" y="1938347"/>
                <a:ext cx="101880" cy="441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E434C1-8F4F-446E-ADDA-922F3B1598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92760" y="1920347"/>
                  <a:ext cx="1375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099699-EFF6-463B-918D-A591370879DA}"/>
                    </a:ext>
                  </a:extLst>
                </p14:cNvPr>
                <p14:cNvContentPartPr/>
                <p14:nvPr/>
              </p14:nvContentPartPr>
              <p14:xfrm>
                <a:off x="8356280" y="2150027"/>
                <a:ext cx="196200" cy="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099699-EFF6-463B-918D-A591370879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38640" y="2132027"/>
                  <a:ext cx="231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CABE8B0-4DCA-4E76-A874-BB2E4632078C}"/>
                    </a:ext>
                  </a:extLst>
                </p14:cNvPr>
                <p14:cNvContentPartPr/>
                <p14:nvPr/>
              </p14:nvContentPartPr>
              <p14:xfrm>
                <a:off x="8348000" y="2319227"/>
                <a:ext cx="177840" cy="12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CABE8B0-4DCA-4E76-A874-BB2E463207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30000" y="2301587"/>
                  <a:ext cx="213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4759E2-F44A-49B4-A9B6-83599A244D09}"/>
                    </a:ext>
                  </a:extLst>
                </p14:cNvPr>
                <p14:cNvContentPartPr/>
                <p14:nvPr/>
              </p14:nvContentPartPr>
              <p14:xfrm>
                <a:off x="8135960" y="2522627"/>
                <a:ext cx="25920" cy="6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4759E2-F44A-49B4-A9B6-83599A244D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18320" y="2504627"/>
                  <a:ext cx="6156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F6EA81-D629-434C-8A8D-81F8E6FCAB65}"/>
              </a:ext>
            </a:extLst>
          </p:cNvPr>
          <p:cNvGrpSpPr/>
          <p:nvPr/>
        </p:nvGrpSpPr>
        <p:grpSpPr>
          <a:xfrm>
            <a:off x="6146790" y="2958740"/>
            <a:ext cx="597510" cy="419580"/>
            <a:chOff x="8195720" y="3944987"/>
            <a:chExt cx="79668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C62DD6-3BA6-4215-9632-8162E58BEC29}"/>
                    </a:ext>
                  </a:extLst>
                </p14:cNvPr>
                <p14:cNvContentPartPr/>
                <p14:nvPr/>
              </p14:nvContentPartPr>
              <p14:xfrm>
                <a:off x="8195720" y="4071707"/>
                <a:ext cx="483120" cy="288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C62DD6-3BA6-4215-9632-8162E58BEC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7720" y="4054067"/>
                  <a:ext cx="518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D9D3D43-F041-4D56-8F2D-D5146EC0CA89}"/>
                    </a:ext>
                  </a:extLst>
                </p14:cNvPr>
                <p14:cNvContentPartPr/>
                <p14:nvPr/>
              </p14:nvContentPartPr>
              <p14:xfrm>
                <a:off x="8795840" y="3944987"/>
                <a:ext cx="196560" cy="559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D9D3D43-F041-4D56-8F2D-D5146EC0CA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8200" y="3926987"/>
                  <a:ext cx="232200" cy="59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46BEE7-A2A5-41D2-A1E1-CB9863CB22B0}"/>
              </a:ext>
            </a:extLst>
          </p:cNvPr>
          <p:cNvGrpSpPr/>
          <p:nvPr/>
        </p:nvGrpSpPr>
        <p:grpSpPr>
          <a:xfrm>
            <a:off x="6082530" y="3651020"/>
            <a:ext cx="387990" cy="279720"/>
            <a:chOff x="8110040" y="4868027"/>
            <a:chExt cx="51732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C19D24D-376C-462D-9D0C-BFF41AEB936D}"/>
                    </a:ext>
                  </a:extLst>
                </p14:cNvPr>
                <p14:cNvContentPartPr/>
                <p14:nvPr/>
              </p14:nvContentPartPr>
              <p14:xfrm>
                <a:off x="8110040" y="4868027"/>
                <a:ext cx="10296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C19D24D-376C-462D-9D0C-BFF41AEB93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040" y="4850027"/>
                  <a:ext cx="138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BB144A-119C-4E55-A92F-EB5697DD9672}"/>
                    </a:ext>
                  </a:extLst>
                </p14:cNvPr>
                <p14:cNvContentPartPr/>
                <p14:nvPr/>
              </p14:nvContentPartPr>
              <p14:xfrm>
                <a:off x="8348000" y="4993667"/>
                <a:ext cx="279360" cy="24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BB144A-119C-4E55-A92F-EB5697DD96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30000" y="4975667"/>
                  <a:ext cx="315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FF274D-0FEB-4BC5-97E5-E5858AAA1F2A}"/>
              </a:ext>
            </a:extLst>
          </p:cNvPr>
          <p:cNvGrpSpPr/>
          <p:nvPr/>
        </p:nvGrpSpPr>
        <p:grpSpPr>
          <a:xfrm>
            <a:off x="6051480" y="4213301"/>
            <a:ext cx="596970" cy="321300"/>
            <a:chOff x="8068640" y="5609267"/>
            <a:chExt cx="79596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A40CBB-E695-4B2B-9D53-43EACFF0C90E}"/>
                    </a:ext>
                  </a:extLst>
                </p14:cNvPr>
                <p14:cNvContentPartPr/>
                <p14:nvPr/>
              </p14:nvContentPartPr>
              <p14:xfrm>
                <a:off x="8068640" y="5706107"/>
                <a:ext cx="203760" cy="210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A40CBB-E695-4B2B-9D53-43EACFF0C9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51000" y="5688107"/>
                  <a:ext cx="239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42DC66-6A27-475D-A08D-957EB35C3E32}"/>
                    </a:ext>
                  </a:extLst>
                </p14:cNvPr>
                <p14:cNvContentPartPr/>
                <p14:nvPr/>
              </p14:nvContentPartPr>
              <p14:xfrm>
                <a:off x="8338280" y="5799707"/>
                <a:ext cx="146160" cy="20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42DC66-6A27-475D-A08D-957EB35C3E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20280" y="5781707"/>
                  <a:ext cx="181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DCD1A9-CC76-4104-B8F6-D65C71CFB416}"/>
                    </a:ext>
                  </a:extLst>
                </p14:cNvPr>
                <p14:cNvContentPartPr/>
                <p14:nvPr/>
              </p14:nvContentPartPr>
              <p14:xfrm>
                <a:off x="8712320" y="5609267"/>
                <a:ext cx="76680" cy="428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DCD1A9-CC76-4104-B8F6-D65C71CFB4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4680" y="5591627"/>
                  <a:ext cx="1123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2B2F5A-2C5C-4FF9-8BAC-6375EC14705B}"/>
                    </a:ext>
                  </a:extLst>
                </p14:cNvPr>
                <p14:cNvContentPartPr/>
                <p14:nvPr/>
              </p14:nvContentPartPr>
              <p14:xfrm>
                <a:off x="8585240" y="5765867"/>
                <a:ext cx="279360" cy="93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2B2F5A-2C5C-4FF9-8BAC-6375EC1470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67600" y="5747867"/>
                  <a:ext cx="3150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F06EB55-B0DA-46B4-BF4B-63D373CCCE60}"/>
              </a:ext>
            </a:extLst>
          </p:cNvPr>
          <p:cNvGrpSpPr/>
          <p:nvPr/>
        </p:nvGrpSpPr>
        <p:grpSpPr>
          <a:xfrm>
            <a:off x="1219290" y="3764420"/>
            <a:ext cx="685800" cy="147420"/>
            <a:chOff x="1625720" y="5019227"/>
            <a:chExt cx="9144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6A62DF-8725-4F9A-9D02-45D966FA1530}"/>
                    </a:ext>
                  </a:extLst>
                </p14:cNvPr>
                <p14:cNvContentPartPr/>
                <p14:nvPr/>
              </p14:nvContentPartPr>
              <p14:xfrm>
                <a:off x="1625720" y="5019227"/>
                <a:ext cx="237600" cy="162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6A62DF-8725-4F9A-9D02-45D966FA15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07720" y="5001227"/>
                  <a:ext cx="273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6933E2-4B5A-4FE3-9687-671DE8FFB2E3}"/>
                    </a:ext>
                  </a:extLst>
                </p14:cNvPr>
                <p14:cNvContentPartPr/>
                <p14:nvPr/>
              </p14:nvContentPartPr>
              <p14:xfrm>
                <a:off x="1964480" y="5071067"/>
                <a:ext cx="57564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6933E2-4B5A-4FE3-9687-671DE8FFB2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46840" y="5053067"/>
                  <a:ext cx="6112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323703-8DB7-438E-BF83-E014894DBA06}"/>
              </a:ext>
            </a:extLst>
          </p:cNvPr>
          <p:cNvGrpSpPr/>
          <p:nvPr/>
        </p:nvGrpSpPr>
        <p:grpSpPr>
          <a:xfrm>
            <a:off x="2171310" y="3702050"/>
            <a:ext cx="476550" cy="177930"/>
            <a:chOff x="2895080" y="4936067"/>
            <a:chExt cx="6354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E72094-5D38-45AF-BB31-BD731F3C00F1}"/>
                    </a:ext>
                  </a:extLst>
                </p14:cNvPr>
                <p14:cNvContentPartPr/>
                <p14:nvPr/>
              </p14:nvContentPartPr>
              <p14:xfrm>
                <a:off x="3022160" y="4936067"/>
                <a:ext cx="43200" cy="237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E72094-5D38-45AF-BB31-BD731F3C00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04520" y="4918427"/>
                  <a:ext cx="78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B2462C-4665-433F-8924-FC6188E184C8}"/>
                    </a:ext>
                  </a:extLst>
                </p14:cNvPr>
                <p14:cNvContentPartPr/>
                <p14:nvPr/>
              </p14:nvContentPartPr>
              <p14:xfrm>
                <a:off x="2895080" y="5012387"/>
                <a:ext cx="280440" cy="59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B2462C-4665-433F-8924-FC6188E184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77080" y="4994387"/>
                  <a:ext cx="316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06F1C4-8826-4F3D-ADDB-D51DD3312998}"/>
                    </a:ext>
                  </a:extLst>
                </p14:cNvPr>
                <p14:cNvContentPartPr/>
                <p14:nvPr/>
              </p14:nvContentPartPr>
              <p14:xfrm>
                <a:off x="3352640" y="5003747"/>
                <a:ext cx="144720" cy="34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06F1C4-8826-4F3D-ADDB-D51DD33129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35000" y="4985747"/>
                  <a:ext cx="180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CCEFF28-8CE8-4291-9BD5-B03A0908E695}"/>
                    </a:ext>
                  </a:extLst>
                </p14:cNvPr>
                <p14:cNvContentPartPr/>
                <p14:nvPr/>
              </p14:nvContentPartPr>
              <p14:xfrm>
                <a:off x="3285320" y="5121827"/>
                <a:ext cx="245160" cy="17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CCEFF28-8CE8-4291-9BD5-B03A0908E6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67680" y="5104187"/>
                  <a:ext cx="2808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7D6304F-1E91-420C-86C9-B4114602680D}"/>
              </a:ext>
            </a:extLst>
          </p:cNvPr>
          <p:cNvGrpSpPr/>
          <p:nvPr/>
        </p:nvGrpSpPr>
        <p:grpSpPr>
          <a:xfrm>
            <a:off x="3035040" y="3638600"/>
            <a:ext cx="159300" cy="330210"/>
            <a:chOff x="4046720" y="4851467"/>
            <a:chExt cx="21240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739EE3-831C-467A-9180-DAAC0EF2E17F}"/>
                    </a:ext>
                  </a:extLst>
                </p14:cNvPr>
                <p14:cNvContentPartPr/>
                <p14:nvPr/>
              </p14:nvContentPartPr>
              <p14:xfrm>
                <a:off x="4046720" y="4851467"/>
                <a:ext cx="212400" cy="263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739EE3-831C-467A-9180-DAAC0EF2E1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28720" y="4833827"/>
                  <a:ext cx="248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46BC34-E5D9-4928-A93B-2B57E6EABC70}"/>
                    </a:ext>
                  </a:extLst>
                </p14:cNvPr>
                <p14:cNvContentPartPr/>
                <p14:nvPr/>
              </p14:nvContentPartPr>
              <p14:xfrm>
                <a:off x="4165520" y="4995107"/>
                <a:ext cx="50760" cy="29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46BC34-E5D9-4928-A93B-2B57E6EABC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47520" y="4977107"/>
                  <a:ext cx="8640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8FEE10A-8D60-4564-9238-55C3DECCA1E3}"/>
                  </a:ext>
                </a:extLst>
              </p14:cNvPr>
              <p14:cNvContentPartPr/>
              <p14:nvPr/>
            </p14:nvContentPartPr>
            <p14:xfrm>
              <a:off x="3384690" y="3765770"/>
              <a:ext cx="88560" cy="273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8FEE10A-8D60-4564-9238-55C3DECCA1E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66690" y="3747770"/>
                <a:ext cx="1242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EA42B6C-7F1F-4E5D-95DF-54CA3431E487}"/>
                  </a:ext>
                </a:extLst>
              </p14:cNvPr>
              <p14:cNvContentPartPr/>
              <p14:nvPr/>
            </p14:nvContentPartPr>
            <p14:xfrm>
              <a:off x="1587482" y="2467718"/>
              <a:ext cx="255420" cy="39825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EA42B6C-7F1F-4E5D-95DF-54CA3431E48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569495" y="2449730"/>
                <a:ext cx="291035" cy="433866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88C2DF12-34FE-4D52-8E97-1DD50B36A469}"/>
              </a:ext>
            </a:extLst>
          </p:cNvPr>
          <p:cNvGrpSpPr/>
          <p:nvPr/>
        </p:nvGrpSpPr>
        <p:grpSpPr>
          <a:xfrm>
            <a:off x="2046212" y="2504168"/>
            <a:ext cx="223560" cy="373680"/>
            <a:chOff x="2728283" y="3338890"/>
            <a:chExt cx="2980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082FCB-E80B-47A3-AAEB-A2DEC91D2F2B}"/>
                    </a:ext>
                  </a:extLst>
                </p14:cNvPr>
                <p14:cNvContentPartPr/>
                <p14:nvPr/>
              </p14:nvContentPartPr>
              <p14:xfrm>
                <a:off x="2830883" y="3405490"/>
                <a:ext cx="143640" cy="42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082FCB-E80B-47A3-AAEB-A2DEC91D2F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2883" y="3387850"/>
                  <a:ext cx="1792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AF5DEF-AEEE-4EF2-B0C5-9D40A23841F8}"/>
                    </a:ext>
                  </a:extLst>
                </p14:cNvPr>
                <p14:cNvContentPartPr/>
                <p14:nvPr/>
              </p14:nvContentPartPr>
              <p14:xfrm>
                <a:off x="2728283" y="3338890"/>
                <a:ext cx="68400" cy="14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AF5DEF-AEEE-4EF2-B0C5-9D40A23841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0283" y="3321250"/>
                  <a:ext cx="104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23291A-2B5C-41DB-A809-3D167410717A}"/>
                    </a:ext>
                  </a:extLst>
                </p14:cNvPr>
                <p14:cNvContentPartPr/>
                <p14:nvPr/>
              </p14:nvContentPartPr>
              <p14:xfrm>
                <a:off x="2943923" y="3719410"/>
                <a:ext cx="82440" cy="11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23291A-2B5C-41DB-A809-3D16741071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25923" y="3701770"/>
                  <a:ext cx="1180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6DC9F91-348A-4463-A842-6B66AF407596}"/>
              </a:ext>
            </a:extLst>
          </p:cNvPr>
          <p:cNvGrpSpPr/>
          <p:nvPr/>
        </p:nvGrpSpPr>
        <p:grpSpPr>
          <a:xfrm>
            <a:off x="2527622" y="2598128"/>
            <a:ext cx="182250" cy="335880"/>
            <a:chOff x="3370163" y="3464170"/>
            <a:chExt cx="2430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6F6772-E491-4C29-A9CC-45CC956E970B}"/>
                    </a:ext>
                  </a:extLst>
                </p14:cNvPr>
                <p14:cNvContentPartPr/>
                <p14:nvPr/>
              </p14:nvContentPartPr>
              <p14:xfrm>
                <a:off x="3370163" y="3464170"/>
                <a:ext cx="243000" cy="22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6F6772-E491-4C29-A9CC-45CC956E97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52523" y="3446530"/>
                  <a:ext cx="278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B4DB56-CD29-43C6-AA14-943F3A3E5380}"/>
                    </a:ext>
                  </a:extLst>
                </p14:cNvPr>
                <p14:cNvContentPartPr/>
                <p14:nvPr/>
              </p14:nvContentPartPr>
              <p14:xfrm>
                <a:off x="3516323" y="3551290"/>
                <a:ext cx="46800" cy="360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B4DB56-CD29-43C6-AA14-943F3A3E53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98323" y="3533650"/>
                  <a:ext cx="8244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B58E9A-E2F1-4CC6-9246-D3A9CBFB3E2A}"/>
              </a:ext>
            </a:extLst>
          </p:cNvPr>
          <p:cNvGrpSpPr/>
          <p:nvPr/>
        </p:nvGrpSpPr>
        <p:grpSpPr>
          <a:xfrm>
            <a:off x="3015782" y="2715308"/>
            <a:ext cx="193320" cy="102600"/>
            <a:chOff x="4021043" y="3620410"/>
            <a:chExt cx="2577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C1A1B7-7F06-464E-BF01-B77D7E98B7FD}"/>
                    </a:ext>
                  </a:extLst>
                </p14:cNvPr>
                <p14:cNvContentPartPr/>
                <p14:nvPr/>
              </p14:nvContentPartPr>
              <p14:xfrm>
                <a:off x="4021043" y="3620410"/>
                <a:ext cx="240120" cy="2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C1A1B7-7F06-464E-BF01-B77D7E98B7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03043" y="3602410"/>
                  <a:ext cx="275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0AB4E1-7BD8-4DEB-A490-1F4A12B1789A}"/>
                    </a:ext>
                  </a:extLst>
                </p14:cNvPr>
                <p14:cNvContentPartPr/>
                <p14:nvPr/>
              </p14:nvContentPartPr>
              <p14:xfrm>
                <a:off x="4086203" y="3737770"/>
                <a:ext cx="192600" cy="1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0AB4E1-7BD8-4DEB-A490-1F4A12B178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68203" y="3719770"/>
                  <a:ext cx="22824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1C1921-F313-4C0D-B5FC-96FC7DADCA94}"/>
                  </a:ext>
                </a:extLst>
              </p14:cNvPr>
              <p14:cNvContentPartPr/>
              <p14:nvPr/>
            </p14:nvContentPartPr>
            <p14:xfrm>
              <a:off x="3423482" y="2656448"/>
              <a:ext cx="104760" cy="33345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1C1921-F313-4C0D-B5FC-96FC7DADCA9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405482" y="2638463"/>
                <a:ext cx="140400" cy="36906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6005BEB-3336-477C-9D8B-292C0F3B4BDC}"/>
              </a:ext>
            </a:extLst>
          </p:cNvPr>
          <p:cNvSpPr txBox="1"/>
          <p:nvPr/>
        </p:nvSpPr>
        <p:spPr>
          <a:xfrm>
            <a:off x="310605" y="4128584"/>
            <a:ext cx="188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import math;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math.sqrt()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math.pow()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7B0210-59F4-4430-BACA-E933C2C8A2A7}"/>
              </a:ext>
            </a:extLst>
          </p:cNvPr>
          <p:cNvSpPr txBox="1"/>
          <p:nvPr/>
        </p:nvSpPr>
        <p:spPr>
          <a:xfrm>
            <a:off x="103668" y="71770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numpy array vs python list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8D6EE-AF7C-4430-B987-3D74655AE3F7}"/>
              </a:ext>
            </a:extLst>
          </p:cNvPr>
          <p:cNvSpPr/>
          <p:nvPr/>
        </p:nvSpPr>
        <p:spPr>
          <a:xfrm>
            <a:off x="103667" y="2462003"/>
            <a:ext cx="4572000" cy="19620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</a:rPr>
              <a:t># python list</a:t>
            </a:r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heights = [1.7, 1.65, 1.8, 1.6, 1.75]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weights = [65, 55, 63, 51, 70]</a:t>
            </a:r>
          </a:p>
          <a:p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bmi = []</a:t>
            </a:r>
          </a:p>
          <a:p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US" sz="135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(0,len(heights)):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    bmi.append(weights[i]/heights[i]**2)</a:t>
            </a:r>
          </a:p>
          <a:p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.round(bmi,2))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4DD49-C004-4AA3-96AF-F8FCAAEF4215}"/>
              </a:ext>
            </a:extLst>
          </p:cNvPr>
          <p:cNvSpPr/>
          <p:nvPr/>
        </p:nvSpPr>
        <p:spPr>
          <a:xfrm>
            <a:off x="4066954" y="2462003"/>
            <a:ext cx="5077046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</a:rPr>
              <a:t># numpy array</a:t>
            </a:r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height_array = </a:t>
            </a: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.array([1.7, 1.65, 1.8, 1.6, 1.75])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weight_array = </a:t>
            </a: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.array([65, 55, 63, 51, 70])</a:t>
            </a:r>
          </a:p>
          <a:p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bmi_array = weight_array / height_array**2</a:t>
            </a:r>
          </a:p>
          <a:p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.round(bmi_array,2))</a:t>
            </a:r>
          </a:p>
          <a:p>
            <a:endParaRPr lang="en-US" sz="135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FF0000"/>
                </a:solidFill>
                <a:latin typeface="Consolas" panose="020B0609020204030204" pitchFamily="49" charset="0"/>
              </a:rPr>
              <a:t># Simpler, faster</a:t>
            </a:r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EC3A9-F56B-433D-BFA7-FF3DE337F51F}"/>
              </a:ext>
            </a:extLst>
          </p:cNvPr>
          <p:cNvSpPr/>
          <p:nvPr/>
        </p:nvSpPr>
        <p:spPr>
          <a:xfrm>
            <a:off x="103667" y="707881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</a:rPr>
              <a:t># python list</a:t>
            </a:r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list01 = [</a:t>
            </a:r>
            <a:r>
              <a:rPr lang="en-US" sz="1350">
                <a:solidFill>
                  <a:srgbClr val="A31515"/>
                </a:solidFill>
                <a:latin typeface="Consolas" panose="020B0609020204030204" pitchFamily="49" charset="0"/>
              </a:rPr>
              <a:t>'UTE'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, 10, 2020, </a:t>
            </a:r>
            <a:r>
              <a:rPr lang="en-US" sz="1350">
                <a:solidFill>
                  <a:srgbClr val="A31515"/>
                </a:solidFill>
                <a:latin typeface="Consolas" panose="020B0609020204030204" pitchFamily="49" charset="0"/>
              </a:rPr>
              <a:t>'April'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print(list01)</a:t>
            </a:r>
          </a:p>
          <a:p>
            <a:r>
              <a:rPr lang="nb-NO" sz="135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nb-NO" sz="135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nb-NO" sz="1350">
                <a:solidFill>
                  <a:srgbClr val="000000"/>
                </a:solidFill>
                <a:latin typeface="Consolas" panose="020B0609020204030204" pitchFamily="49" charset="0"/>
              </a:rPr>
              <a:t>(list01[0]), </a:t>
            </a:r>
            <a:r>
              <a:rPr lang="nb-NO" sz="135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nb-NO" sz="1350">
                <a:solidFill>
                  <a:srgbClr val="000000"/>
                </a:solidFill>
                <a:latin typeface="Consolas" panose="020B0609020204030204" pitchFamily="49" charset="0"/>
              </a:rPr>
              <a:t>(list01[1]))</a:t>
            </a:r>
          </a:p>
          <a:p>
            <a:endParaRPr lang="nb-NO" sz="13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A4A5F-3935-4042-AFA9-C0D39649EDE3}"/>
              </a:ext>
            </a:extLst>
          </p:cNvPr>
          <p:cNvSpPr/>
          <p:nvPr/>
        </p:nvSpPr>
        <p:spPr>
          <a:xfrm>
            <a:off x="4322135" y="707881"/>
            <a:ext cx="534286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008000"/>
                </a:solidFill>
                <a:latin typeface="Consolas" panose="020B0609020204030204" pitchFamily="49" charset="0"/>
              </a:rPr>
              <a:t># numpy array</a:t>
            </a:r>
            <a:endParaRPr lang="en-US" sz="13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np_array01 = </a:t>
            </a:r>
            <a:r>
              <a:rPr lang="en-US" sz="13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.array([</a:t>
            </a:r>
            <a:r>
              <a:rPr lang="en-US" sz="1350">
                <a:solidFill>
                  <a:srgbClr val="A31515"/>
                </a:solidFill>
                <a:latin typeface="Consolas" panose="020B0609020204030204" pitchFamily="49" charset="0"/>
              </a:rPr>
              <a:t>'UTE'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, 10, 2020, </a:t>
            </a:r>
            <a:r>
              <a:rPr lang="en-US" sz="1350">
                <a:solidFill>
                  <a:srgbClr val="A31515"/>
                </a:solidFill>
                <a:latin typeface="Consolas" panose="020B0609020204030204" pitchFamily="49" charset="0"/>
              </a:rPr>
              <a:t>'April'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print(np_array01)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sz="135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(np_array01[0]), </a:t>
            </a:r>
            <a:r>
              <a:rPr lang="en-US" sz="135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(np_array01[1]))</a:t>
            </a:r>
          </a:p>
          <a:p>
            <a:endParaRPr lang="en-US" sz="135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35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nb-NO" sz="1350">
                <a:solidFill>
                  <a:srgbClr val="FF0000"/>
                </a:solidFill>
                <a:latin typeface="Consolas" panose="020B0609020204030204" pitchFamily="49" charset="0"/>
              </a:rPr>
              <a:t> Store ONE type</a:t>
            </a:r>
            <a:endParaRPr lang="en-US" sz="13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2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A4DAF9-3D29-4E50-B466-662FB4EB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39" y="220112"/>
            <a:ext cx="2890300" cy="47472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2056D4D-459F-4331-83F7-881CE9B7978E}"/>
              </a:ext>
            </a:extLst>
          </p:cNvPr>
          <p:cNvSpPr txBox="1"/>
          <p:nvPr/>
        </p:nvSpPr>
        <p:spPr>
          <a:xfrm>
            <a:off x="103667" y="71770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Referring to list/np array 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elements (Slicing)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A102D-95BE-4A14-B1B5-1007089D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12" y="449251"/>
            <a:ext cx="2467355" cy="3254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801A300-C853-43C8-B600-822DCC4F53BD}"/>
              </a:ext>
            </a:extLst>
          </p:cNvPr>
          <p:cNvGrpSpPr/>
          <p:nvPr/>
        </p:nvGrpSpPr>
        <p:grpSpPr>
          <a:xfrm>
            <a:off x="5668070" y="850310"/>
            <a:ext cx="684990" cy="206010"/>
            <a:chOff x="7557427" y="1133747"/>
            <a:chExt cx="91332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C17D14-AC24-4FDA-B398-ACC121B341B4}"/>
                    </a:ext>
                  </a:extLst>
                </p14:cNvPr>
                <p14:cNvContentPartPr/>
                <p14:nvPr/>
              </p14:nvContentPartPr>
              <p14:xfrm>
                <a:off x="7647067" y="1238147"/>
                <a:ext cx="16560" cy="131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C17D14-AC24-4FDA-B398-ACC121B341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9427" y="1220507"/>
                  <a:ext cx="5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CCD6A6-D703-48AC-8D39-93CF7ED57AC7}"/>
                    </a:ext>
                  </a:extLst>
                </p14:cNvPr>
                <p14:cNvContentPartPr/>
                <p14:nvPr/>
              </p14:nvContentPartPr>
              <p14:xfrm>
                <a:off x="7589467" y="1176947"/>
                <a:ext cx="125640" cy="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CCD6A6-D703-48AC-8D39-93CF7ED57A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1467" y="1159307"/>
                  <a:ext cx="161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571DDD-3A04-4190-97CF-94EB1BE89095}"/>
                    </a:ext>
                  </a:extLst>
                </p14:cNvPr>
                <p14:cNvContentPartPr/>
                <p14:nvPr/>
              </p14:nvContentPartPr>
              <p14:xfrm>
                <a:off x="7557427" y="1337867"/>
                <a:ext cx="168120" cy="18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571DDD-3A04-4190-97CF-94EB1BE890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9427" y="1319867"/>
                  <a:ext cx="203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228D17-AB5C-4A42-A768-28A0D083B293}"/>
                    </a:ext>
                  </a:extLst>
                </p14:cNvPr>
                <p14:cNvContentPartPr/>
                <p14:nvPr/>
              </p14:nvContentPartPr>
              <p14:xfrm>
                <a:off x="7739947" y="1133747"/>
                <a:ext cx="272880" cy="248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228D17-AB5C-4A42-A768-28A0D083B2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307" y="1115747"/>
                  <a:ext cx="308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47CAF8-C236-46E2-9E3F-EFA0D33219A8}"/>
                    </a:ext>
                  </a:extLst>
                </p14:cNvPr>
                <p14:cNvContentPartPr/>
                <p14:nvPr/>
              </p14:nvContentPartPr>
              <p14:xfrm>
                <a:off x="8115427" y="1265147"/>
                <a:ext cx="109440" cy="14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47CAF8-C236-46E2-9E3F-EFA0D33219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97427" y="1247147"/>
                  <a:ext cx="145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F16A70-D1E7-44E1-B38A-561684CD8711}"/>
                    </a:ext>
                  </a:extLst>
                </p14:cNvPr>
                <p14:cNvContentPartPr/>
                <p14:nvPr/>
              </p14:nvContentPartPr>
              <p14:xfrm>
                <a:off x="8322787" y="1287827"/>
                <a:ext cx="147960" cy="108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F16A70-D1E7-44E1-B38A-561684CD87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05147" y="1269827"/>
                  <a:ext cx="183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64F149-BCCD-4AA9-9B12-F0B9AEF61EC2}"/>
                    </a:ext>
                  </a:extLst>
                </p14:cNvPr>
                <p14:cNvContentPartPr/>
                <p14:nvPr/>
              </p14:nvContentPartPr>
              <p14:xfrm>
                <a:off x="8346547" y="1310867"/>
                <a:ext cx="107280" cy="9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64F149-BCCD-4AA9-9B12-F0B9AEF61E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28547" y="1292867"/>
                  <a:ext cx="14292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4F740C-EF84-45E4-8FDE-756D5CB5E196}"/>
                  </a:ext>
                </a:extLst>
              </p14:cNvPr>
              <p14:cNvContentPartPr/>
              <p14:nvPr/>
            </p14:nvContentPartPr>
            <p14:xfrm>
              <a:off x="6758600" y="902150"/>
              <a:ext cx="79920" cy="1225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4F740C-EF84-45E4-8FDE-756D5CB5E1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40681" y="884124"/>
                <a:ext cx="115400" cy="15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95970B-F302-4372-A6DC-89252FA587C6}"/>
                  </a:ext>
                </a:extLst>
              </p14:cNvPr>
              <p14:cNvContentPartPr/>
              <p14:nvPr/>
            </p14:nvContentPartPr>
            <p14:xfrm>
              <a:off x="7163870" y="888650"/>
              <a:ext cx="88560" cy="1258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95970B-F302-4372-A6DC-89252FA587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45870" y="870676"/>
                <a:ext cx="124200" cy="16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8330D89-3E0B-4FB7-944F-7A947783B939}"/>
                  </a:ext>
                </a:extLst>
              </p14:cNvPr>
              <p14:cNvContentPartPr/>
              <p14:nvPr/>
            </p14:nvContentPartPr>
            <p14:xfrm>
              <a:off x="7687130" y="882440"/>
              <a:ext cx="71010" cy="1225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8330D89-3E0B-4FB7-944F-7A947783B9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198" y="864466"/>
                <a:ext cx="106515" cy="158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3137CDE-86A2-4EFD-888E-C9A69921A010}"/>
                  </a:ext>
                </a:extLst>
              </p14:cNvPr>
              <p14:cNvContentPartPr/>
              <p14:nvPr/>
            </p14:nvContentPartPr>
            <p14:xfrm>
              <a:off x="8139110" y="875150"/>
              <a:ext cx="95310" cy="13689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3137CDE-86A2-4EFD-888E-C9A69921A0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21127" y="857185"/>
                <a:ext cx="130916" cy="172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3B60EE1-CECA-401B-B744-07CB53D57755}"/>
                  </a:ext>
                </a:extLst>
              </p14:cNvPr>
              <p14:cNvContentPartPr/>
              <p14:nvPr/>
            </p14:nvContentPartPr>
            <p14:xfrm>
              <a:off x="8619440" y="850850"/>
              <a:ext cx="111240" cy="1822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3B60EE1-CECA-401B-B744-07CB53D577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01440" y="832877"/>
                <a:ext cx="146880" cy="217837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1BA83620-B650-4766-8863-82A6454B35F0}"/>
              </a:ext>
            </a:extLst>
          </p:cNvPr>
          <p:cNvGrpSpPr/>
          <p:nvPr/>
        </p:nvGrpSpPr>
        <p:grpSpPr>
          <a:xfrm>
            <a:off x="8529530" y="1204280"/>
            <a:ext cx="203040" cy="171720"/>
            <a:chOff x="11372707" y="1605707"/>
            <a:chExt cx="2707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E1953A-A29E-4972-A825-9C8D2B43C144}"/>
                    </a:ext>
                  </a:extLst>
                </p14:cNvPr>
                <p14:cNvContentPartPr/>
                <p14:nvPr/>
              </p14:nvContentPartPr>
              <p14:xfrm>
                <a:off x="11372707" y="1697507"/>
                <a:ext cx="126720" cy="14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E1953A-A29E-4972-A825-9C8D2B43C1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55067" y="1679867"/>
                  <a:ext cx="162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2F48BF-499D-433D-A8F6-83EF68D56E91}"/>
                    </a:ext>
                  </a:extLst>
                </p14:cNvPr>
                <p14:cNvContentPartPr/>
                <p14:nvPr/>
              </p14:nvContentPartPr>
              <p14:xfrm>
                <a:off x="11563147" y="1605707"/>
                <a:ext cx="80280" cy="22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2F48BF-499D-433D-A8F6-83EF68D56E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45507" y="1587707"/>
                  <a:ext cx="1159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ED63AB-A5A3-4CD2-B42C-F16E5D66E695}"/>
              </a:ext>
            </a:extLst>
          </p:cNvPr>
          <p:cNvGrpSpPr/>
          <p:nvPr/>
        </p:nvGrpSpPr>
        <p:grpSpPr>
          <a:xfrm>
            <a:off x="8058110" y="1166750"/>
            <a:ext cx="221670" cy="189810"/>
            <a:chOff x="10744147" y="1555667"/>
            <a:chExt cx="29556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56AF38-F0D7-4447-A00D-61DBB4A322DF}"/>
                    </a:ext>
                  </a:extLst>
                </p14:cNvPr>
                <p14:cNvContentPartPr/>
                <p14:nvPr/>
              </p14:nvContentPartPr>
              <p14:xfrm>
                <a:off x="10744147" y="1688147"/>
                <a:ext cx="47520" cy="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56AF38-F0D7-4447-A00D-61DBB4A322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26147" y="1670147"/>
                  <a:ext cx="83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0F17D5-3F70-4FAE-8A97-8205942C9640}"/>
                    </a:ext>
                  </a:extLst>
                </p14:cNvPr>
                <p14:cNvContentPartPr/>
                <p14:nvPr/>
              </p14:nvContentPartPr>
              <p14:xfrm>
                <a:off x="10891747" y="1555667"/>
                <a:ext cx="147960" cy="253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0F17D5-3F70-4FAE-8A97-8205942C96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73747" y="1538027"/>
                  <a:ext cx="1836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614BFC-45FC-4CFB-9A27-12962C6B231E}"/>
              </a:ext>
            </a:extLst>
          </p:cNvPr>
          <p:cNvGrpSpPr/>
          <p:nvPr/>
        </p:nvGrpSpPr>
        <p:grpSpPr>
          <a:xfrm>
            <a:off x="7587230" y="1187810"/>
            <a:ext cx="177660" cy="178740"/>
            <a:chOff x="10116307" y="1583747"/>
            <a:chExt cx="2368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C7DBF4-B2F4-4AB2-B834-D3F49AD8DB48}"/>
                    </a:ext>
                  </a:extLst>
                </p14:cNvPr>
                <p14:cNvContentPartPr/>
                <p14:nvPr/>
              </p14:nvContentPartPr>
              <p14:xfrm>
                <a:off x="10116307" y="1658267"/>
                <a:ext cx="97560" cy="1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C7DBF4-B2F4-4AB2-B834-D3F49AD8DB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98667" y="1640267"/>
                  <a:ext cx="133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4F43A2-1CD1-46CD-ADB5-8CE509009C87}"/>
                    </a:ext>
                  </a:extLst>
                </p14:cNvPr>
                <p14:cNvContentPartPr/>
                <p14:nvPr/>
              </p14:nvContentPartPr>
              <p14:xfrm>
                <a:off x="10269307" y="1583747"/>
                <a:ext cx="83880" cy="238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4F43A2-1CD1-46CD-ADB5-8CE509009C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51307" y="1566107"/>
                  <a:ext cx="11952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F92AB96-6DEC-4D13-B877-742192704C37}"/>
                  </a:ext>
                </a:extLst>
              </p14:cNvPr>
              <p14:cNvContentPartPr/>
              <p14:nvPr/>
            </p14:nvContentPartPr>
            <p14:xfrm>
              <a:off x="7112570" y="1273940"/>
              <a:ext cx="82080" cy="1971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F92AB96-6DEC-4D13-B877-742192704C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94570" y="1256022"/>
                <a:ext cx="117720" cy="55188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E408BB6-5FF7-4870-9880-EF50764107D2}"/>
              </a:ext>
            </a:extLst>
          </p:cNvPr>
          <p:cNvGrpSpPr/>
          <p:nvPr/>
        </p:nvGrpSpPr>
        <p:grpSpPr>
          <a:xfrm>
            <a:off x="7311290" y="1201040"/>
            <a:ext cx="85320" cy="181440"/>
            <a:chOff x="9748387" y="1601387"/>
            <a:chExt cx="1137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8E103E-335B-4EFC-A8DA-A5D9187EE88B}"/>
                    </a:ext>
                  </a:extLst>
                </p14:cNvPr>
                <p14:cNvContentPartPr/>
                <p14:nvPr/>
              </p14:nvContentPartPr>
              <p14:xfrm>
                <a:off x="9748387" y="1601387"/>
                <a:ext cx="113760" cy="13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8E103E-335B-4EFC-A8DA-A5D9187EE8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30387" y="1583747"/>
                  <a:ext cx="14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873060-CD0E-4F64-ABAA-0C80991C81E6}"/>
                    </a:ext>
                  </a:extLst>
                </p14:cNvPr>
                <p14:cNvContentPartPr/>
                <p14:nvPr/>
              </p14:nvContentPartPr>
              <p14:xfrm>
                <a:off x="9785827" y="1655387"/>
                <a:ext cx="69840" cy="18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873060-CD0E-4F64-ABAA-0C80991C81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68187" y="1637387"/>
                  <a:ext cx="10548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0A76A69-3F9C-40C0-ACB1-2F2556ABA03F}"/>
              </a:ext>
            </a:extLst>
          </p:cNvPr>
          <p:cNvGrpSpPr/>
          <p:nvPr/>
        </p:nvGrpSpPr>
        <p:grpSpPr>
          <a:xfrm>
            <a:off x="6625490" y="1210760"/>
            <a:ext cx="261090" cy="181170"/>
            <a:chOff x="8833987" y="1614347"/>
            <a:chExt cx="34812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67C092-C378-482F-A0BE-B1A6417FD08A}"/>
                    </a:ext>
                  </a:extLst>
                </p14:cNvPr>
                <p14:cNvContentPartPr/>
                <p14:nvPr/>
              </p14:nvContentPartPr>
              <p14:xfrm>
                <a:off x="9039547" y="1614347"/>
                <a:ext cx="12852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67C092-C378-482F-A0BE-B1A6417FD0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21547" y="1596707"/>
                  <a:ext cx="16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8EC055-7D06-4FDA-AE59-55F2C439BA1B}"/>
                    </a:ext>
                  </a:extLst>
                </p14:cNvPr>
                <p14:cNvContentPartPr/>
                <p14:nvPr/>
              </p14:nvContentPartPr>
              <p14:xfrm>
                <a:off x="9025507" y="1622627"/>
                <a:ext cx="156600" cy="233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8EC055-7D06-4FDA-AE59-55F2C439BA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07507" y="1604627"/>
                  <a:ext cx="192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E088AD-6301-45C3-93AD-3FEB8D91BDCE}"/>
                    </a:ext>
                  </a:extLst>
                </p14:cNvPr>
                <p14:cNvContentPartPr/>
                <p14:nvPr/>
              </p14:nvContentPartPr>
              <p14:xfrm>
                <a:off x="8833987" y="1734227"/>
                <a:ext cx="94320" cy="25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E088AD-6301-45C3-93AD-3FEB8D91BDC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16347" y="1716587"/>
                  <a:ext cx="1299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5A6FC9E-5FAA-40FE-A5B0-6D2533F7604F}"/>
              </a:ext>
            </a:extLst>
          </p:cNvPr>
          <p:cNvGrpSpPr/>
          <p:nvPr/>
        </p:nvGrpSpPr>
        <p:grpSpPr>
          <a:xfrm>
            <a:off x="173030" y="961280"/>
            <a:ext cx="2800440" cy="1664820"/>
            <a:chOff x="230707" y="1281707"/>
            <a:chExt cx="3733920" cy="22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C27B55-494E-4526-A69D-10D8958B990D}"/>
                    </a:ext>
                  </a:extLst>
                </p14:cNvPr>
                <p14:cNvContentPartPr/>
                <p14:nvPr/>
              </p14:nvContentPartPr>
              <p14:xfrm>
                <a:off x="276787" y="1281707"/>
                <a:ext cx="120240" cy="1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C27B55-494E-4526-A69D-10D8958B99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8787" y="1263707"/>
                  <a:ext cx="155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E28967-BF82-4CBF-BEBF-4F7CA29BA1FF}"/>
                    </a:ext>
                  </a:extLst>
                </p14:cNvPr>
                <p14:cNvContentPartPr/>
                <p14:nvPr/>
              </p14:nvContentPartPr>
              <p14:xfrm>
                <a:off x="230707" y="1293947"/>
                <a:ext cx="138240" cy="424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E28967-BF82-4CBF-BEBF-4F7CA29BA1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3067" y="1276307"/>
                  <a:ext cx="1738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F42619-FD43-4775-87A0-FB8B3C014ED9}"/>
                    </a:ext>
                  </a:extLst>
                </p14:cNvPr>
                <p14:cNvContentPartPr/>
                <p14:nvPr/>
              </p14:nvContentPartPr>
              <p14:xfrm>
                <a:off x="447427" y="1415627"/>
                <a:ext cx="153000" cy="20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F42619-FD43-4775-87A0-FB8B3C014E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9787" y="1397627"/>
                  <a:ext cx="188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CD0DC6-49F4-44FD-ACF5-5D5FABAEBD28}"/>
                    </a:ext>
                  </a:extLst>
                </p14:cNvPr>
                <p14:cNvContentPartPr/>
                <p14:nvPr/>
              </p14:nvContentPartPr>
              <p14:xfrm>
                <a:off x="616627" y="1442627"/>
                <a:ext cx="345960" cy="197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CD0DC6-49F4-44FD-ACF5-5D5FABAEBD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627" y="1424987"/>
                  <a:ext cx="38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CBD64E-FC01-4AB7-923B-A1DF6F72E36A}"/>
                    </a:ext>
                  </a:extLst>
                </p14:cNvPr>
                <p14:cNvContentPartPr/>
                <p14:nvPr/>
              </p14:nvContentPartPr>
              <p14:xfrm>
                <a:off x="1034947" y="1392587"/>
                <a:ext cx="7200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CBD64E-FC01-4AB7-923B-A1DF6F72E3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6947" y="1374947"/>
                  <a:ext cx="107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5F2D5D-60BA-4CDD-8E07-F54B34A5010E}"/>
                    </a:ext>
                  </a:extLst>
                </p14:cNvPr>
                <p14:cNvContentPartPr/>
                <p14:nvPr/>
              </p14:nvContentPartPr>
              <p14:xfrm>
                <a:off x="994267" y="1505987"/>
                <a:ext cx="76320" cy="6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5F2D5D-60BA-4CDD-8E07-F54B34A501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6627" y="1488347"/>
                  <a:ext cx="111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1B70264-B98A-420B-AAE8-1C5D4AB3FC86}"/>
                    </a:ext>
                  </a:extLst>
                </p14:cNvPr>
                <p14:cNvContentPartPr/>
                <p14:nvPr/>
              </p14:nvContentPartPr>
              <p14:xfrm>
                <a:off x="1269307" y="1509227"/>
                <a:ext cx="1440" cy="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1B70264-B98A-420B-AAE8-1C5D4AB3FC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51307" y="1491587"/>
                  <a:ext cx="37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EDA59A8-561A-4E48-B609-7DD4F96A71E3}"/>
                    </a:ext>
                  </a:extLst>
                </p14:cNvPr>
                <p14:cNvContentPartPr/>
                <p14:nvPr/>
              </p14:nvContentPartPr>
              <p14:xfrm>
                <a:off x="1268227" y="1633067"/>
                <a:ext cx="4680" cy="1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EDA59A8-561A-4E48-B609-7DD4F96A71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50227" y="1615427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B8F955-23BC-4C76-A0C1-7CD4932C34E0}"/>
                    </a:ext>
                  </a:extLst>
                </p14:cNvPr>
                <p14:cNvContentPartPr/>
                <p14:nvPr/>
              </p14:nvContentPartPr>
              <p14:xfrm>
                <a:off x="2330947" y="1508867"/>
                <a:ext cx="11160" cy="4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B8F955-23BC-4C76-A0C1-7CD4932C34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3307" y="1491227"/>
                  <a:ext cx="46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5F1518-8EBA-43A8-9EBE-99A84CD67AB0}"/>
                    </a:ext>
                  </a:extLst>
                </p14:cNvPr>
                <p14:cNvContentPartPr/>
                <p14:nvPr/>
              </p14:nvContentPartPr>
              <p14:xfrm>
                <a:off x="2330947" y="1618667"/>
                <a:ext cx="9000" cy="44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5F1518-8EBA-43A8-9EBE-99A84CD67A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3307" y="1601027"/>
                  <a:ext cx="44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4643BC-383D-44A6-B454-47089762E865}"/>
                    </a:ext>
                  </a:extLst>
                </p14:cNvPr>
                <p14:cNvContentPartPr/>
                <p14:nvPr/>
              </p14:nvContentPartPr>
              <p14:xfrm>
                <a:off x="2506627" y="1499507"/>
                <a:ext cx="80640" cy="181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4643BC-383D-44A6-B454-47089762E8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88627" y="1481507"/>
                  <a:ext cx="116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C7054B-976C-4D6C-AC79-3042AFCD0172}"/>
                    </a:ext>
                  </a:extLst>
                </p14:cNvPr>
                <p14:cNvContentPartPr/>
                <p14:nvPr/>
              </p14:nvContentPartPr>
              <p14:xfrm>
                <a:off x="1479907" y="1409507"/>
                <a:ext cx="552240" cy="349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C7054B-976C-4D6C-AC79-3042AFCD01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61907" y="1391507"/>
                  <a:ext cx="587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8893F1D-76F9-4C18-8801-42BA817CFDA3}"/>
                    </a:ext>
                  </a:extLst>
                </p14:cNvPr>
                <p14:cNvContentPartPr/>
                <p14:nvPr/>
              </p14:nvContentPartPr>
              <p14:xfrm>
                <a:off x="2730907" y="1379987"/>
                <a:ext cx="104040" cy="252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8893F1D-76F9-4C18-8801-42BA817CFD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3267" y="1362347"/>
                  <a:ext cx="139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B0A288F-F3D3-49B9-A482-6C2A2AEF8D50}"/>
                    </a:ext>
                  </a:extLst>
                </p14:cNvPr>
                <p14:cNvContentPartPr/>
                <p14:nvPr/>
              </p14:nvContentPartPr>
              <p14:xfrm>
                <a:off x="2709667" y="1464947"/>
                <a:ext cx="162000" cy="7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B0A288F-F3D3-49B9-A482-6C2A2AEF8D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1667" y="1446947"/>
                  <a:ext cx="197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3EA8D5-0924-40F2-8D80-7797854B32D2}"/>
                    </a:ext>
                  </a:extLst>
                </p14:cNvPr>
                <p14:cNvContentPartPr/>
                <p14:nvPr/>
              </p14:nvContentPartPr>
              <p14:xfrm>
                <a:off x="2931787" y="1485827"/>
                <a:ext cx="419040" cy="337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3EA8D5-0924-40F2-8D80-7797854B32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13787" y="1468187"/>
                  <a:ext cx="4546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7BB6B6-0D35-44C7-A4B5-89C98B586062}"/>
                    </a:ext>
                  </a:extLst>
                </p14:cNvPr>
                <p14:cNvContentPartPr/>
                <p14:nvPr/>
              </p14:nvContentPartPr>
              <p14:xfrm>
                <a:off x="3428947" y="1321667"/>
                <a:ext cx="164520" cy="40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7BB6B6-0D35-44C7-A4B5-89C98B5860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11307" y="1303667"/>
                  <a:ext cx="2001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D2E90B-679B-46DE-91D4-5CA225C795E9}"/>
                    </a:ext>
                  </a:extLst>
                </p14:cNvPr>
                <p14:cNvContentPartPr/>
                <p14:nvPr/>
              </p14:nvContentPartPr>
              <p14:xfrm>
                <a:off x="1471267" y="1907387"/>
                <a:ext cx="558360" cy="84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D2E90B-679B-46DE-91D4-5CA225C795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53627" y="1889747"/>
                  <a:ext cx="594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14360C-089F-4163-9DA0-6A86A56B21F0}"/>
                    </a:ext>
                  </a:extLst>
                </p14:cNvPr>
                <p14:cNvContentPartPr/>
                <p14:nvPr/>
              </p14:nvContentPartPr>
              <p14:xfrm>
                <a:off x="1378387" y="2214467"/>
                <a:ext cx="19440" cy="225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514360C-089F-4163-9DA0-6A86A56B21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0387" y="2196827"/>
                  <a:ext cx="55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D60604-B909-48FA-8038-C6A63374A155}"/>
                    </a:ext>
                  </a:extLst>
                </p14:cNvPr>
                <p14:cNvContentPartPr/>
                <p14:nvPr/>
              </p14:nvContentPartPr>
              <p14:xfrm>
                <a:off x="1365427" y="2228147"/>
                <a:ext cx="160920" cy="126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D60604-B909-48FA-8038-C6A63374A15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47427" y="2210147"/>
                  <a:ext cx="196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632812A-46DD-4730-8A76-F2A097516D5A}"/>
                    </a:ext>
                  </a:extLst>
                </p14:cNvPr>
                <p14:cNvContentPartPr/>
                <p14:nvPr/>
              </p14:nvContentPartPr>
              <p14:xfrm>
                <a:off x="1571707" y="2204747"/>
                <a:ext cx="21600" cy="22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632812A-46DD-4730-8A76-F2A097516D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54067" y="2187107"/>
                  <a:ext cx="57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06A6E9-8D53-4CF0-96B1-DF4A4D43CCCD}"/>
                    </a:ext>
                  </a:extLst>
                </p14:cNvPr>
                <p14:cNvContentPartPr/>
                <p14:nvPr/>
              </p14:nvContentPartPr>
              <p14:xfrm>
                <a:off x="1651987" y="2248307"/>
                <a:ext cx="105480" cy="17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06A6E9-8D53-4CF0-96B1-DF4A4D43CC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34347" y="2230307"/>
                  <a:ext cx="141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3E4B67-CEDF-46B8-AF46-0FA1045FA7C1}"/>
                    </a:ext>
                  </a:extLst>
                </p14:cNvPr>
                <p14:cNvContentPartPr/>
                <p14:nvPr/>
              </p14:nvContentPartPr>
              <p14:xfrm>
                <a:off x="1951507" y="2257667"/>
                <a:ext cx="19440" cy="208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3E4B67-CEDF-46B8-AF46-0FA1045FA7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33507" y="2240027"/>
                  <a:ext cx="55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A217A5D-D5BB-4D47-BEAD-7E1682E6E172}"/>
                    </a:ext>
                  </a:extLst>
                </p14:cNvPr>
                <p14:cNvContentPartPr/>
                <p14:nvPr/>
              </p14:nvContentPartPr>
              <p14:xfrm>
                <a:off x="1857187" y="2198267"/>
                <a:ext cx="160920" cy="56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A217A5D-D5BB-4D47-BEAD-7E1682E6E1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39547" y="2180267"/>
                  <a:ext cx="196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6AA48F-6137-42A7-B6ED-5A932C3928F0}"/>
                    </a:ext>
                  </a:extLst>
                </p14:cNvPr>
                <p14:cNvContentPartPr/>
                <p14:nvPr/>
              </p14:nvContentPartPr>
              <p14:xfrm>
                <a:off x="2189827" y="2249027"/>
                <a:ext cx="63360" cy="18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6AA48F-6137-42A7-B6ED-5A932C3928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72187" y="2231387"/>
                  <a:ext cx="99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9DED32F-D7A5-4C8B-861B-DE28FA4E691C}"/>
                    </a:ext>
                  </a:extLst>
                </p14:cNvPr>
                <p14:cNvContentPartPr/>
                <p14:nvPr/>
              </p14:nvContentPartPr>
              <p14:xfrm>
                <a:off x="2324827" y="2308787"/>
                <a:ext cx="180000" cy="10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9DED32F-D7A5-4C8B-861B-DE28FA4E69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06827" y="2290787"/>
                  <a:ext cx="215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661E1E3-F53C-4B1A-87D2-C4494B49997C}"/>
                    </a:ext>
                  </a:extLst>
                </p14:cNvPr>
                <p14:cNvContentPartPr/>
                <p14:nvPr/>
              </p14:nvContentPartPr>
              <p14:xfrm>
                <a:off x="2569267" y="2313467"/>
                <a:ext cx="60480" cy="112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661E1E3-F53C-4B1A-87D2-C4494B4999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51627" y="2295467"/>
                  <a:ext cx="96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0D95ED-AB7E-4D73-8DB7-13338F824373}"/>
                    </a:ext>
                  </a:extLst>
                </p14:cNvPr>
                <p14:cNvContentPartPr/>
                <p14:nvPr/>
              </p14:nvContentPartPr>
              <p14:xfrm>
                <a:off x="2707507" y="2163347"/>
                <a:ext cx="248400" cy="27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0D95ED-AB7E-4D73-8DB7-13338F8243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9507" y="2145707"/>
                  <a:ext cx="284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1EC201-AD20-40EB-9414-0136251949D0}"/>
                    </a:ext>
                  </a:extLst>
                </p14:cNvPr>
                <p14:cNvContentPartPr/>
                <p14:nvPr/>
              </p14:nvContentPartPr>
              <p14:xfrm>
                <a:off x="3032587" y="2222027"/>
                <a:ext cx="142560" cy="25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1EC201-AD20-40EB-9414-0136251949D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14587" y="2204387"/>
                  <a:ext cx="178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06778F-C6A0-496D-8EC3-69E55B86AB64}"/>
                    </a:ext>
                  </a:extLst>
                </p14:cNvPr>
                <p14:cNvContentPartPr/>
                <p14:nvPr/>
              </p14:nvContentPartPr>
              <p14:xfrm>
                <a:off x="3208987" y="2295467"/>
                <a:ext cx="251640" cy="178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06778F-C6A0-496D-8EC3-69E55B86AB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91347" y="2277467"/>
                  <a:ext cx="287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8440E6-B443-41CF-ACAD-7BF6A0A65319}"/>
                    </a:ext>
                  </a:extLst>
                </p14:cNvPr>
                <p14:cNvContentPartPr/>
                <p14:nvPr/>
              </p14:nvContentPartPr>
              <p14:xfrm>
                <a:off x="3507427" y="2195747"/>
                <a:ext cx="14400" cy="357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8440E6-B443-41CF-ACAD-7BF6A0A653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89427" y="2178107"/>
                  <a:ext cx="50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49F5CA-C5B3-4D13-B565-6ACCCD039C5A}"/>
                    </a:ext>
                  </a:extLst>
                </p14:cNvPr>
                <p14:cNvContentPartPr/>
                <p14:nvPr/>
              </p14:nvContentPartPr>
              <p14:xfrm>
                <a:off x="2581507" y="1741067"/>
                <a:ext cx="1206000" cy="211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49F5CA-C5B3-4D13-B565-6ACCCD039C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63867" y="1723067"/>
                  <a:ext cx="1241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7953AC-985F-4812-BCB2-FADAFAD81A15}"/>
                    </a:ext>
                  </a:extLst>
                </p14:cNvPr>
                <p14:cNvContentPartPr/>
                <p14:nvPr/>
              </p14:nvContentPartPr>
              <p14:xfrm>
                <a:off x="3203587" y="1925747"/>
                <a:ext cx="761040" cy="1482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7953AC-985F-4812-BCB2-FADAFAD81A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85947" y="1908107"/>
                  <a:ext cx="79668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2A5916-3420-457E-9874-6680FEE683F0}"/>
                    </a:ext>
                  </a:extLst>
                </p14:cNvPr>
                <p14:cNvContentPartPr/>
                <p14:nvPr/>
              </p14:nvContentPartPr>
              <p14:xfrm>
                <a:off x="3145627" y="3262427"/>
                <a:ext cx="246600" cy="23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2A5916-3420-457E-9874-6680FEE683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27987" y="3244787"/>
                  <a:ext cx="2822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69465E9-9634-476A-A5E2-0EC6B93EA356}"/>
              </a:ext>
            </a:extLst>
          </p:cNvPr>
          <p:cNvGrpSpPr/>
          <p:nvPr/>
        </p:nvGrpSpPr>
        <p:grpSpPr>
          <a:xfrm>
            <a:off x="569390" y="2721950"/>
            <a:ext cx="163890" cy="189540"/>
            <a:chOff x="759187" y="3629267"/>
            <a:chExt cx="218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2343AE1-D6A0-4497-BAA2-CA47798B4374}"/>
                    </a:ext>
                  </a:extLst>
                </p14:cNvPr>
                <p14:cNvContentPartPr/>
                <p14:nvPr/>
              </p14:nvContentPartPr>
              <p14:xfrm>
                <a:off x="849907" y="3629267"/>
                <a:ext cx="15480" cy="252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2343AE1-D6A0-4497-BAA2-CA47798B43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2267" y="3611267"/>
                  <a:ext cx="51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9041B2-B8B4-4177-B8FA-D03D1ED273BB}"/>
                    </a:ext>
                  </a:extLst>
                </p14:cNvPr>
                <p14:cNvContentPartPr/>
                <p14:nvPr/>
              </p14:nvContentPartPr>
              <p14:xfrm>
                <a:off x="759187" y="3759227"/>
                <a:ext cx="218520" cy="1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9041B2-B8B4-4177-B8FA-D03D1ED273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1187" y="3741227"/>
                  <a:ext cx="254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92A4A-7957-4BE9-A298-4F4DD4146652}"/>
              </a:ext>
            </a:extLst>
          </p:cNvPr>
          <p:cNvGrpSpPr/>
          <p:nvPr/>
        </p:nvGrpSpPr>
        <p:grpSpPr>
          <a:xfrm>
            <a:off x="1328630" y="2692250"/>
            <a:ext cx="499770" cy="226800"/>
            <a:chOff x="1771507" y="3589667"/>
            <a:chExt cx="6663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308730-ACB2-4493-BE87-854536225DDC}"/>
                    </a:ext>
                  </a:extLst>
                </p14:cNvPr>
                <p14:cNvContentPartPr/>
                <p14:nvPr/>
              </p14:nvContentPartPr>
              <p14:xfrm>
                <a:off x="1771507" y="3710267"/>
                <a:ext cx="550440" cy="49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308730-ACB2-4493-BE87-854536225D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53507" y="3692267"/>
                  <a:ext cx="586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20967B-3705-4C5D-AFA4-9109906C8E1F}"/>
                    </a:ext>
                  </a:extLst>
                </p14:cNvPr>
                <p14:cNvContentPartPr/>
                <p14:nvPr/>
              </p14:nvContentPartPr>
              <p14:xfrm>
                <a:off x="2276587" y="3589667"/>
                <a:ext cx="161280" cy="30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20967B-3705-4C5D-AFA4-9109906C8E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58587" y="3572027"/>
                  <a:ext cx="19692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36C6C31-C573-4008-8087-0966C62C8E1C}"/>
                  </a:ext>
                </a:extLst>
              </p14:cNvPr>
              <p14:cNvContentPartPr/>
              <p14:nvPr/>
            </p14:nvContentPartPr>
            <p14:xfrm>
              <a:off x="602600" y="3184730"/>
              <a:ext cx="159300" cy="3213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36C6C31-C573-4008-8087-0966C62C8E1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4620" y="3166880"/>
                <a:ext cx="194900" cy="67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44442FC-9E5C-4AC2-BB47-32825C506423}"/>
                  </a:ext>
                </a:extLst>
              </p14:cNvPr>
              <p14:cNvContentPartPr/>
              <p14:nvPr/>
            </p14:nvContentPartPr>
            <p14:xfrm>
              <a:off x="1247900" y="3110210"/>
              <a:ext cx="562410" cy="2835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44442FC-9E5C-4AC2-BB47-32825C50642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29909" y="3092267"/>
                <a:ext cx="598033" cy="63877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19CEA62-E367-47B1-9E89-F4ABAF4BC79C}"/>
              </a:ext>
            </a:extLst>
          </p:cNvPr>
          <p:cNvGrpSpPr/>
          <p:nvPr/>
        </p:nvGrpSpPr>
        <p:grpSpPr>
          <a:xfrm>
            <a:off x="154670" y="2330720"/>
            <a:ext cx="524340" cy="250020"/>
            <a:chOff x="206227" y="3107627"/>
            <a:chExt cx="6991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F65E10-D3BD-4126-98CE-322299AC7B0A}"/>
                    </a:ext>
                  </a:extLst>
                </p14:cNvPr>
                <p14:cNvContentPartPr/>
                <p14:nvPr/>
              </p14:nvContentPartPr>
              <p14:xfrm>
                <a:off x="206227" y="3107627"/>
                <a:ext cx="129600" cy="259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F65E10-D3BD-4126-98CE-322299AC7B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8227" y="3089987"/>
                  <a:ext cx="165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6C95C5-8F3C-498F-B6CC-48B2B09CBEF1}"/>
                    </a:ext>
                  </a:extLst>
                </p14:cNvPr>
                <p14:cNvContentPartPr/>
                <p14:nvPr/>
              </p14:nvContentPartPr>
              <p14:xfrm>
                <a:off x="414307" y="3120947"/>
                <a:ext cx="211320" cy="226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6C95C5-8F3C-498F-B6CC-48B2B09CBE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6667" y="3103307"/>
                  <a:ext cx="246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6052E8-110D-4CE2-8FF5-7B431BA6B106}"/>
                    </a:ext>
                  </a:extLst>
                </p14:cNvPr>
                <p14:cNvContentPartPr/>
                <p14:nvPr/>
              </p14:nvContentPartPr>
              <p14:xfrm>
                <a:off x="671347" y="3222467"/>
                <a:ext cx="234000" cy="218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6052E8-110D-4CE2-8FF5-7B431BA6B1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3707" y="3204467"/>
                  <a:ext cx="26964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132CBB2-A00A-44CF-9CEB-E16B5DB7D216}"/>
              </a:ext>
            </a:extLst>
          </p:cNvPr>
          <p:cNvGrpSpPr/>
          <p:nvPr/>
        </p:nvGrpSpPr>
        <p:grpSpPr>
          <a:xfrm>
            <a:off x="864500" y="2268620"/>
            <a:ext cx="941760" cy="247320"/>
            <a:chOff x="1152667" y="3024827"/>
            <a:chExt cx="12556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7BD60B-9A4C-4192-BA43-E2697331033F}"/>
                    </a:ext>
                  </a:extLst>
                </p14:cNvPr>
                <p14:cNvContentPartPr/>
                <p14:nvPr/>
              </p14:nvContentPartPr>
              <p14:xfrm>
                <a:off x="1152667" y="3177827"/>
                <a:ext cx="175680" cy="111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7BD60B-9A4C-4192-BA43-E269733103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4667" y="3160187"/>
                  <a:ext cx="211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F24E92A-9FAA-4596-9697-0C4EEA2B3BB4}"/>
                    </a:ext>
                  </a:extLst>
                </p14:cNvPr>
                <p14:cNvContentPartPr/>
                <p14:nvPr/>
              </p14:nvContentPartPr>
              <p14:xfrm>
                <a:off x="1432747" y="3221027"/>
                <a:ext cx="121320" cy="80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F24E92A-9FAA-4596-9697-0C4EEA2B3B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14747" y="3203387"/>
                  <a:ext cx="156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6FAC803-76DB-44C6-A7F0-11BF030189F8}"/>
                    </a:ext>
                  </a:extLst>
                </p14:cNvPr>
                <p14:cNvContentPartPr/>
                <p14:nvPr/>
              </p14:nvContentPartPr>
              <p14:xfrm>
                <a:off x="1498987" y="3230027"/>
                <a:ext cx="3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6FAC803-76DB-44C6-A7F0-11BF030189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81347" y="32120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8A225E4-B298-4213-BE29-F3014AC6DEC7}"/>
                    </a:ext>
                  </a:extLst>
                </p14:cNvPr>
                <p14:cNvContentPartPr/>
                <p14:nvPr/>
              </p14:nvContentPartPr>
              <p14:xfrm>
                <a:off x="1498987" y="3024827"/>
                <a:ext cx="392760" cy="316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8A225E4-B298-4213-BE29-F3014AC6DEC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81347" y="3006827"/>
                  <a:ext cx="428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2DA562-1FF6-4F1A-9C02-A53895807BCF}"/>
                    </a:ext>
                  </a:extLst>
                </p14:cNvPr>
                <p14:cNvContentPartPr/>
                <p14:nvPr/>
              </p14:nvContentPartPr>
              <p14:xfrm>
                <a:off x="2080747" y="3129227"/>
                <a:ext cx="127800" cy="225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2DA562-1FF6-4F1A-9C02-A53895807B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63107" y="3111587"/>
                  <a:ext cx="163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DF131-E601-436D-851C-BFFA20F5A182}"/>
                    </a:ext>
                  </a:extLst>
                </p14:cNvPr>
                <p14:cNvContentPartPr/>
                <p14:nvPr/>
              </p14:nvContentPartPr>
              <p14:xfrm>
                <a:off x="2404747" y="3163427"/>
                <a:ext cx="3600" cy="1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DF131-E601-436D-851C-BFFA20F5A1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87107" y="3145787"/>
                  <a:ext cx="3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D0135F-A368-4B07-990E-C25F13A3C316}"/>
                    </a:ext>
                  </a:extLst>
                </p14:cNvPr>
                <p14:cNvContentPartPr/>
                <p14:nvPr/>
              </p14:nvContentPartPr>
              <p14:xfrm>
                <a:off x="2407987" y="3242267"/>
                <a:ext cx="360" cy="51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D0135F-A368-4B07-990E-C25F13A3C3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90347" y="3224627"/>
                  <a:ext cx="3600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DD1CBC2-C451-422B-A4C2-796CD44DF78C}"/>
                  </a:ext>
                </a:extLst>
              </p14:cNvPr>
              <p14:cNvContentPartPr/>
              <p14:nvPr/>
            </p14:nvContentPartPr>
            <p14:xfrm>
              <a:off x="1182560" y="3023000"/>
              <a:ext cx="124740" cy="2392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DD1CBC2-C451-422B-A4C2-796CD44DF78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64586" y="3005014"/>
                <a:ext cx="160329" cy="274833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5E76286-A742-41BE-AA9C-C7CF446E5AC9}"/>
              </a:ext>
            </a:extLst>
          </p:cNvPr>
          <p:cNvGrpSpPr/>
          <p:nvPr/>
        </p:nvGrpSpPr>
        <p:grpSpPr>
          <a:xfrm>
            <a:off x="2754770" y="4391360"/>
            <a:ext cx="2192670" cy="274860"/>
            <a:chOff x="3673027" y="5855147"/>
            <a:chExt cx="292356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6A47DF2-3A28-4BB6-A281-33A1BFB8A826}"/>
                    </a:ext>
                  </a:extLst>
                </p14:cNvPr>
                <p14:cNvContentPartPr/>
                <p14:nvPr/>
              </p14:nvContentPartPr>
              <p14:xfrm>
                <a:off x="6237667" y="5916707"/>
                <a:ext cx="358920" cy="30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6A47DF2-3A28-4BB6-A281-33A1BFB8A8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19667" y="5899067"/>
                  <a:ext cx="3945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7158AA-D7CE-45C7-A20B-C06EC9266975}"/>
                    </a:ext>
                  </a:extLst>
                </p14:cNvPr>
                <p14:cNvContentPartPr/>
                <p14:nvPr/>
              </p14:nvContentPartPr>
              <p14:xfrm>
                <a:off x="3786427" y="5937947"/>
                <a:ext cx="2516760" cy="12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7158AA-D7CE-45C7-A20B-C06EC92669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68787" y="5920307"/>
                  <a:ext cx="2552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BB401C-5918-4CD5-AF13-87651C9A635A}"/>
                    </a:ext>
                  </a:extLst>
                </p14:cNvPr>
                <p14:cNvContentPartPr/>
                <p14:nvPr/>
              </p14:nvContentPartPr>
              <p14:xfrm>
                <a:off x="3673027" y="5855147"/>
                <a:ext cx="222840" cy="184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BB401C-5918-4CD5-AF13-87651C9A63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55387" y="5837147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F3E2CFC-4C17-45D6-8556-F12E1A22452A}"/>
              </a:ext>
            </a:extLst>
          </p:cNvPr>
          <p:cNvGrpSpPr/>
          <p:nvPr/>
        </p:nvGrpSpPr>
        <p:grpSpPr>
          <a:xfrm>
            <a:off x="1153130" y="4138100"/>
            <a:ext cx="295650" cy="231120"/>
            <a:chOff x="1537507" y="5517467"/>
            <a:chExt cx="39420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796008-EBEF-494E-B472-920627DFF11F}"/>
                    </a:ext>
                  </a:extLst>
                </p14:cNvPr>
                <p14:cNvContentPartPr/>
                <p14:nvPr/>
              </p14:nvContentPartPr>
              <p14:xfrm>
                <a:off x="1618867" y="5517467"/>
                <a:ext cx="34560" cy="30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796008-EBEF-494E-B472-920627DFF11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00867" y="5499467"/>
                  <a:ext cx="702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7C0CED5-6A23-49DD-891A-F9BF34BFA155}"/>
                    </a:ext>
                  </a:extLst>
                </p14:cNvPr>
                <p14:cNvContentPartPr/>
                <p14:nvPr/>
              </p14:nvContentPartPr>
              <p14:xfrm>
                <a:off x="1537507" y="5630147"/>
                <a:ext cx="205560" cy="2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7C0CED5-6A23-49DD-891A-F9BF34BFA1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19867" y="5612147"/>
                  <a:ext cx="241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A67F246-97EF-4E68-9FC2-B381F19112AC}"/>
                    </a:ext>
                  </a:extLst>
                </p14:cNvPr>
                <p14:cNvContentPartPr/>
                <p14:nvPr/>
              </p14:nvContentPartPr>
              <p14:xfrm>
                <a:off x="1832707" y="5670467"/>
                <a:ext cx="99000" cy="136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A67F246-97EF-4E68-9FC2-B381F19112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14707" y="5652827"/>
                  <a:ext cx="1346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6E2B6CE-AE47-41A2-BACF-D4751F5B544A}"/>
              </a:ext>
            </a:extLst>
          </p:cNvPr>
          <p:cNvGrpSpPr/>
          <p:nvPr/>
        </p:nvGrpSpPr>
        <p:grpSpPr>
          <a:xfrm>
            <a:off x="1735250" y="4084640"/>
            <a:ext cx="557010" cy="283500"/>
            <a:chOff x="2313667" y="5446187"/>
            <a:chExt cx="74268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205BAF-F752-4257-B56D-22A8CDCA2F11}"/>
                    </a:ext>
                  </a:extLst>
                </p14:cNvPr>
                <p14:cNvContentPartPr/>
                <p14:nvPr/>
              </p14:nvContentPartPr>
              <p14:xfrm>
                <a:off x="2313667" y="5446187"/>
                <a:ext cx="147240" cy="361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205BAF-F752-4257-B56D-22A8CDCA2F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95667" y="5428547"/>
                  <a:ext cx="1828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03E4B59-17A0-4A03-8242-538829A4C7A0}"/>
                    </a:ext>
                  </a:extLst>
                </p14:cNvPr>
                <p14:cNvContentPartPr/>
                <p14:nvPr/>
              </p14:nvContentPartPr>
              <p14:xfrm>
                <a:off x="2468827" y="5657867"/>
                <a:ext cx="201600" cy="159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03E4B59-17A0-4A03-8242-538829A4C7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51187" y="5639867"/>
                  <a:ext cx="237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3312BF-A4B2-42DC-B8E9-C5DFECA42C27}"/>
                    </a:ext>
                  </a:extLst>
                </p14:cNvPr>
                <p14:cNvContentPartPr/>
                <p14:nvPr/>
              </p14:nvContentPartPr>
              <p14:xfrm>
                <a:off x="2722267" y="5638787"/>
                <a:ext cx="63360" cy="18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3312BF-A4B2-42DC-B8E9-C5DFECA42C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04627" y="5620787"/>
                  <a:ext cx="99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518F965-13A7-4EC8-83DE-B416EC7F4837}"/>
                    </a:ext>
                  </a:extLst>
                </p14:cNvPr>
                <p14:cNvContentPartPr/>
                <p14:nvPr/>
              </p14:nvContentPartPr>
              <p14:xfrm>
                <a:off x="2951587" y="5467427"/>
                <a:ext cx="85680" cy="324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518F965-13A7-4EC8-83DE-B416EC7F48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33587" y="5449787"/>
                  <a:ext cx="1213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9E834E5-249F-4593-A1F1-F46A02D13B6C}"/>
                    </a:ext>
                  </a:extLst>
                </p14:cNvPr>
                <p14:cNvContentPartPr/>
                <p14:nvPr/>
              </p14:nvContentPartPr>
              <p14:xfrm>
                <a:off x="2839987" y="5635907"/>
                <a:ext cx="216360" cy="3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9E834E5-249F-4593-A1F1-F46A02D13B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22347" y="5618267"/>
                  <a:ext cx="2520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E918952-EE73-4F22-9434-8393B5179B2A}"/>
              </a:ext>
            </a:extLst>
          </p:cNvPr>
          <p:cNvGrpSpPr/>
          <p:nvPr/>
        </p:nvGrpSpPr>
        <p:grpSpPr>
          <a:xfrm>
            <a:off x="2534450" y="4056830"/>
            <a:ext cx="485460" cy="246510"/>
            <a:chOff x="3379267" y="5409107"/>
            <a:chExt cx="6472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07DFED-EB20-4603-ABB7-92BD4BDAD5E2}"/>
                    </a:ext>
                  </a:extLst>
                </p14:cNvPr>
                <p14:cNvContentPartPr/>
                <p14:nvPr/>
              </p14:nvContentPartPr>
              <p14:xfrm>
                <a:off x="3379267" y="5556707"/>
                <a:ext cx="144720" cy="153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07DFED-EB20-4603-ABB7-92BD4BDAD5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61267" y="5538707"/>
                  <a:ext cx="180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6D009EB-326C-491B-BE74-712934229741}"/>
                    </a:ext>
                  </a:extLst>
                </p14:cNvPr>
                <p14:cNvContentPartPr/>
                <p14:nvPr/>
              </p14:nvContentPartPr>
              <p14:xfrm>
                <a:off x="3586267" y="5409107"/>
                <a:ext cx="75240" cy="320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6D009EB-326C-491B-BE74-7129342297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68267" y="5391107"/>
                  <a:ext cx="1108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A5D272A-1B96-41D7-9CD7-697DC86086FC}"/>
                    </a:ext>
                  </a:extLst>
                </p14:cNvPr>
                <p14:cNvContentPartPr/>
                <p14:nvPr/>
              </p14:nvContentPartPr>
              <p14:xfrm>
                <a:off x="3701827" y="5556347"/>
                <a:ext cx="159840" cy="181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A5D272A-1B96-41D7-9CD7-697DC86086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83827" y="5538707"/>
                  <a:ext cx="195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33E2D86-C390-4B69-A161-BB9B538A165D}"/>
                    </a:ext>
                  </a:extLst>
                </p14:cNvPr>
                <p14:cNvContentPartPr/>
                <p14:nvPr/>
              </p14:nvContentPartPr>
              <p14:xfrm>
                <a:off x="4015387" y="5681267"/>
                <a:ext cx="11160" cy="6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33E2D86-C390-4B69-A161-BB9B538A16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97387" y="5663267"/>
                  <a:ext cx="46800" cy="41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3627A6F-92B0-49C1-9D04-12FFF220636F}"/>
              </a:ext>
            </a:extLst>
          </p:cNvPr>
          <p:cNvSpPr/>
          <p:nvPr/>
        </p:nvSpPr>
        <p:spPr>
          <a:xfrm>
            <a:off x="5705197" y="2383371"/>
            <a:ext cx="34948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# Swap elements (ONLY for np array)</a:t>
            </a:r>
          </a:p>
          <a:p>
            <a:r>
              <a:rPr lang="en-US" sz="1350">
                <a:solidFill>
                  <a:srgbClr val="000000"/>
                </a:solidFill>
                <a:latin typeface="Consolas" panose="020B0609020204030204" pitchFamily="49" charset="0"/>
              </a:rPr>
              <a:t>array01[[0,1]] = array01[[1,0]]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9514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F938-7D94-45BC-8639-9AF43D6058E1}"/>
              </a:ext>
            </a:extLst>
          </p:cNvPr>
          <p:cNvSpPr txBox="1"/>
          <p:nvPr/>
        </p:nvSpPr>
        <p:spPr>
          <a:xfrm>
            <a:off x="103668" y="71770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2D list/np array (Matrices)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2AB6A-BB51-4355-A5EC-CFCC6D36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5" y="1128386"/>
            <a:ext cx="4017993" cy="897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2F744-C6F5-4B91-9CEB-1D1629A4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8" y="2510060"/>
            <a:ext cx="4000847" cy="1108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72ECB-71C0-4DB8-9435-C511A436675A}"/>
              </a:ext>
            </a:extLst>
          </p:cNvPr>
          <p:cNvSpPr txBox="1"/>
          <p:nvPr/>
        </p:nvSpPr>
        <p:spPr>
          <a:xfrm>
            <a:off x="190570" y="3964708"/>
            <a:ext cx="25314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>
                <a:latin typeface="Roboto" panose="02000000000000000000" pitchFamily="2" charset="0"/>
                <a:ea typeface="Roboto" panose="02000000000000000000" pitchFamily="2" charset="0"/>
              </a:rPr>
              <a:t>For more: google 2D list 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0F346-49EB-4A0B-896A-E1AE3C33A90A}"/>
              </a:ext>
            </a:extLst>
          </p:cNvPr>
          <p:cNvSpPr/>
          <p:nvPr/>
        </p:nvSpPr>
        <p:spPr>
          <a:xfrm>
            <a:off x="5481084" y="1128386"/>
            <a:ext cx="348524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>
                <a:latin typeface="Roboto" panose="02000000000000000000" pitchFamily="2" charset="0"/>
                <a:ea typeface="Roboto" panose="02000000000000000000" pitchFamily="2" charset="0"/>
              </a:rPr>
              <a:t>a = np.array([[1, 2, 3], [4, 5, 6]], np.int32)</a:t>
            </a:r>
          </a:p>
          <a:p>
            <a:r>
              <a:rPr lang="en-US" sz="1500">
                <a:latin typeface="Roboto" panose="02000000000000000000" pitchFamily="2" charset="0"/>
                <a:ea typeface="Roboto" panose="02000000000000000000" pitchFamily="2" charset="0"/>
              </a:rPr>
              <a:t>a[:, [0, 2]] # slicing, get 1</a:t>
            </a:r>
            <a:r>
              <a:rPr lang="en-US" sz="1500" baseline="30000">
                <a:latin typeface="Roboto" panose="02000000000000000000" pitchFamily="2" charset="0"/>
                <a:ea typeface="Roboto" panose="02000000000000000000" pitchFamily="2" charset="0"/>
              </a:rPr>
              <a:t>st</a:t>
            </a:r>
            <a:r>
              <a:rPr lang="en-US" sz="1500">
                <a:latin typeface="Roboto" panose="02000000000000000000" pitchFamily="2" charset="0"/>
                <a:ea typeface="Roboto" panose="02000000000000000000" pitchFamily="2" charset="0"/>
              </a:rPr>
              <a:t> and 2</a:t>
            </a:r>
            <a:r>
              <a:rPr lang="en-US" sz="1500" baseline="30000">
                <a:latin typeface="Roboto" panose="02000000000000000000" pitchFamily="2" charset="0"/>
                <a:ea typeface="Roboto" panose="02000000000000000000" pitchFamily="2" charset="0"/>
              </a:rPr>
              <a:t>nd</a:t>
            </a:r>
            <a:r>
              <a:rPr lang="en-US" sz="1500">
                <a:latin typeface="Roboto" panose="02000000000000000000" pitchFamily="2" charset="0"/>
                <a:ea typeface="Roboto" panose="02000000000000000000" pitchFamily="2" charset="0"/>
              </a:rPr>
              <a:t> col.</a:t>
            </a:r>
          </a:p>
          <a:p>
            <a:endParaRPr lang="en-US" sz="15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05DD5-0C34-4C4D-87BC-88A1D2D40BF3}"/>
              </a:ext>
            </a:extLst>
          </p:cNvPr>
          <p:cNvSpPr/>
          <p:nvPr/>
        </p:nvSpPr>
        <p:spPr>
          <a:xfrm>
            <a:off x="294238" y="736175"/>
            <a:ext cx="225254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List: can be a set of lists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F0BDD-C3BD-4C12-8CEC-26212B847283}"/>
              </a:ext>
            </a:extLst>
          </p:cNvPr>
          <p:cNvSpPr/>
          <p:nvPr/>
        </p:nvSpPr>
        <p:spPr>
          <a:xfrm>
            <a:off x="5481084" y="736175"/>
            <a:ext cx="169790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Np array: a matrix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C08C7F-447E-4EE3-89FC-902875080B29}"/>
              </a:ext>
            </a:extLst>
          </p:cNvPr>
          <p:cNvGrpSpPr/>
          <p:nvPr/>
        </p:nvGrpSpPr>
        <p:grpSpPr>
          <a:xfrm>
            <a:off x="5528721" y="1976538"/>
            <a:ext cx="254070" cy="285120"/>
            <a:chOff x="7371628" y="2635384"/>
            <a:chExt cx="3387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219665-C086-4239-88B4-802BB0EF7382}"/>
                    </a:ext>
                  </a:extLst>
                </p14:cNvPr>
                <p14:cNvContentPartPr/>
                <p14:nvPr/>
              </p14:nvContentPartPr>
              <p14:xfrm>
                <a:off x="7492228" y="2635384"/>
                <a:ext cx="31320" cy="38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219665-C086-4239-88B4-802BB0EF73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74588" y="2617384"/>
                  <a:ext cx="66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95562A-934A-4AE5-A303-72E7D08FE42E}"/>
                    </a:ext>
                  </a:extLst>
                </p14:cNvPr>
                <p14:cNvContentPartPr/>
                <p14:nvPr/>
              </p14:nvContentPartPr>
              <p14:xfrm>
                <a:off x="7371628" y="2845264"/>
                <a:ext cx="338760" cy="3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95562A-934A-4AE5-A303-72E7D08FE4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3628" y="2827624"/>
                  <a:ext cx="37440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D6B020-871F-47FF-B03B-B976A2DA12FD}"/>
                  </a:ext>
                </a:extLst>
              </p14:cNvPr>
              <p14:cNvContentPartPr/>
              <p14:nvPr/>
            </p14:nvContentPartPr>
            <p14:xfrm>
              <a:off x="6009051" y="2134488"/>
              <a:ext cx="174420" cy="37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D6B020-871F-47FF-B03B-B976A2DA12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107" y="2117306"/>
                <a:ext cx="20995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67BCA68-B5C3-400F-BC34-6734B16A3E22}"/>
              </a:ext>
            </a:extLst>
          </p:cNvPr>
          <p:cNvGrpSpPr/>
          <p:nvPr/>
        </p:nvGrpSpPr>
        <p:grpSpPr>
          <a:xfrm>
            <a:off x="6544191" y="1948728"/>
            <a:ext cx="152010" cy="244080"/>
            <a:chOff x="8725588" y="2598304"/>
            <a:chExt cx="2026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7BD6E7-7D8B-4AF9-92C7-78B3093513E1}"/>
                    </a:ext>
                  </a:extLst>
                </p14:cNvPr>
                <p14:cNvContentPartPr/>
                <p14:nvPr/>
              </p14:nvContentPartPr>
              <p14:xfrm>
                <a:off x="8747908" y="2710624"/>
                <a:ext cx="180360" cy="16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7BD6E7-7D8B-4AF9-92C7-78B3093513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0268" y="2692984"/>
                  <a:ext cx="216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674725-E0D9-416A-96D6-6A0883EF4AA7}"/>
                    </a:ext>
                  </a:extLst>
                </p14:cNvPr>
                <p14:cNvContentPartPr/>
                <p14:nvPr/>
              </p14:nvContentPartPr>
              <p14:xfrm>
                <a:off x="8725588" y="2683984"/>
                <a:ext cx="163800" cy="167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674725-E0D9-416A-96D6-6A0883EF4A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07948" y="2666344"/>
                  <a:ext cx="199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014388-B772-4AE7-B3D9-2EAEF2F10202}"/>
                    </a:ext>
                  </a:extLst>
                </p14:cNvPr>
                <p14:cNvContentPartPr/>
                <p14:nvPr/>
              </p14:nvContentPartPr>
              <p14:xfrm>
                <a:off x="8809828" y="2598304"/>
                <a:ext cx="2880" cy="32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014388-B772-4AE7-B3D9-2EAEF2F102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91828" y="2580304"/>
                  <a:ext cx="3852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3B425-FE1B-4FBE-BE2B-F05A0A2512E3}"/>
                  </a:ext>
                </a:extLst>
              </p14:cNvPr>
              <p14:cNvContentPartPr/>
              <p14:nvPr/>
            </p14:nvContentPartPr>
            <p14:xfrm>
              <a:off x="7006161" y="2005698"/>
              <a:ext cx="152280" cy="32751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3B425-FE1B-4FBE-BE2B-F05A0A2512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88161" y="1987703"/>
                <a:ext cx="187920" cy="3631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BE7EFED-4189-4DFA-8F39-E5BD5FCD4DDA}"/>
              </a:ext>
            </a:extLst>
          </p:cNvPr>
          <p:cNvGrpSpPr/>
          <p:nvPr/>
        </p:nvGrpSpPr>
        <p:grpSpPr>
          <a:xfrm>
            <a:off x="7528071" y="1913358"/>
            <a:ext cx="288360" cy="239490"/>
            <a:chOff x="10037428" y="2551144"/>
            <a:chExt cx="38448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1347BA-ADEE-4A5E-B86D-F9850A8375D8}"/>
                    </a:ext>
                  </a:extLst>
                </p14:cNvPr>
                <p14:cNvContentPartPr/>
                <p14:nvPr/>
              </p14:nvContentPartPr>
              <p14:xfrm>
                <a:off x="10037428" y="2677864"/>
                <a:ext cx="147960" cy="142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1347BA-ADEE-4A5E-B86D-F9850A8375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428" y="2660224"/>
                  <a:ext cx="183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36ED94-AFD4-4102-9134-AA2321C6E08A}"/>
                    </a:ext>
                  </a:extLst>
                </p14:cNvPr>
                <p14:cNvContentPartPr/>
                <p14:nvPr/>
              </p14:nvContentPartPr>
              <p14:xfrm>
                <a:off x="10049308" y="2683984"/>
                <a:ext cx="103680" cy="11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36ED94-AFD4-4102-9134-AA2321C6E0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31668" y="2666344"/>
                  <a:ext cx="139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5BC0FD-FF16-4193-B656-DFD194925A6D}"/>
                    </a:ext>
                  </a:extLst>
                </p14:cNvPr>
                <p14:cNvContentPartPr/>
                <p14:nvPr/>
              </p14:nvContentPartPr>
              <p14:xfrm>
                <a:off x="10257388" y="2668504"/>
                <a:ext cx="9828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5BC0FD-FF16-4193-B656-DFD194925A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39748" y="2650504"/>
                  <a:ext cx="13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CBF2C4-2FEA-42E6-AAF9-49FC6C80749E}"/>
                    </a:ext>
                  </a:extLst>
                </p14:cNvPr>
                <p14:cNvContentPartPr/>
                <p14:nvPr/>
              </p14:nvContentPartPr>
              <p14:xfrm>
                <a:off x="10256308" y="2636824"/>
                <a:ext cx="165600" cy="13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CBF2C4-2FEA-42E6-AAF9-49FC6C8074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38308" y="2619184"/>
                  <a:ext cx="201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284DB3-9CA6-41A6-9B5A-AE3C03645627}"/>
                    </a:ext>
                  </a:extLst>
                </p14:cNvPr>
                <p14:cNvContentPartPr/>
                <p14:nvPr/>
              </p14:nvContentPartPr>
              <p14:xfrm>
                <a:off x="10312468" y="2551144"/>
                <a:ext cx="7200" cy="239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284DB3-9CA6-41A6-9B5A-AE3C036456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94828" y="2533144"/>
                  <a:ext cx="42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CE907B-025E-4868-8DCF-085BE901FD02}"/>
                    </a:ext>
                  </a:extLst>
                </p14:cNvPr>
                <p14:cNvContentPartPr/>
                <p14:nvPr/>
              </p14:nvContentPartPr>
              <p14:xfrm>
                <a:off x="10097548" y="2610184"/>
                <a:ext cx="39240" cy="26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CE907B-025E-4868-8DCF-085BE901FD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9908" y="2592544"/>
                  <a:ext cx="74880" cy="29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3FB72DD-13BC-4A36-BE76-4059A81C9645}"/>
                  </a:ext>
                </a:extLst>
              </p14:cNvPr>
              <p14:cNvContentPartPr/>
              <p14:nvPr/>
            </p14:nvContentPartPr>
            <p14:xfrm>
              <a:off x="5678571" y="2451738"/>
              <a:ext cx="1995570" cy="137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3FB72DD-13BC-4A36-BE76-4059A81C96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60573" y="2433738"/>
                <a:ext cx="2031205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77A3650-69E9-44B8-B9F8-93448B2F7DE0}"/>
                  </a:ext>
                </a:extLst>
              </p14:cNvPr>
              <p14:cNvContentPartPr/>
              <p14:nvPr/>
            </p14:nvContentPartPr>
            <p14:xfrm>
              <a:off x="6171051" y="2789778"/>
              <a:ext cx="107460" cy="1366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77A3650-69E9-44B8-B9F8-93448B2F7D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3081" y="2771802"/>
                <a:ext cx="143040" cy="172213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1DE0F-3916-4060-91FE-76354D25878A}"/>
              </a:ext>
            </a:extLst>
          </p:cNvPr>
          <p:cNvGrpSpPr/>
          <p:nvPr/>
        </p:nvGrpSpPr>
        <p:grpSpPr>
          <a:xfrm>
            <a:off x="6377601" y="2709858"/>
            <a:ext cx="1979640" cy="405540"/>
            <a:chOff x="8503468" y="3613144"/>
            <a:chExt cx="263952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496F5C-322A-4261-AA3A-9813D2DB6FB8}"/>
                    </a:ext>
                  </a:extLst>
                </p14:cNvPr>
                <p14:cNvContentPartPr/>
                <p14:nvPr/>
              </p14:nvContentPartPr>
              <p14:xfrm>
                <a:off x="8503468" y="3613144"/>
                <a:ext cx="1256040" cy="42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496F5C-322A-4261-AA3A-9813D2DB6F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85828" y="3595144"/>
                  <a:ext cx="12916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7030D5-09A2-46D9-9C5E-29611F9F0DC0}"/>
                    </a:ext>
                  </a:extLst>
                </p14:cNvPr>
                <p14:cNvContentPartPr/>
                <p14:nvPr/>
              </p14:nvContentPartPr>
              <p14:xfrm>
                <a:off x="9832948" y="3955504"/>
                <a:ext cx="107640" cy="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7030D5-09A2-46D9-9C5E-29611F9F0D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15308" y="3937864"/>
                  <a:ext cx="143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9D10BA-F1E3-494A-B0D6-7D6A68EA8809}"/>
                    </a:ext>
                  </a:extLst>
                </p14:cNvPr>
                <p14:cNvContentPartPr/>
                <p14:nvPr/>
              </p14:nvContentPartPr>
              <p14:xfrm>
                <a:off x="10186468" y="3863704"/>
                <a:ext cx="281160" cy="136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9D10BA-F1E3-494A-B0D6-7D6A68EA88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68468" y="3845704"/>
                  <a:ext cx="316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67B656-C634-4916-9F8B-BF0A1CC71CF0}"/>
                    </a:ext>
                  </a:extLst>
                </p14:cNvPr>
                <p14:cNvContentPartPr/>
                <p14:nvPr/>
              </p14:nvContentPartPr>
              <p14:xfrm>
                <a:off x="10524868" y="3863704"/>
                <a:ext cx="16560" cy="15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67B656-C634-4916-9F8B-BF0A1CC71C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06868" y="3845704"/>
                  <a:ext cx="5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0005A-E9B9-4337-A8D9-4F31F8C6241C}"/>
                    </a:ext>
                  </a:extLst>
                </p14:cNvPr>
                <p14:cNvContentPartPr/>
                <p14:nvPr/>
              </p14:nvContentPartPr>
              <p14:xfrm>
                <a:off x="10646908" y="3781624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0005A-E9B9-4337-A8D9-4F31F8C624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29268" y="3763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36E0EB-1E7F-4A3D-8F12-CA467FE50354}"/>
                    </a:ext>
                  </a:extLst>
                </p14:cNvPr>
                <p14:cNvContentPartPr/>
                <p14:nvPr/>
              </p14:nvContentPartPr>
              <p14:xfrm>
                <a:off x="10623148" y="3879904"/>
                <a:ext cx="519840" cy="27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36E0EB-1E7F-4A3D-8F12-CA467FE503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05508" y="3862264"/>
                  <a:ext cx="55548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62102F9-D2E1-4EE6-A2B7-DEDCE7FF8680}"/>
              </a:ext>
            </a:extLst>
          </p:cNvPr>
          <p:cNvGrpSpPr/>
          <p:nvPr/>
        </p:nvGrpSpPr>
        <p:grpSpPr>
          <a:xfrm>
            <a:off x="6256641" y="3351378"/>
            <a:ext cx="970380" cy="346950"/>
            <a:chOff x="8342188" y="4468504"/>
            <a:chExt cx="129384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86A96B-8491-4358-BF03-71479644A86D}"/>
                    </a:ext>
                  </a:extLst>
                </p14:cNvPr>
                <p14:cNvContentPartPr/>
                <p14:nvPr/>
              </p14:nvContentPartPr>
              <p14:xfrm>
                <a:off x="8342188" y="4468504"/>
                <a:ext cx="848160" cy="417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86A96B-8491-4358-BF03-71479644A8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24188" y="4450864"/>
                  <a:ext cx="8838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70CE87-38F0-4B93-817D-424B6EF509BE}"/>
                    </a:ext>
                  </a:extLst>
                </p14:cNvPr>
                <p14:cNvContentPartPr/>
                <p14:nvPr/>
              </p14:nvContentPartPr>
              <p14:xfrm>
                <a:off x="9216628" y="4624024"/>
                <a:ext cx="64800" cy="250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70CE87-38F0-4B93-817D-424B6EF509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98988" y="4606024"/>
                  <a:ext cx="1004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FE6C17-EFCC-4F26-8EE4-66BC8FA3E754}"/>
                    </a:ext>
                  </a:extLst>
                </p14:cNvPr>
                <p14:cNvContentPartPr/>
                <p14:nvPr/>
              </p14:nvContentPartPr>
              <p14:xfrm>
                <a:off x="9401308" y="4750744"/>
                <a:ext cx="192240" cy="17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FE6C17-EFCC-4F26-8EE4-66BC8FA3E7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83668" y="4733104"/>
                  <a:ext cx="227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88C94B-7581-4F09-A3DE-54B46CC2CC0D}"/>
                    </a:ext>
                  </a:extLst>
                </p14:cNvPr>
                <p14:cNvContentPartPr/>
                <p14:nvPr/>
              </p14:nvContentPartPr>
              <p14:xfrm>
                <a:off x="9394108" y="4757944"/>
                <a:ext cx="241920" cy="173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88C94B-7581-4F09-A3DE-54B46CC2CC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76108" y="4740304"/>
                  <a:ext cx="2775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7282E5-CA94-4E3A-ABE4-41F2BBA17469}"/>
              </a:ext>
            </a:extLst>
          </p:cNvPr>
          <p:cNvGrpSpPr/>
          <p:nvPr/>
        </p:nvGrpSpPr>
        <p:grpSpPr>
          <a:xfrm>
            <a:off x="6227481" y="3816858"/>
            <a:ext cx="1430460" cy="486000"/>
            <a:chOff x="8303308" y="5089144"/>
            <a:chExt cx="1907280" cy="64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14B83EF-019E-412A-A2FD-95B04F024991}"/>
                    </a:ext>
                  </a:extLst>
                </p14:cNvPr>
                <p14:cNvContentPartPr/>
                <p14:nvPr/>
              </p14:nvContentPartPr>
              <p14:xfrm>
                <a:off x="8303308" y="5122984"/>
                <a:ext cx="1038600" cy="364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14B83EF-019E-412A-A2FD-95B04F0249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85668" y="5104984"/>
                  <a:ext cx="1074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AAE0CB-9976-4832-AB6C-12DDC2A109AE}"/>
                    </a:ext>
                  </a:extLst>
                </p14:cNvPr>
                <p14:cNvContentPartPr/>
                <p14:nvPr/>
              </p14:nvContentPartPr>
              <p14:xfrm>
                <a:off x="9402028" y="5274184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AAE0CB-9976-4832-AB6C-12DDC2A109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84388" y="52561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793D3C-9B7B-4780-AACB-1CEAAD08FEE0}"/>
                    </a:ext>
                  </a:extLst>
                </p14:cNvPr>
                <p14:cNvContentPartPr/>
                <p14:nvPr/>
              </p14:nvContentPartPr>
              <p14:xfrm>
                <a:off x="9454588" y="5362384"/>
                <a:ext cx="136080" cy="232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793D3C-9B7B-4780-AACB-1CEAAD08FEE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36588" y="5344384"/>
                  <a:ext cx="171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E213EB-8131-425A-94F8-10E58506BC9D}"/>
                    </a:ext>
                  </a:extLst>
                </p14:cNvPr>
                <p14:cNvContentPartPr/>
                <p14:nvPr/>
              </p14:nvContentPartPr>
              <p14:xfrm>
                <a:off x="9709468" y="5089144"/>
                <a:ext cx="501120" cy="64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E213EB-8131-425A-94F8-10E58506BC9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91828" y="5071144"/>
                  <a:ext cx="536760" cy="68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B7243E-9EBF-4339-B780-28200B92FD61}"/>
                  </a:ext>
                </a:extLst>
              </p14:cNvPr>
              <p14:cNvContentPartPr/>
              <p14:nvPr/>
            </p14:nvContentPartPr>
            <p14:xfrm>
              <a:off x="5467161" y="3248508"/>
              <a:ext cx="305100" cy="430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B7243E-9EBF-4339-B780-28200B92FD6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449172" y="3230523"/>
                <a:ext cx="340719" cy="466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0B58D2-6B1A-4A65-8423-B27FF75C5CD9}"/>
                  </a:ext>
                </a:extLst>
              </p14:cNvPr>
              <p14:cNvContentPartPr/>
              <p14:nvPr/>
            </p14:nvContentPartPr>
            <p14:xfrm>
              <a:off x="5924541" y="3495018"/>
              <a:ext cx="3240" cy="37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0B58D2-6B1A-4A65-8423-B27FF75C5CD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06541" y="3477836"/>
                <a:ext cx="388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B0E3C57-51DC-4478-AF78-8735636F87FB}"/>
                  </a:ext>
                </a:extLst>
              </p14:cNvPr>
              <p14:cNvContentPartPr/>
              <p14:nvPr/>
            </p14:nvContentPartPr>
            <p14:xfrm>
              <a:off x="5918331" y="3656478"/>
              <a:ext cx="270" cy="102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B0E3C57-51DC-4478-AF78-8735636F87F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04831" y="3638788"/>
                <a:ext cx="27000" cy="45286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53AB8CF-36E1-40B6-A7BD-68E3017F32E5}"/>
              </a:ext>
            </a:extLst>
          </p:cNvPr>
          <p:cNvGrpSpPr/>
          <p:nvPr/>
        </p:nvGrpSpPr>
        <p:grpSpPr>
          <a:xfrm>
            <a:off x="5384001" y="4391688"/>
            <a:ext cx="274860" cy="206820"/>
            <a:chOff x="7178668" y="5855584"/>
            <a:chExt cx="3664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9A916F-A6B4-4E58-9F56-C61B536EF942}"/>
                    </a:ext>
                  </a:extLst>
                </p14:cNvPr>
                <p14:cNvContentPartPr/>
                <p14:nvPr/>
              </p14:nvContentPartPr>
              <p14:xfrm>
                <a:off x="7178668" y="6085984"/>
                <a:ext cx="33480" cy="45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9A916F-A6B4-4E58-9F56-C61B536EF9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61028" y="6067984"/>
                  <a:ext cx="69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8EC129-9B7A-420D-AB3A-DC91494F27CF}"/>
                    </a:ext>
                  </a:extLst>
                </p14:cNvPr>
                <p14:cNvContentPartPr/>
                <p14:nvPr/>
              </p14:nvContentPartPr>
              <p14:xfrm>
                <a:off x="7364788" y="5855584"/>
                <a:ext cx="25920" cy="192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8EC129-9B7A-420D-AB3A-DC91494F27C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46788" y="5837944"/>
                  <a:ext cx="61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37EBB2-D982-4A08-B6B9-28DB461316FC}"/>
                    </a:ext>
                  </a:extLst>
                </p14:cNvPr>
                <p14:cNvContentPartPr/>
                <p14:nvPr/>
              </p14:nvContentPartPr>
              <p14:xfrm>
                <a:off x="7276588" y="5869984"/>
                <a:ext cx="268560" cy="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37EBB2-D982-4A08-B6B9-28DB461316F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58588" y="5851984"/>
                  <a:ext cx="3042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E8E0C75-1D61-4218-844B-0BCF13332FC6}"/>
              </a:ext>
            </a:extLst>
          </p:cNvPr>
          <p:cNvGrpSpPr/>
          <p:nvPr/>
        </p:nvGrpSpPr>
        <p:grpSpPr>
          <a:xfrm>
            <a:off x="5942631" y="4477818"/>
            <a:ext cx="2160" cy="87210"/>
            <a:chOff x="7923508" y="5970424"/>
            <a:chExt cx="288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FED155-6770-4946-B7D9-0456D0F15D6C}"/>
                    </a:ext>
                  </a:extLst>
                </p14:cNvPr>
                <p14:cNvContentPartPr/>
                <p14:nvPr/>
              </p14:nvContentPartPr>
              <p14:xfrm>
                <a:off x="7923508" y="5970424"/>
                <a:ext cx="2880" cy="7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FED155-6770-4946-B7D9-0456D0F15D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05508" y="5952424"/>
                  <a:ext cx="38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7EE302-E1C5-4C71-8195-D260A6AF434D}"/>
                    </a:ext>
                  </a:extLst>
                </p14:cNvPr>
                <p14:cNvContentPartPr/>
                <p14:nvPr/>
              </p14:nvContentPartPr>
              <p14:xfrm>
                <a:off x="7926028" y="6086344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7EE302-E1C5-4C71-8195-D260A6AF43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8388" y="6068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D1C8FD-ED9E-470A-8D85-F96CC72781EA}"/>
              </a:ext>
            </a:extLst>
          </p:cNvPr>
          <p:cNvGrpSpPr/>
          <p:nvPr/>
        </p:nvGrpSpPr>
        <p:grpSpPr>
          <a:xfrm>
            <a:off x="6200481" y="4377108"/>
            <a:ext cx="1588680" cy="375030"/>
            <a:chOff x="8267308" y="5836144"/>
            <a:chExt cx="211824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0AA514-8C90-48C8-AEEF-DBC1683B4CD5}"/>
                    </a:ext>
                  </a:extLst>
                </p14:cNvPr>
                <p14:cNvContentPartPr/>
                <p14:nvPr/>
              </p14:nvContentPartPr>
              <p14:xfrm>
                <a:off x="8334268" y="5836144"/>
                <a:ext cx="31320" cy="28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70AA514-8C90-48C8-AEEF-DBC1683B4C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16628" y="5818144"/>
                  <a:ext cx="66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D873467-4444-40F6-8876-896E793C1B54}"/>
                    </a:ext>
                  </a:extLst>
                </p14:cNvPr>
                <p14:cNvContentPartPr/>
                <p14:nvPr/>
              </p14:nvContentPartPr>
              <p14:xfrm>
                <a:off x="8267308" y="5959984"/>
                <a:ext cx="830520" cy="18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D873467-4444-40F6-8876-896E793C1B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9308" y="5942344"/>
                  <a:ext cx="866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1AC8CC-A511-4A62-B9EF-9CEA3F08BBCD}"/>
                    </a:ext>
                  </a:extLst>
                </p14:cNvPr>
                <p14:cNvContentPartPr/>
                <p14:nvPr/>
              </p14:nvContentPartPr>
              <p14:xfrm>
                <a:off x="9141388" y="5994184"/>
                <a:ext cx="111600" cy="191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1AC8CC-A511-4A62-B9EF-9CEA3F08BB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23748" y="5976184"/>
                  <a:ext cx="147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4186F1-87C2-47B8-8AE0-AD4C769C45DD}"/>
                    </a:ext>
                  </a:extLst>
                </p14:cNvPr>
                <p14:cNvContentPartPr/>
                <p14:nvPr/>
              </p14:nvContentPartPr>
              <p14:xfrm>
                <a:off x="9308068" y="6046744"/>
                <a:ext cx="215640" cy="268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4186F1-87C2-47B8-8AE0-AD4C769C45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90068" y="6029104"/>
                  <a:ext cx="251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F69138-B4E0-4418-AF03-B37B029C0BB1}"/>
                    </a:ext>
                  </a:extLst>
                </p14:cNvPr>
                <p14:cNvContentPartPr/>
                <p14:nvPr/>
              </p14:nvContentPartPr>
              <p14:xfrm>
                <a:off x="9640708" y="6096064"/>
                <a:ext cx="126720" cy="12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F69138-B4E0-4418-AF03-B37B029C0B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22708" y="6078064"/>
                  <a:ext cx="162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005A935-CE09-4249-BAF9-949C16AEE9E6}"/>
                    </a:ext>
                  </a:extLst>
                </p14:cNvPr>
                <p14:cNvContentPartPr/>
                <p14:nvPr/>
              </p14:nvContentPartPr>
              <p14:xfrm>
                <a:off x="9917188" y="6071584"/>
                <a:ext cx="114840" cy="205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005A935-CE09-4249-BAF9-949C16AEE9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99548" y="6053584"/>
                  <a:ext cx="150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271F71-CFA3-468A-9871-5BA69E38E2BA}"/>
                    </a:ext>
                  </a:extLst>
                </p14:cNvPr>
                <p14:cNvContentPartPr/>
                <p14:nvPr/>
              </p14:nvContentPartPr>
              <p14:xfrm>
                <a:off x="10102948" y="6076264"/>
                <a:ext cx="282600" cy="25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271F71-CFA3-468A-9871-5BA69E38E2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84948" y="6058624"/>
                  <a:ext cx="31824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F8EDEF-BE5E-4465-B20C-2974305B1477}"/>
                  </a:ext>
                </a:extLst>
              </p14:cNvPr>
              <p14:cNvContentPartPr/>
              <p14:nvPr/>
            </p14:nvContentPartPr>
            <p14:xfrm>
              <a:off x="2293040" y="4433858"/>
              <a:ext cx="134190" cy="14931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F8EDEF-BE5E-4465-B20C-2974305B147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75004" y="4415869"/>
                <a:ext cx="169902" cy="18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17E70EF-46C0-4FF2-B619-08ED51F6D39E}"/>
                  </a:ext>
                </a:extLst>
              </p14:cNvPr>
              <p14:cNvContentPartPr/>
              <p14:nvPr/>
            </p14:nvContentPartPr>
            <p14:xfrm>
              <a:off x="2612450" y="4383098"/>
              <a:ext cx="95580" cy="181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17E70EF-46C0-4FF2-B619-08ED51F6D3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94484" y="4365098"/>
                <a:ext cx="131153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73453DC-CF29-49C6-BE01-803247262E33}"/>
                  </a:ext>
                </a:extLst>
              </p14:cNvPr>
              <p14:cNvContentPartPr/>
              <p14:nvPr/>
            </p14:nvContentPartPr>
            <p14:xfrm>
              <a:off x="2249030" y="4754078"/>
              <a:ext cx="79920" cy="200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73453DC-CF29-49C6-BE01-803247262E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31030" y="4736078"/>
                <a:ext cx="1155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3F5E7E2-3B9B-4D3B-9559-98318ED3ABDD}"/>
                  </a:ext>
                </a:extLst>
              </p14:cNvPr>
              <p14:cNvContentPartPr/>
              <p14:nvPr/>
            </p14:nvContentPartPr>
            <p14:xfrm>
              <a:off x="2639720" y="4860728"/>
              <a:ext cx="48330" cy="1571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3F5E7E2-3B9B-4D3B-9559-98318ED3ABD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21820" y="4842749"/>
                <a:ext cx="83772" cy="192739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126523F-5977-4D3D-83D0-C2ECC213FF4E}"/>
              </a:ext>
            </a:extLst>
          </p:cNvPr>
          <p:cNvGrpSpPr/>
          <p:nvPr/>
        </p:nvGrpSpPr>
        <p:grpSpPr>
          <a:xfrm>
            <a:off x="2876240" y="4179518"/>
            <a:ext cx="790020" cy="864810"/>
            <a:chOff x="3834986" y="5572690"/>
            <a:chExt cx="1053360" cy="11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4B7106-5FEA-4DF8-A714-20FDACDFEFC8}"/>
                    </a:ext>
                  </a:extLst>
                </p14:cNvPr>
                <p14:cNvContentPartPr/>
                <p14:nvPr/>
              </p14:nvContentPartPr>
              <p14:xfrm>
                <a:off x="3989066" y="5803090"/>
                <a:ext cx="120960" cy="17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4B7106-5FEA-4DF8-A714-20FDACDFEF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71426" y="5785090"/>
                  <a:ext cx="156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BACBBD-FFFE-4208-92D6-5D976446AF4B}"/>
                    </a:ext>
                  </a:extLst>
                </p14:cNvPr>
                <p14:cNvContentPartPr/>
                <p14:nvPr/>
              </p14:nvContentPartPr>
              <p14:xfrm>
                <a:off x="4019306" y="5858530"/>
                <a:ext cx="43200" cy="36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BACBBD-FFFE-4208-92D6-5D976446AF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01306" y="5840530"/>
                  <a:ext cx="78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CE433D-87D1-4E99-A260-C10F78ADE4DE}"/>
                    </a:ext>
                  </a:extLst>
                </p14:cNvPr>
                <p14:cNvContentPartPr/>
                <p14:nvPr/>
              </p14:nvContentPartPr>
              <p14:xfrm>
                <a:off x="3834986" y="6486370"/>
                <a:ext cx="120600" cy="23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CE433D-87D1-4E99-A260-C10F78ADE4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7346" y="6468730"/>
                  <a:ext cx="156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6556F5-502D-4659-A995-B1442593FB28}"/>
                    </a:ext>
                  </a:extLst>
                </p14:cNvPr>
                <p14:cNvContentPartPr/>
                <p14:nvPr/>
              </p14:nvContentPartPr>
              <p14:xfrm>
                <a:off x="4215146" y="5799130"/>
                <a:ext cx="123840" cy="78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6556F5-502D-4659-A995-B1442593FB2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97146" y="5781130"/>
                  <a:ext cx="15948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E269D9-FB0D-4279-8582-CB98618B66E2}"/>
                    </a:ext>
                  </a:extLst>
                </p14:cNvPr>
                <p14:cNvContentPartPr/>
                <p14:nvPr/>
              </p14:nvContentPartPr>
              <p14:xfrm>
                <a:off x="4558946" y="6141850"/>
                <a:ext cx="29520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E269D9-FB0D-4279-8582-CB98618B66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41306" y="6124210"/>
                  <a:ext cx="330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A0C3BC-C2FC-4EB8-866D-33B77BBC8F1E}"/>
                    </a:ext>
                  </a:extLst>
                </p14:cNvPr>
                <p14:cNvContentPartPr/>
                <p14:nvPr/>
              </p14:nvContentPartPr>
              <p14:xfrm>
                <a:off x="4757306" y="6009730"/>
                <a:ext cx="131040" cy="338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A0C3BC-C2FC-4EB8-866D-33B77BBC8F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39666" y="5992090"/>
                  <a:ext cx="1666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15EF56-F5CF-45A2-9E01-6F4BA2C0DAC5}"/>
                    </a:ext>
                  </a:extLst>
                </p14:cNvPr>
                <p14:cNvContentPartPr/>
                <p14:nvPr/>
              </p14:nvContentPartPr>
              <p14:xfrm>
                <a:off x="4530146" y="5649370"/>
                <a:ext cx="20520" cy="21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15EF56-F5CF-45A2-9E01-6F4BA2C0DA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12506" y="5631730"/>
                  <a:ext cx="56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EE5497-B75E-4C8E-965E-B13E9E8AB9E7}"/>
                    </a:ext>
                  </a:extLst>
                </p14:cNvPr>
                <p14:cNvContentPartPr/>
                <p14:nvPr/>
              </p14:nvContentPartPr>
              <p14:xfrm>
                <a:off x="4403426" y="5572690"/>
                <a:ext cx="29520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EE5497-B75E-4C8E-965E-B13E9E8AB9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85426" y="5554690"/>
                  <a:ext cx="330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7AC070-7D22-41E6-A489-ED0C6E38BF5E}"/>
              </a:ext>
            </a:extLst>
          </p:cNvPr>
          <p:cNvGrpSpPr/>
          <p:nvPr/>
        </p:nvGrpSpPr>
        <p:grpSpPr>
          <a:xfrm>
            <a:off x="3884420" y="4264028"/>
            <a:ext cx="341010" cy="872370"/>
            <a:chOff x="5179226" y="5685370"/>
            <a:chExt cx="454680" cy="11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0CD9DC-7297-434F-A2F9-31BA327CFD10}"/>
                    </a:ext>
                  </a:extLst>
                </p14:cNvPr>
                <p14:cNvContentPartPr/>
                <p14:nvPr/>
              </p14:nvContentPartPr>
              <p14:xfrm>
                <a:off x="5202986" y="5697970"/>
                <a:ext cx="119520" cy="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0CD9DC-7297-434F-A2F9-31BA327CFD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5346" y="5679970"/>
                  <a:ext cx="155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C23C8E-2B5B-4F0E-8C12-6B87D78FBDA7}"/>
                    </a:ext>
                  </a:extLst>
                </p14:cNvPr>
                <p14:cNvContentPartPr/>
                <p14:nvPr/>
              </p14:nvContentPartPr>
              <p14:xfrm>
                <a:off x="5179226" y="5685370"/>
                <a:ext cx="169920" cy="1054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C23C8E-2B5B-4F0E-8C12-6B87D78FBD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61226" y="5667730"/>
                  <a:ext cx="20556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61B3375-B4EB-4A66-B93D-BBDCD012E057}"/>
                    </a:ext>
                  </a:extLst>
                </p14:cNvPr>
                <p14:cNvContentPartPr/>
                <p14:nvPr/>
              </p14:nvContentPartPr>
              <p14:xfrm>
                <a:off x="5435186" y="5829010"/>
                <a:ext cx="198720" cy="19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1B3375-B4EB-4A66-B93D-BBDCD012E0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17546" y="5811010"/>
                  <a:ext cx="234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F23E5B-BC45-4C7E-AC24-966ABA2C5E7E}"/>
                    </a:ext>
                  </a:extLst>
                </p14:cNvPr>
                <p14:cNvContentPartPr/>
                <p14:nvPr/>
              </p14:nvContentPartPr>
              <p14:xfrm>
                <a:off x="5408906" y="6186130"/>
                <a:ext cx="97200" cy="22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F23E5B-BC45-4C7E-AC24-966ABA2C5E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91266" y="6168130"/>
                  <a:ext cx="132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24EC0F-7CD6-42F4-A90D-8FE9F2A75CCA}"/>
                    </a:ext>
                  </a:extLst>
                </p14:cNvPr>
                <p14:cNvContentPartPr/>
                <p14:nvPr/>
              </p14:nvContentPartPr>
              <p14:xfrm>
                <a:off x="5491346" y="6561250"/>
                <a:ext cx="120240" cy="164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24EC0F-7CD6-42F4-A90D-8FE9F2A75CC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73706" y="6543250"/>
                  <a:ext cx="155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22DF17-787B-4DEE-8389-798812BC0FD1}"/>
                    </a:ext>
                  </a:extLst>
                </p14:cNvPr>
                <p14:cNvContentPartPr/>
                <p14:nvPr/>
              </p14:nvContentPartPr>
              <p14:xfrm>
                <a:off x="5594666" y="6587170"/>
                <a:ext cx="24120" cy="261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22DF17-787B-4DEE-8389-798812BC0F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7026" y="6569170"/>
                  <a:ext cx="5976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19610B6-C29B-41CE-9613-E0B664BB470D}"/>
              </a:ext>
            </a:extLst>
          </p:cNvPr>
          <p:cNvGrpSpPr/>
          <p:nvPr/>
        </p:nvGrpSpPr>
        <p:grpSpPr>
          <a:xfrm>
            <a:off x="4558340" y="4296651"/>
            <a:ext cx="316980" cy="849960"/>
            <a:chOff x="6077786" y="5728868"/>
            <a:chExt cx="422640" cy="11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F23E66-6631-4FE7-AEF1-20B50F00C1BD}"/>
                    </a:ext>
                  </a:extLst>
                </p14:cNvPr>
                <p14:cNvContentPartPr/>
                <p14:nvPr/>
              </p14:nvContentPartPr>
              <p14:xfrm>
                <a:off x="6077786" y="5775668"/>
                <a:ext cx="98640" cy="30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F23E66-6631-4FE7-AEF1-20B50F00C1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59786" y="5757668"/>
                  <a:ext cx="134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1DBABE-0AD4-495D-92DA-4EF0E12EC2EF}"/>
                    </a:ext>
                  </a:extLst>
                </p14:cNvPr>
                <p14:cNvContentPartPr/>
                <p14:nvPr/>
              </p14:nvContentPartPr>
              <p14:xfrm>
                <a:off x="6091826" y="6297308"/>
                <a:ext cx="84960" cy="27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1DBABE-0AD4-495D-92DA-4EF0E12EC2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3826" y="6279308"/>
                  <a:ext cx="120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A9AA034-FD2F-479F-A119-3F504CEC1C36}"/>
                    </a:ext>
                  </a:extLst>
                </p14:cNvPr>
                <p14:cNvContentPartPr/>
                <p14:nvPr/>
              </p14:nvContentPartPr>
              <p14:xfrm>
                <a:off x="6124586" y="6668828"/>
                <a:ext cx="9360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A9AA034-FD2F-479F-A119-3F504CEC1C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6586" y="6651188"/>
                  <a:ext cx="129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BAF564-1224-4AF3-9CF7-F3423AC8B90B}"/>
                    </a:ext>
                  </a:extLst>
                </p14:cNvPr>
                <p14:cNvContentPartPr/>
                <p14:nvPr/>
              </p14:nvContentPartPr>
              <p14:xfrm>
                <a:off x="6345626" y="5728868"/>
                <a:ext cx="154800" cy="1133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BAF564-1224-4AF3-9CF7-F3423AC8B9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7626" y="5711228"/>
                  <a:ext cx="190440" cy="11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6DC654E-994C-48C5-B550-2958D98F7609}"/>
              </a:ext>
            </a:extLst>
          </p:cNvPr>
          <p:cNvGrpSpPr/>
          <p:nvPr/>
        </p:nvGrpSpPr>
        <p:grpSpPr>
          <a:xfrm>
            <a:off x="2118620" y="4357671"/>
            <a:ext cx="150390" cy="751950"/>
            <a:chOff x="2824826" y="5810228"/>
            <a:chExt cx="20052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1A2B7C-D587-446F-8877-87B52086E0D9}"/>
                    </a:ext>
                  </a:extLst>
                </p14:cNvPr>
                <p14:cNvContentPartPr/>
                <p14:nvPr/>
              </p14:nvContentPartPr>
              <p14:xfrm>
                <a:off x="2910866" y="5810228"/>
                <a:ext cx="8208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1A2B7C-D587-446F-8877-87B52086E0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92866" y="5792588"/>
                  <a:ext cx="117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0D7A1E-A77E-428F-B65B-EA3930CB8186}"/>
                    </a:ext>
                  </a:extLst>
                </p14:cNvPr>
                <p14:cNvContentPartPr/>
                <p14:nvPr/>
              </p14:nvContentPartPr>
              <p14:xfrm>
                <a:off x="2824826" y="5810228"/>
                <a:ext cx="200520" cy="100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0D7A1E-A77E-428F-B65B-EA3930CB81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07186" y="5792588"/>
                  <a:ext cx="236160" cy="103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189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AD9534-CFCE-450B-9AD4-833F6A8C26C9}"/>
              </a:ext>
            </a:extLst>
          </p:cNvPr>
          <p:cNvGrpSpPr/>
          <p:nvPr/>
        </p:nvGrpSpPr>
        <p:grpSpPr>
          <a:xfrm>
            <a:off x="332031" y="180768"/>
            <a:ext cx="847530" cy="256500"/>
            <a:chOff x="442708" y="241024"/>
            <a:chExt cx="113004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B8C8C27-09C7-4A92-8BF8-AA94EE6CD412}"/>
                    </a:ext>
                  </a:extLst>
                </p14:cNvPr>
                <p14:cNvContentPartPr/>
                <p14:nvPr/>
              </p14:nvContentPartPr>
              <p14:xfrm>
                <a:off x="442708" y="241024"/>
                <a:ext cx="191160" cy="29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B8C8C27-09C7-4A92-8BF8-AA94EE6CD4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4708" y="223384"/>
                  <a:ext cx="226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B7FB8E-9D62-43E8-8113-3CF09CF75EB4}"/>
                    </a:ext>
                  </a:extLst>
                </p14:cNvPr>
                <p14:cNvContentPartPr/>
                <p14:nvPr/>
              </p14:nvContentPartPr>
              <p14:xfrm>
                <a:off x="736828" y="380344"/>
                <a:ext cx="469440" cy="18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B7FB8E-9D62-43E8-8113-3CF09CF75E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9188" y="362704"/>
                  <a:ext cx="505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5B8FF1C-046B-4C20-84EE-AAFB45143AB7}"/>
                    </a:ext>
                  </a:extLst>
                </p14:cNvPr>
                <p14:cNvContentPartPr/>
                <p14:nvPr/>
              </p14:nvContentPartPr>
              <p14:xfrm>
                <a:off x="1275748" y="376384"/>
                <a:ext cx="297000" cy="20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5B8FF1C-046B-4C20-84EE-AAFB45143A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7748" y="358744"/>
                  <a:ext cx="33264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716A2D-9329-48C3-99E3-8DEB8C186CAE}"/>
              </a:ext>
            </a:extLst>
          </p:cNvPr>
          <p:cNvGrpSpPr/>
          <p:nvPr/>
        </p:nvGrpSpPr>
        <p:grpSpPr>
          <a:xfrm>
            <a:off x="1595361" y="251778"/>
            <a:ext cx="1074870" cy="405810"/>
            <a:chOff x="2127148" y="335704"/>
            <a:chExt cx="143316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3C13E9-F577-4362-9ED8-4F411E65CF0B}"/>
                    </a:ext>
                  </a:extLst>
                </p14:cNvPr>
                <p14:cNvContentPartPr/>
                <p14:nvPr/>
              </p14:nvContentPartPr>
              <p14:xfrm>
                <a:off x="2127148" y="335704"/>
                <a:ext cx="749880" cy="21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3C13E9-F577-4362-9ED8-4F411E65CF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09508" y="317704"/>
                  <a:ext cx="785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5B92B5-4956-42EE-80E4-561CF9BA8C09}"/>
                    </a:ext>
                  </a:extLst>
                </p14:cNvPr>
                <p14:cNvContentPartPr/>
                <p14:nvPr/>
              </p14:nvContentPartPr>
              <p14:xfrm>
                <a:off x="2977108" y="385384"/>
                <a:ext cx="17712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5B92B5-4956-42EE-80E4-561CF9BA8C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59468" y="367744"/>
                  <a:ext cx="212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BEE073-FFC3-41C2-9E87-92A6BE5AD16F}"/>
                    </a:ext>
                  </a:extLst>
                </p14:cNvPr>
                <p14:cNvContentPartPr/>
                <p14:nvPr/>
              </p14:nvContentPartPr>
              <p14:xfrm>
                <a:off x="3279868" y="393664"/>
                <a:ext cx="280440" cy="483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BEE073-FFC3-41C2-9E87-92A6BE5AD1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1868" y="376024"/>
                  <a:ext cx="31608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9609AB-7E48-40FB-B510-5F03D90E6DC3}"/>
              </a:ext>
            </a:extLst>
          </p:cNvPr>
          <p:cNvGrpSpPr/>
          <p:nvPr/>
        </p:nvGrpSpPr>
        <p:grpSpPr>
          <a:xfrm>
            <a:off x="3080091" y="61428"/>
            <a:ext cx="1516050" cy="494100"/>
            <a:chOff x="4106788" y="81904"/>
            <a:chExt cx="202140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DF9E7F-DF31-42F8-AFC8-B835E2729529}"/>
                    </a:ext>
                  </a:extLst>
                </p14:cNvPr>
                <p14:cNvContentPartPr/>
                <p14:nvPr/>
              </p14:nvContentPartPr>
              <p14:xfrm>
                <a:off x="4106788" y="81904"/>
                <a:ext cx="6771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DF9E7F-DF31-42F8-AFC8-B835E27295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8788" y="63904"/>
                  <a:ext cx="7128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EFD4C7-26E6-4010-9262-960A3A311E98}"/>
                    </a:ext>
                  </a:extLst>
                </p14:cNvPr>
                <p14:cNvContentPartPr/>
                <p14:nvPr/>
              </p14:nvContentPartPr>
              <p14:xfrm>
                <a:off x="4826428" y="388984"/>
                <a:ext cx="15480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EFD4C7-26E6-4010-9262-960A3A311E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08788" y="370984"/>
                  <a:ext cx="19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24A801C-C3B2-48CA-8A9D-CFE619AD6936}"/>
                    </a:ext>
                  </a:extLst>
                </p14:cNvPr>
                <p14:cNvContentPartPr/>
                <p14:nvPr/>
              </p14:nvContentPartPr>
              <p14:xfrm>
                <a:off x="5038828" y="395104"/>
                <a:ext cx="67320" cy="145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24A801C-C3B2-48CA-8A9D-CFE619AD69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20828" y="377464"/>
                  <a:ext cx="102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614ED3-F681-43B7-8550-CFD4B3591345}"/>
                    </a:ext>
                  </a:extLst>
                </p14:cNvPr>
                <p14:cNvContentPartPr/>
                <p14:nvPr/>
              </p14:nvContentPartPr>
              <p14:xfrm>
                <a:off x="5195788" y="217264"/>
                <a:ext cx="749880" cy="36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614ED3-F681-43B7-8550-CFD4B35913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8148" y="199624"/>
                  <a:ext cx="785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6A282C-6848-4565-BE1E-E3AE5B3BE815}"/>
                    </a:ext>
                  </a:extLst>
                </p14:cNvPr>
                <p14:cNvContentPartPr/>
                <p14:nvPr/>
              </p14:nvContentPartPr>
              <p14:xfrm>
                <a:off x="5999308" y="389344"/>
                <a:ext cx="12888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6A282C-6848-4565-BE1E-E3AE5B3BE8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81668" y="371704"/>
                  <a:ext cx="16452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4C31D5-9EEF-48AB-9D93-1070613F918C}"/>
                  </a:ext>
                </a:extLst>
              </p14:cNvPr>
              <p14:cNvContentPartPr/>
              <p14:nvPr/>
            </p14:nvContentPartPr>
            <p14:xfrm>
              <a:off x="6072501" y="854688"/>
              <a:ext cx="270" cy="27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4C31D5-9EEF-48AB-9D93-1070613F91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9001" y="841188"/>
                <a:ext cx="27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8A0207-B9C8-466D-9B03-56886472ECAF}"/>
                  </a:ext>
                </a:extLst>
              </p14:cNvPr>
              <p14:cNvContentPartPr/>
              <p14:nvPr/>
            </p14:nvContentPartPr>
            <p14:xfrm>
              <a:off x="7192461" y="870078"/>
              <a:ext cx="270" cy="27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8A0207-B9C8-466D-9B03-56886472EC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8961" y="856578"/>
                <a:ext cx="27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705C4D-8173-44C1-99E0-16C99955E377}"/>
                  </a:ext>
                </a:extLst>
              </p14:cNvPr>
              <p14:cNvContentPartPr/>
              <p14:nvPr/>
            </p14:nvContentPartPr>
            <p14:xfrm>
              <a:off x="515631" y="1403328"/>
              <a:ext cx="221940" cy="2845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705C4D-8173-44C1-99E0-16C99955E3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7646" y="1385339"/>
                <a:ext cx="257551" cy="320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7038D59-625C-4FCC-884A-3E858453B121}"/>
                  </a:ext>
                </a:extLst>
              </p14:cNvPr>
              <p14:cNvContentPartPr/>
              <p14:nvPr/>
            </p14:nvContentPartPr>
            <p14:xfrm>
              <a:off x="751341" y="1396578"/>
              <a:ext cx="16470" cy="3645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7038D59-625C-4FCC-884A-3E858453B12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3439" y="1378710"/>
                <a:ext cx="51916" cy="71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1C57667-5188-4FCA-8880-8E3E7FE02B52}"/>
                  </a:ext>
                </a:extLst>
              </p14:cNvPr>
              <p14:cNvContentPartPr/>
              <p14:nvPr/>
            </p14:nvContentPartPr>
            <p14:xfrm>
              <a:off x="809661" y="1508898"/>
              <a:ext cx="173610" cy="1506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1C57667-5188-4FCA-8880-8E3E7FE02B5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652" y="1490919"/>
                <a:ext cx="209268" cy="186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143D402-B449-4C8F-8447-2A1718607984}"/>
                  </a:ext>
                </a:extLst>
              </p14:cNvPr>
              <p14:cNvContentPartPr/>
              <p14:nvPr/>
            </p14:nvContentPartPr>
            <p14:xfrm>
              <a:off x="1029171" y="1496208"/>
              <a:ext cx="71010" cy="15795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143D402-B449-4C8F-8447-2A171860798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11239" y="1478218"/>
                <a:ext cx="106515" cy="193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E56EA60-421D-4049-9439-FD507A21B0DA}"/>
                  </a:ext>
                </a:extLst>
              </p14:cNvPr>
              <p14:cNvContentPartPr/>
              <p14:nvPr/>
            </p14:nvContentPartPr>
            <p14:xfrm>
              <a:off x="1150131" y="1531578"/>
              <a:ext cx="123390" cy="25623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E56EA60-421D-4049-9439-FD507A21B0D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32092" y="1513584"/>
                <a:ext cx="159108" cy="291857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7A2C3494-584C-4513-9C79-42475E7FC0CD}"/>
              </a:ext>
            </a:extLst>
          </p:cNvPr>
          <p:cNvGrpSpPr/>
          <p:nvPr/>
        </p:nvGrpSpPr>
        <p:grpSpPr>
          <a:xfrm>
            <a:off x="1347231" y="1431138"/>
            <a:ext cx="692550" cy="368280"/>
            <a:chOff x="1796308" y="1908184"/>
            <a:chExt cx="92340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48D243-080C-430D-AF47-ADC493D927EC}"/>
                    </a:ext>
                  </a:extLst>
                </p14:cNvPr>
                <p14:cNvContentPartPr/>
                <p14:nvPr/>
              </p14:nvContentPartPr>
              <p14:xfrm>
                <a:off x="1796308" y="2039944"/>
                <a:ext cx="20628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48D243-080C-430D-AF47-ADC493D927E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78668" y="2021944"/>
                  <a:ext cx="241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A65297-330D-4B37-A8EA-0E0AF39257B9}"/>
                    </a:ext>
                  </a:extLst>
                </p14:cNvPr>
                <p14:cNvContentPartPr/>
                <p14:nvPr/>
              </p14:nvContentPartPr>
              <p14:xfrm>
                <a:off x="2066668" y="2074864"/>
                <a:ext cx="16560" cy="1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A65297-330D-4B37-A8EA-0E0AF39257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9028" y="2057224"/>
                  <a:ext cx="52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EBD67F-9B67-4C34-BA77-61349FA177B9}"/>
                    </a:ext>
                  </a:extLst>
                </p14:cNvPr>
                <p14:cNvContentPartPr/>
                <p14:nvPr/>
              </p14:nvContentPartPr>
              <p14:xfrm>
                <a:off x="2067748" y="2101504"/>
                <a:ext cx="328320" cy="209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EBD67F-9B67-4C34-BA77-61349FA177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49748" y="2083504"/>
                  <a:ext cx="363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B889AC-D033-42A2-930E-E66D4DB5629E}"/>
                    </a:ext>
                  </a:extLst>
                </p14:cNvPr>
                <p14:cNvContentPartPr/>
                <p14:nvPr/>
              </p14:nvContentPartPr>
              <p14:xfrm>
                <a:off x="2645548" y="1908184"/>
                <a:ext cx="74160" cy="49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B889AC-D033-42A2-930E-E66D4DB562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27548" y="1890184"/>
                  <a:ext cx="10980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31B984-E102-408E-A7CF-141A70FBAC85}"/>
              </a:ext>
            </a:extLst>
          </p:cNvPr>
          <p:cNvGrpSpPr/>
          <p:nvPr/>
        </p:nvGrpSpPr>
        <p:grpSpPr>
          <a:xfrm>
            <a:off x="2150211" y="1486488"/>
            <a:ext cx="817290" cy="322920"/>
            <a:chOff x="2866948" y="1981984"/>
            <a:chExt cx="108972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7CA914-B1B8-4FC1-863A-408D9EB9B9DB}"/>
                    </a:ext>
                  </a:extLst>
                </p14:cNvPr>
                <p14:cNvContentPartPr/>
                <p14:nvPr/>
              </p14:nvContentPartPr>
              <p14:xfrm>
                <a:off x="2866948" y="2108704"/>
                <a:ext cx="85320" cy="190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7CA914-B1B8-4FC1-863A-408D9EB9B9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48948" y="2091064"/>
                  <a:ext cx="120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62C46D-EFD4-4573-9E1A-4140E03C758F}"/>
                    </a:ext>
                  </a:extLst>
                </p14:cNvPr>
                <p14:cNvContentPartPr/>
                <p14:nvPr/>
              </p14:nvContentPartPr>
              <p14:xfrm>
                <a:off x="3014908" y="1981984"/>
                <a:ext cx="577800" cy="332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62C46D-EFD4-4573-9E1A-4140E03C75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96908" y="1963984"/>
                  <a:ext cx="613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A89C0C-E028-42C8-9B53-AB725584297F}"/>
                    </a:ext>
                  </a:extLst>
                </p14:cNvPr>
                <p14:cNvContentPartPr/>
                <p14:nvPr/>
              </p14:nvContentPartPr>
              <p14:xfrm>
                <a:off x="3691708" y="1987744"/>
                <a:ext cx="60840" cy="332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A89C0C-E028-42C8-9B53-AB72558429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74068" y="1970104"/>
                  <a:ext cx="964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C8B255-F18C-4585-B813-74A3580CFECD}"/>
                    </a:ext>
                  </a:extLst>
                </p14:cNvPr>
                <p14:cNvContentPartPr/>
                <p14:nvPr/>
              </p14:nvContentPartPr>
              <p14:xfrm>
                <a:off x="3625828" y="2104024"/>
                <a:ext cx="129240" cy="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C8B255-F18C-4585-B813-74A3580CFE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8188" y="2086024"/>
                  <a:ext cx="164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495BEB-1503-48CD-B7D0-D82517FA5DF2}"/>
                    </a:ext>
                  </a:extLst>
                </p14:cNvPr>
                <p14:cNvContentPartPr/>
                <p14:nvPr/>
              </p14:nvContentPartPr>
              <p14:xfrm>
                <a:off x="3932188" y="2252704"/>
                <a:ext cx="24480" cy="15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495BEB-1503-48CD-B7D0-D82517FA5DF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14188" y="2234704"/>
                  <a:ext cx="6012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BDACD-F240-4D41-96AD-D00D09A2730D}"/>
              </a:ext>
            </a:extLst>
          </p:cNvPr>
          <p:cNvGrpSpPr/>
          <p:nvPr/>
        </p:nvGrpSpPr>
        <p:grpSpPr>
          <a:xfrm>
            <a:off x="3326871" y="1460838"/>
            <a:ext cx="610470" cy="414720"/>
            <a:chOff x="4435828" y="1947784"/>
            <a:chExt cx="8139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123AE0-95D6-4E45-90A6-01EB47AD452B}"/>
                    </a:ext>
                  </a:extLst>
                </p14:cNvPr>
                <p14:cNvContentPartPr/>
                <p14:nvPr/>
              </p14:nvContentPartPr>
              <p14:xfrm>
                <a:off x="4435828" y="2084584"/>
                <a:ext cx="424800" cy="208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123AE0-95D6-4E45-90A6-01EB47AD45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17828" y="2066584"/>
                  <a:ext cx="460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14C144-B83A-471E-AB58-607FF6CE5A50}"/>
                    </a:ext>
                  </a:extLst>
                </p14:cNvPr>
                <p14:cNvContentPartPr/>
                <p14:nvPr/>
              </p14:nvContentPartPr>
              <p14:xfrm>
                <a:off x="4909588" y="1947784"/>
                <a:ext cx="152280" cy="37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14C144-B83A-471E-AB58-607FF6CE5A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91588" y="1930144"/>
                  <a:ext cx="1879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362CA15-886B-42E5-8E96-14B5840C78E3}"/>
                    </a:ext>
                  </a:extLst>
                </p14:cNvPr>
                <p14:cNvContentPartPr/>
                <p14:nvPr/>
              </p14:nvContentPartPr>
              <p14:xfrm>
                <a:off x="5223868" y="2235784"/>
                <a:ext cx="25920" cy="264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362CA15-886B-42E5-8E96-14B5840C78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06228" y="2217784"/>
                  <a:ext cx="615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8F75014-6618-4D3A-8864-707813DA2719}"/>
              </a:ext>
            </a:extLst>
          </p:cNvPr>
          <p:cNvGrpSpPr/>
          <p:nvPr/>
        </p:nvGrpSpPr>
        <p:grpSpPr>
          <a:xfrm>
            <a:off x="4298601" y="1432758"/>
            <a:ext cx="1209330" cy="520560"/>
            <a:chOff x="5731468" y="1910344"/>
            <a:chExt cx="1612440" cy="6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FB6BF2-3BA0-4FAA-A086-29F779385B15}"/>
                    </a:ext>
                  </a:extLst>
                </p14:cNvPr>
                <p14:cNvContentPartPr/>
                <p14:nvPr/>
              </p14:nvContentPartPr>
              <p14:xfrm>
                <a:off x="5731468" y="2113744"/>
                <a:ext cx="376560" cy="168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FB6BF2-3BA0-4FAA-A086-29F779385B1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3828" y="2095744"/>
                  <a:ext cx="412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4825B65-1A90-4122-9961-AD8AA2535FEB}"/>
                    </a:ext>
                  </a:extLst>
                </p14:cNvPr>
                <p14:cNvContentPartPr/>
                <p14:nvPr/>
              </p14:nvContentPartPr>
              <p14:xfrm>
                <a:off x="6212428" y="2252704"/>
                <a:ext cx="17640" cy="2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4825B65-1A90-4122-9961-AD8AA2535FE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94788" y="2234704"/>
                  <a:ext cx="53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4108C4D-BC22-4B1A-AEE8-49005E91D882}"/>
                    </a:ext>
                  </a:extLst>
                </p14:cNvPr>
                <p14:cNvContentPartPr/>
                <p14:nvPr/>
              </p14:nvContentPartPr>
              <p14:xfrm>
                <a:off x="6466228" y="2132464"/>
                <a:ext cx="149400" cy="25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4108C4D-BC22-4B1A-AEE8-49005E91D8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48228" y="2114464"/>
                  <a:ext cx="185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4206B0-CDB6-4385-BCE2-2AE7A3FBCFCD}"/>
                    </a:ext>
                  </a:extLst>
                </p14:cNvPr>
                <p14:cNvContentPartPr/>
                <p14:nvPr/>
              </p14:nvContentPartPr>
              <p14:xfrm>
                <a:off x="6718948" y="1961104"/>
                <a:ext cx="118080" cy="45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E4206B0-CDB6-4385-BCE2-2AE7A3FBCFC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00948" y="1943464"/>
                  <a:ext cx="1537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ED64423-339D-47CD-A499-1DC8C7982591}"/>
                    </a:ext>
                  </a:extLst>
                </p14:cNvPr>
                <p14:cNvContentPartPr/>
                <p14:nvPr/>
              </p14:nvContentPartPr>
              <p14:xfrm>
                <a:off x="6934948" y="2140024"/>
                <a:ext cx="133200" cy="228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ED64423-339D-47CD-A499-1DC8C798259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17308" y="2122024"/>
                  <a:ext cx="168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94FDB4-944A-4B8D-88A7-1BAE63F6844F}"/>
                    </a:ext>
                  </a:extLst>
                </p14:cNvPr>
                <p14:cNvContentPartPr/>
                <p14:nvPr/>
              </p14:nvContentPartPr>
              <p14:xfrm>
                <a:off x="7208908" y="1910344"/>
                <a:ext cx="135000" cy="694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94FDB4-944A-4B8D-88A7-1BAE63F6844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91268" y="1892704"/>
                  <a:ext cx="170640" cy="72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923120-19BC-4FE6-815E-95469F74754C}"/>
              </a:ext>
            </a:extLst>
          </p:cNvPr>
          <p:cNvGrpSpPr/>
          <p:nvPr/>
        </p:nvGrpSpPr>
        <p:grpSpPr>
          <a:xfrm>
            <a:off x="2584371" y="840108"/>
            <a:ext cx="820260" cy="342090"/>
            <a:chOff x="3445828" y="1120144"/>
            <a:chExt cx="10936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EF3CAED-3231-435B-A78C-FEC9809E3C3B}"/>
                    </a:ext>
                  </a:extLst>
                </p14:cNvPr>
                <p14:cNvContentPartPr/>
                <p14:nvPr/>
              </p14:nvContentPartPr>
              <p14:xfrm>
                <a:off x="3445828" y="1299784"/>
                <a:ext cx="463680" cy="154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EF3CAED-3231-435B-A78C-FEC9809E3C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28188" y="1282144"/>
                  <a:ext cx="49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120721-402C-4D1E-A463-E82CDBAF1805}"/>
                    </a:ext>
                  </a:extLst>
                </p14:cNvPr>
                <p14:cNvContentPartPr/>
                <p14:nvPr/>
              </p14:nvContentPartPr>
              <p14:xfrm>
                <a:off x="3984388" y="1120144"/>
                <a:ext cx="271800" cy="329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120721-402C-4D1E-A463-E82CDBAF18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66388" y="1102144"/>
                  <a:ext cx="307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AC8094-223F-4235-9A16-1227E868517F}"/>
                    </a:ext>
                  </a:extLst>
                </p14:cNvPr>
                <p14:cNvContentPartPr/>
                <p14:nvPr/>
              </p14:nvContentPartPr>
              <p14:xfrm>
                <a:off x="4476148" y="1407784"/>
                <a:ext cx="63360" cy="168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AC8094-223F-4235-9A16-1227E868517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58148" y="1389784"/>
                  <a:ext cx="990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C1723CF-E39E-417D-91D7-BFE740C36C1C}"/>
              </a:ext>
            </a:extLst>
          </p:cNvPr>
          <p:cNvGrpSpPr/>
          <p:nvPr/>
        </p:nvGrpSpPr>
        <p:grpSpPr>
          <a:xfrm>
            <a:off x="3749961" y="775578"/>
            <a:ext cx="788400" cy="421470"/>
            <a:chOff x="4999948" y="1034104"/>
            <a:chExt cx="105120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EE9A44A-CE25-4553-AAB5-770778276F95}"/>
                    </a:ext>
                  </a:extLst>
                </p14:cNvPr>
                <p14:cNvContentPartPr/>
                <p14:nvPr/>
              </p14:nvContentPartPr>
              <p14:xfrm>
                <a:off x="4999948" y="1251544"/>
                <a:ext cx="164160" cy="21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EE9A44A-CE25-4553-AAB5-770778276F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81948" y="1233544"/>
                  <a:ext cx="199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3F504C2-1F32-4AA4-AB01-5B2CB88DA5B8}"/>
                    </a:ext>
                  </a:extLst>
                </p14:cNvPr>
                <p14:cNvContentPartPr/>
                <p14:nvPr/>
              </p14:nvContentPartPr>
              <p14:xfrm>
                <a:off x="5277868" y="1034104"/>
                <a:ext cx="608760" cy="561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3F504C2-1F32-4AA4-AB01-5B2CB88DA5B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59868" y="1016464"/>
                  <a:ext cx="6444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1103E8-8C28-4236-88D8-039421C08A62}"/>
                    </a:ext>
                  </a:extLst>
                </p14:cNvPr>
                <p14:cNvContentPartPr/>
                <p14:nvPr/>
              </p14:nvContentPartPr>
              <p14:xfrm>
                <a:off x="5922268" y="1069384"/>
                <a:ext cx="128880" cy="494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1103E8-8C28-4236-88D8-039421C08A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04628" y="1051384"/>
                  <a:ext cx="16452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06221C1-F8BA-4DEA-9287-77F8D40B0503}"/>
              </a:ext>
            </a:extLst>
          </p:cNvPr>
          <p:cNvGrpSpPr/>
          <p:nvPr/>
        </p:nvGrpSpPr>
        <p:grpSpPr>
          <a:xfrm>
            <a:off x="4919331" y="789348"/>
            <a:ext cx="247050" cy="292950"/>
            <a:chOff x="6559108" y="1052464"/>
            <a:chExt cx="3294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7B6F64-CA5E-43E9-AAF0-27DA67082D51}"/>
                    </a:ext>
                  </a:extLst>
                </p14:cNvPr>
                <p14:cNvContentPartPr/>
                <p14:nvPr/>
              </p14:nvContentPartPr>
              <p14:xfrm>
                <a:off x="6587188" y="1206544"/>
                <a:ext cx="263880" cy="82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7B6F64-CA5E-43E9-AAF0-27DA67082D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69188" y="1188904"/>
                  <a:ext cx="299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30CCD68-E2B2-4BCA-8C48-2627FBEAF458}"/>
                    </a:ext>
                  </a:extLst>
                </p14:cNvPr>
                <p14:cNvContentPartPr/>
                <p14:nvPr/>
              </p14:nvContentPartPr>
              <p14:xfrm>
                <a:off x="6559108" y="1284304"/>
                <a:ext cx="258120" cy="62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30CCD68-E2B2-4BCA-8C48-2627FBEAF45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41108" y="1266664"/>
                  <a:ext cx="293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90EAB9-6667-4C89-A3F9-112D85C78166}"/>
                    </a:ext>
                  </a:extLst>
                </p14:cNvPr>
                <p14:cNvContentPartPr/>
                <p14:nvPr/>
              </p14:nvContentPartPr>
              <p14:xfrm>
                <a:off x="6646228" y="1052464"/>
                <a:ext cx="66240" cy="362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90EAB9-6667-4C89-A3F9-112D85C781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28588" y="1034464"/>
                  <a:ext cx="101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A89628-6754-417D-A453-6312EEF0ACFD}"/>
                    </a:ext>
                  </a:extLst>
                </p14:cNvPr>
                <p14:cNvContentPartPr/>
                <p14:nvPr/>
              </p14:nvContentPartPr>
              <p14:xfrm>
                <a:off x="6838468" y="1070464"/>
                <a:ext cx="50040" cy="37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A89628-6754-417D-A453-6312EEF0AC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20468" y="1052824"/>
                  <a:ext cx="8568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F08F4EB-2E26-4513-A4B2-85800DF16550}"/>
              </a:ext>
            </a:extLst>
          </p:cNvPr>
          <p:cNvGrpSpPr/>
          <p:nvPr/>
        </p:nvGrpSpPr>
        <p:grpSpPr>
          <a:xfrm>
            <a:off x="5509551" y="774228"/>
            <a:ext cx="1227960" cy="312660"/>
            <a:chOff x="7346068" y="1032304"/>
            <a:chExt cx="163728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4F7F40-FD1B-4E47-A822-B6D27B2F172E}"/>
                    </a:ext>
                  </a:extLst>
                </p14:cNvPr>
                <p14:cNvContentPartPr/>
                <p14:nvPr/>
              </p14:nvContentPartPr>
              <p14:xfrm>
                <a:off x="7711108" y="1244704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4F7F40-FD1B-4E47-A822-B6D27B2F172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93468" y="12267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DA1EDE-13FD-46C9-9ACF-5672BDF8A899}"/>
                    </a:ext>
                  </a:extLst>
                </p14:cNvPr>
                <p14:cNvContentPartPr/>
                <p14:nvPr/>
              </p14:nvContentPartPr>
              <p14:xfrm>
                <a:off x="7346068" y="1133464"/>
                <a:ext cx="200520" cy="23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BDA1EDE-13FD-46C9-9ACF-5672BDF8A8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28068" y="1115464"/>
                  <a:ext cx="236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33820E1-BC89-41B8-9768-5FEE566C194B}"/>
                    </a:ext>
                  </a:extLst>
                </p14:cNvPr>
                <p14:cNvContentPartPr/>
                <p14:nvPr/>
              </p14:nvContentPartPr>
              <p14:xfrm>
                <a:off x="7690948" y="1182784"/>
                <a:ext cx="23040" cy="18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33820E1-BC89-41B8-9768-5FEE566C19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3308" y="1165144"/>
                  <a:ext cx="58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EC8E0D-A241-47CF-9C9B-154410B85E18}"/>
                    </a:ext>
                  </a:extLst>
                </p14:cNvPr>
                <p14:cNvContentPartPr/>
                <p14:nvPr/>
              </p14:nvContentPartPr>
              <p14:xfrm>
                <a:off x="7735228" y="1101784"/>
                <a:ext cx="8280" cy="13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EC8E0D-A241-47CF-9C9B-154410B85E1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17588" y="1084144"/>
                  <a:ext cx="43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D336B43-E625-4770-BD86-302C5C12FE8A}"/>
                    </a:ext>
                  </a:extLst>
                </p14:cNvPr>
                <p14:cNvContentPartPr/>
                <p14:nvPr/>
              </p14:nvContentPartPr>
              <p14:xfrm>
                <a:off x="7853668" y="1251904"/>
                <a:ext cx="196560" cy="133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D336B43-E625-4770-BD86-302C5C12FE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35668" y="1233904"/>
                  <a:ext cx="232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867A157-313D-419D-BE62-A23B98967F06}"/>
                    </a:ext>
                  </a:extLst>
                </p14:cNvPr>
                <p14:cNvContentPartPr/>
                <p14:nvPr/>
              </p14:nvContentPartPr>
              <p14:xfrm>
                <a:off x="8165068" y="1255504"/>
                <a:ext cx="8280" cy="153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867A157-313D-419D-BE62-A23B98967F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47428" y="1237504"/>
                  <a:ext cx="43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F1FCC82-B22E-4F57-8FC2-3FFBBB67E3B7}"/>
                    </a:ext>
                  </a:extLst>
                </p14:cNvPr>
                <p14:cNvContentPartPr/>
                <p14:nvPr/>
              </p14:nvContentPartPr>
              <p14:xfrm>
                <a:off x="8223028" y="1094584"/>
                <a:ext cx="23040" cy="12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F1FCC82-B22E-4F57-8FC2-3FFBBB67E3B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05028" y="1076944"/>
                  <a:ext cx="58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C245C37-0CD2-4476-B79D-8A1AC144605A}"/>
                    </a:ext>
                  </a:extLst>
                </p14:cNvPr>
                <p14:cNvContentPartPr/>
                <p14:nvPr/>
              </p14:nvContentPartPr>
              <p14:xfrm>
                <a:off x="8349028" y="1032304"/>
                <a:ext cx="634320" cy="416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C245C37-0CD2-4476-B79D-8A1AC144605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31388" y="1014304"/>
                  <a:ext cx="669960" cy="45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865C82-8F4C-4F5F-8DFF-45596F8E7720}"/>
              </a:ext>
            </a:extLst>
          </p:cNvPr>
          <p:cNvGrpSpPr/>
          <p:nvPr/>
        </p:nvGrpSpPr>
        <p:grpSpPr>
          <a:xfrm>
            <a:off x="7104981" y="976728"/>
            <a:ext cx="853200" cy="277020"/>
            <a:chOff x="9473308" y="1302304"/>
            <a:chExt cx="113760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8156ADA-DFB6-4136-8F0E-85A9BCCE4F63}"/>
                    </a:ext>
                  </a:extLst>
                </p14:cNvPr>
                <p14:cNvContentPartPr/>
                <p14:nvPr/>
              </p14:nvContentPartPr>
              <p14:xfrm>
                <a:off x="9473308" y="1324264"/>
                <a:ext cx="164160" cy="180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8156ADA-DFB6-4136-8F0E-85A9BCCE4F6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455308" y="1306624"/>
                  <a:ext cx="199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4C0081-1D69-4DF9-B66F-C559493867BC}"/>
                    </a:ext>
                  </a:extLst>
                </p14:cNvPr>
                <p14:cNvContentPartPr/>
                <p14:nvPr/>
              </p14:nvContentPartPr>
              <p14:xfrm>
                <a:off x="9702988" y="1320664"/>
                <a:ext cx="601920" cy="351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4C0081-1D69-4DF9-B66F-C559493867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84988" y="1302664"/>
                  <a:ext cx="6375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76DCEA0-A7AC-4C2E-9542-A3D972A1FFE5}"/>
                    </a:ext>
                  </a:extLst>
                </p14:cNvPr>
                <p14:cNvContentPartPr/>
                <p14:nvPr/>
              </p14:nvContentPartPr>
              <p14:xfrm>
                <a:off x="10422628" y="1302304"/>
                <a:ext cx="188280" cy="186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76DCEA0-A7AC-4C2E-9542-A3D972A1FFE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404988" y="1284304"/>
                  <a:ext cx="2239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04EDC9-97DF-4FAD-94F9-994FD8603B51}"/>
              </a:ext>
            </a:extLst>
          </p:cNvPr>
          <p:cNvGrpSpPr/>
          <p:nvPr/>
        </p:nvGrpSpPr>
        <p:grpSpPr>
          <a:xfrm>
            <a:off x="8142321" y="838218"/>
            <a:ext cx="306450" cy="419850"/>
            <a:chOff x="10856428" y="1117624"/>
            <a:chExt cx="40860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99DFEE4-5605-4655-876A-1AF032623E91}"/>
                    </a:ext>
                  </a:extLst>
                </p14:cNvPr>
                <p14:cNvContentPartPr/>
                <p14:nvPr/>
              </p14:nvContentPartPr>
              <p14:xfrm>
                <a:off x="10856428" y="1117624"/>
                <a:ext cx="144000" cy="459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99DFEE4-5605-4655-876A-1AF032623E9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38788" y="1099984"/>
                  <a:ext cx="1796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02230DF-EA3E-45DB-A9C6-770FBDAC429A}"/>
                    </a:ext>
                  </a:extLst>
                </p14:cNvPr>
                <p14:cNvContentPartPr/>
                <p14:nvPr/>
              </p14:nvContentPartPr>
              <p14:xfrm>
                <a:off x="11154508" y="1186384"/>
                <a:ext cx="110520" cy="491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02230DF-EA3E-45DB-A9C6-770FBDAC429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36868" y="1168744"/>
                  <a:ext cx="14616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C3E45CE-07AA-4E04-B7F3-F305D9950F78}"/>
              </a:ext>
            </a:extLst>
          </p:cNvPr>
          <p:cNvGrpSpPr/>
          <p:nvPr/>
        </p:nvGrpSpPr>
        <p:grpSpPr>
          <a:xfrm>
            <a:off x="204051" y="758568"/>
            <a:ext cx="2068470" cy="530550"/>
            <a:chOff x="272068" y="1011424"/>
            <a:chExt cx="2757960" cy="7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080E76-E54E-4E34-9B06-EDB771D92F69}"/>
                    </a:ext>
                  </a:extLst>
                </p14:cNvPr>
                <p14:cNvContentPartPr/>
                <p14:nvPr/>
              </p14:nvContentPartPr>
              <p14:xfrm>
                <a:off x="272068" y="1199704"/>
                <a:ext cx="142920" cy="173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080E76-E54E-4E34-9B06-EDB771D92F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4428" y="1182064"/>
                  <a:ext cx="178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6EE4F8-1351-4582-ADD5-AE69FB148DCB}"/>
                    </a:ext>
                  </a:extLst>
                </p14:cNvPr>
                <p14:cNvContentPartPr/>
                <p14:nvPr/>
              </p14:nvContentPartPr>
              <p14:xfrm>
                <a:off x="444508" y="1208344"/>
                <a:ext cx="98280" cy="138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6EE4F8-1351-4582-ADD5-AE69FB148DC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6508" y="1190344"/>
                  <a:ext cx="133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50F3AD-79A7-4F38-A003-B4DD460C946B}"/>
                    </a:ext>
                  </a:extLst>
                </p14:cNvPr>
                <p14:cNvContentPartPr/>
                <p14:nvPr/>
              </p14:nvContentPartPr>
              <p14:xfrm>
                <a:off x="1551148" y="1011424"/>
                <a:ext cx="78120" cy="48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50F3AD-79A7-4F38-A003-B4DD460C946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33148" y="993424"/>
                  <a:ext cx="1137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73FC17-40F7-4A1B-81DE-5820F7AF7E40}"/>
                    </a:ext>
                  </a:extLst>
                </p14:cNvPr>
                <p14:cNvContentPartPr/>
                <p14:nvPr/>
              </p14:nvContentPartPr>
              <p14:xfrm>
                <a:off x="1732948" y="1174144"/>
                <a:ext cx="155520" cy="278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73FC17-40F7-4A1B-81DE-5820F7AF7E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15308" y="1156504"/>
                  <a:ext cx="191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2F07BEC-4CF1-4634-A2E7-DB4E1EBB99A2}"/>
                    </a:ext>
                  </a:extLst>
                </p14:cNvPr>
                <p14:cNvContentPartPr/>
                <p14:nvPr/>
              </p14:nvContentPartPr>
              <p14:xfrm>
                <a:off x="1987468" y="1121224"/>
                <a:ext cx="239400" cy="244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2F07BEC-4CF1-4634-A2E7-DB4E1EBB99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69828" y="1103584"/>
                  <a:ext cx="275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C46DE7-1B24-44D8-8BB5-418AD3F06426}"/>
                    </a:ext>
                  </a:extLst>
                </p14:cNvPr>
                <p14:cNvContentPartPr/>
                <p14:nvPr/>
              </p14:nvContentPartPr>
              <p14:xfrm>
                <a:off x="2341708" y="1215544"/>
                <a:ext cx="375480" cy="15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C46DE7-1B24-44D8-8BB5-418AD3F064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24068" y="1197904"/>
                  <a:ext cx="411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4AB578-EB39-43E2-AC71-7C8573944715}"/>
                    </a:ext>
                  </a:extLst>
                </p14:cNvPr>
                <p14:cNvContentPartPr/>
                <p14:nvPr/>
              </p14:nvContentPartPr>
              <p14:xfrm>
                <a:off x="2799988" y="1107904"/>
                <a:ext cx="119880" cy="29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4AB578-EB39-43E2-AC71-7C857394471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782348" y="1090264"/>
                  <a:ext cx="155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881C8DE-0CE4-4936-9904-EADF1EEE5BC1}"/>
                    </a:ext>
                  </a:extLst>
                </p14:cNvPr>
                <p14:cNvContentPartPr/>
                <p14:nvPr/>
              </p14:nvContentPartPr>
              <p14:xfrm>
                <a:off x="2781268" y="1220224"/>
                <a:ext cx="248760" cy="321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881C8DE-0CE4-4936-9904-EADF1EEE5B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63268" y="1202584"/>
                  <a:ext cx="2844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DFBE6A5-5050-49A1-B308-D28A48166A65}"/>
                    </a:ext>
                  </a:extLst>
                </p14:cNvPr>
                <p14:cNvContentPartPr/>
                <p14:nvPr/>
              </p14:nvContentPartPr>
              <p14:xfrm>
                <a:off x="661228" y="1191064"/>
                <a:ext cx="496800" cy="18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DFBE6A5-5050-49A1-B308-D28A48166A6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3228" y="1173064"/>
                  <a:ext cx="532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23B45B8-1DCA-42F1-B221-3B68A02A1C29}"/>
                    </a:ext>
                  </a:extLst>
                </p14:cNvPr>
                <p14:cNvContentPartPr/>
                <p14:nvPr/>
              </p14:nvContentPartPr>
              <p14:xfrm>
                <a:off x="1200148" y="1238944"/>
                <a:ext cx="343080" cy="479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23B45B8-1DCA-42F1-B221-3B68A02A1C2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82148" y="1221304"/>
                  <a:ext cx="37872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53EBD5A-A983-4AA4-9DEB-2FF8C204C316}"/>
              </a:ext>
            </a:extLst>
          </p:cNvPr>
          <p:cNvGrpSpPr/>
          <p:nvPr/>
        </p:nvGrpSpPr>
        <p:grpSpPr>
          <a:xfrm>
            <a:off x="551811" y="2214138"/>
            <a:ext cx="364770" cy="167130"/>
            <a:chOff x="735748" y="2952184"/>
            <a:chExt cx="4863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CBA145F-6CF4-4A69-84AF-089655F91049}"/>
                    </a:ext>
                  </a:extLst>
                </p14:cNvPr>
                <p14:cNvContentPartPr/>
                <p14:nvPr/>
              </p14:nvContentPartPr>
              <p14:xfrm>
                <a:off x="735748" y="2952184"/>
                <a:ext cx="266400" cy="222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CBA145F-6CF4-4A69-84AF-089655F9104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7748" y="2934184"/>
                  <a:ext cx="302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FFA346-0BD8-4B04-A637-790B6E18F2BA}"/>
                    </a:ext>
                  </a:extLst>
                </p14:cNvPr>
                <p14:cNvContentPartPr/>
                <p14:nvPr/>
              </p14:nvContentPartPr>
              <p14:xfrm>
                <a:off x="1118428" y="2969104"/>
                <a:ext cx="103680" cy="204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FFA346-0BD8-4B04-A637-790B6E18F2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0788" y="2951464"/>
                  <a:ext cx="13932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F4582C0-138B-46A6-90C1-8F9CB71567B2}"/>
              </a:ext>
            </a:extLst>
          </p:cNvPr>
          <p:cNvGrpSpPr/>
          <p:nvPr/>
        </p:nvGrpSpPr>
        <p:grpSpPr>
          <a:xfrm>
            <a:off x="1035381" y="2217918"/>
            <a:ext cx="249210" cy="159840"/>
            <a:chOff x="1380508" y="2957224"/>
            <a:chExt cx="3322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E4D8C7B-8BB6-4853-B540-712C4220203D}"/>
                    </a:ext>
                  </a:extLst>
                </p14:cNvPr>
                <p14:cNvContentPartPr/>
                <p14:nvPr/>
              </p14:nvContentPartPr>
              <p14:xfrm>
                <a:off x="1380508" y="2957224"/>
                <a:ext cx="169560" cy="208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E4D8C7B-8BB6-4853-B540-712C4220203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62508" y="2939224"/>
                  <a:ext cx="205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A939485-3714-4596-AACF-E02DE31A88EA}"/>
                    </a:ext>
                  </a:extLst>
                </p14:cNvPr>
                <p14:cNvContentPartPr/>
                <p14:nvPr/>
              </p14:nvContentPartPr>
              <p14:xfrm>
                <a:off x="1685428" y="3131104"/>
                <a:ext cx="27360" cy="39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A939485-3714-4596-AACF-E02DE31A88E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67428" y="3113464"/>
                  <a:ext cx="6300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14CE17B-5F8E-46CC-8237-3764BAEA0E25}"/>
              </a:ext>
            </a:extLst>
          </p:cNvPr>
          <p:cNvGrpSpPr/>
          <p:nvPr/>
        </p:nvGrpSpPr>
        <p:grpSpPr>
          <a:xfrm>
            <a:off x="1547031" y="2076438"/>
            <a:ext cx="1189890" cy="325890"/>
            <a:chOff x="2062708" y="2768584"/>
            <a:chExt cx="158652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4188C5-E6F8-4AF0-AA53-8F8FB2DDA508}"/>
                    </a:ext>
                  </a:extLst>
                </p14:cNvPr>
                <p14:cNvContentPartPr/>
                <p14:nvPr/>
              </p14:nvContentPartPr>
              <p14:xfrm>
                <a:off x="2062708" y="2913664"/>
                <a:ext cx="529560" cy="193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4188C5-E6F8-4AF0-AA53-8F8FB2DDA5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44708" y="2895664"/>
                  <a:ext cx="56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D82987-A22A-48CF-9F27-460072315AC8}"/>
                    </a:ext>
                  </a:extLst>
                </p14:cNvPr>
                <p14:cNvContentPartPr/>
                <p14:nvPr/>
              </p14:nvContentPartPr>
              <p14:xfrm>
                <a:off x="2778388" y="2924464"/>
                <a:ext cx="158760" cy="157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D82987-A22A-48CF-9F27-460072315AC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60748" y="2906824"/>
                  <a:ext cx="194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4D065EA-1249-42B5-8E86-5E4433865F53}"/>
                    </a:ext>
                  </a:extLst>
                </p14:cNvPr>
                <p14:cNvContentPartPr/>
                <p14:nvPr/>
              </p14:nvContentPartPr>
              <p14:xfrm>
                <a:off x="2818708" y="2867584"/>
                <a:ext cx="243360" cy="248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4D065EA-1249-42B5-8E86-5E4433865F5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01068" y="2849944"/>
                  <a:ext cx="279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080A2B2-11A9-4C9D-8E28-012039DB6486}"/>
                    </a:ext>
                  </a:extLst>
                </p14:cNvPr>
                <p14:cNvContentPartPr/>
                <p14:nvPr/>
              </p14:nvContentPartPr>
              <p14:xfrm>
                <a:off x="3253948" y="2768584"/>
                <a:ext cx="122400" cy="366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080A2B2-11A9-4C9D-8E28-012039DB648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36308" y="2750944"/>
                  <a:ext cx="158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0982B7-573E-4E2D-A197-44C871DA2FE7}"/>
                    </a:ext>
                  </a:extLst>
                </p14:cNvPr>
                <p14:cNvContentPartPr/>
                <p14:nvPr/>
              </p14:nvContentPartPr>
              <p14:xfrm>
                <a:off x="3514588" y="2849944"/>
                <a:ext cx="134640" cy="353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0982B7-573E-4E2D-A197-44C871DA2F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96588" y="2831944"/>
                  <a:ext cx="1702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49289AE-AC30-472F-90D0-595A39762F61}"/>
              </a:ext>
            </a:extLst>
          </p:cNvPr>
          <p:cNvGrpSpPr/>
          <p:nvPr/>
        </p:nvGrpSpPr>
        <p:grpSpPr>
          <a:xfrm>
            <a:off x="1547031" y="2610498"/>
            <a:ext cx="671220" cy="171450"/>
            <a:chOff x="2062708" y="3480664"/>
            <a:chExt cx="89496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63DCF87-A809-4053-90D9-48104EC72255}"/>
                    </a:ext>
                  </a:extLst>
                </p14:cNvPr>
                <p14:cNvContentPartPr/>
                <p14:nvPr/>
              </p14:nvContentPartPr>
              <p14:xfrm>
                <a:off x="2062708" y="3497584"/>
                <a:ext cx="559080" cy="192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63DCF87-A809-4053-90D9-48104EC7225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44708" y="3479584"/>
                  <a:ext cx="594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2D1516-EA4B-434C-8708-24021EA8023E}"/>
                    </a:ext>
                  </a:extLst>
                </p14:cNvPr>
                <p14:cNvContentPartPr/>
                <p14:nvPr/>
              </p14:nvContentPartPr>
              <p14:xfrm>
                <a:off x="2723308" y="3549424"/>
                <a:ext cx="187200" cy="159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2D1516-EA4B-434C-8708-24021EA802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05668" y="3531424"/>
                  <a:ext cx="222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1935089-CAA2-45E5-916B-A96C30AA4D8B}"/>
                    </a:ext>
                  </a:extLst>
                </p14:cNvPr>
                <p14:cNvContentPartPr/>
                <p14:nvPr/>
              </p14:nvContentPartPr>
              <p14:xfrm>
                <a:off x="2762548" y="3480664"/>
                <a:ext cx="195120" cy="221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1935089-CAA2-45E5-916B-A96C30AA4D8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44548" y="3462664"/>
                  <a:ext cx="23076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FF65A0C-07FC-4D4F-9244-58352A95F645}"/>
              </a:ext>
            </a:extLst>
          </p:cNvPr>
          <p:cNvGrpSpPr/>
          <p:nvPr/>
        </p:nvGrpSpPr>
        <p:grpSpPr>
          <a:xfrm>
            <a:off x="2527941" y="2515998"/>
            <a:ext cx="348840" cy="339390"/>
            <a:chOff x="3370588" y="3354664"/>
            <a:chExt cx="4651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8C8B528-C08B-4698-9F56-942F8D872836}"/>
                    </a:ext>
                  </a:extLst>
                </p14:cNvPr>
                <p14:cNvContentPartPr/>
                <p14:nvPr/>
              </p14:nvContentPartPr>
              <p14:xfrm>
                <a:off x="3370588" y="3354664"/>
                <a:ext cx="54360" cy="398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8C8B528-C08B-4698-9F56-942F8D87283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52588" y="3337024"/>
                  <a:ext cx="900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B089156-F1E7-4A40-8AE5-3FC20BE3F241}"/>
                    </a:ext>
                  </a:extLst>
                </p14:cNvPr>
                <p14:cNvContentPartPr/>
                <p14:nvPr/>
              </p14:nvContentPartPr>
              <p14:xfrm>
                <a:off x="3527908" y="3474544"/>
                <a:ext cx="101160" cy="224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B089156-F1E7-4A40-8AE5-3FC20BE3F24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509908" y="3456544"/>
                  <a:ext cx="136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6C3F3A-B654-42FD-9FA4-2A01368296C8}"/>
                    </a:ext>
                  </a:extLst>
                </p14:cNvPr>
                <p14:cNvContentPartPr/>
                <p14:nvPr/>
              </p14:nvContentPartPr>
              <p14:xfrm>
                <a:off x="3707908" y="3384904"/>
                <a:ext cx="127800" cy="422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6C3F3A-B654-42FD-9FA4-2A01368296C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89908" y="3367264"/>
                  <a:ext cx="16344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82AD0EC-A2F2-4E41-8369-4443F37FE997}"/>
              </a:ext>
            </a:extLst>
          </p:cNvPr>
          <p:cNvGrpSpPr/>
          <p:nvPr/>
        </p:nvGrpSpPr>
        <p:grpSpPr>
          <a:xfrm>
            <a:off x="1477641" y="2987418"/>
            <a:ext cx="773550" cy="219780"/>
            <a:chOff x="1970188" y="3983224"/>
            <a:chExt cx="10314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F8FAED7-6DC2-4105-8F8A-107F36C05F65}"/>
                    </a:ext>
                  </a:extLst>
                </p14:cNvPr>
                <p14:cNvContentPartPr/>
                <p14:nvPr/>
              </p14:nvContentPartPr>
              <p14:xfrm>
                <a:off x="1970188" y="4060624"/>
                <a:ext cx="650520" cy="215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F8FAED7-6DC2-4105-8F8A-107F36C05F6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52188" y="4042984"/>
                  <a:ext cx="686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0AC7E3D-E468-456E-8BAC-7F55F76DD41C}"/>
                    </a:ext>
                  </a:extLst>
                </p14:cNvPr>
                <p14:cNvContentPartPr/>
                <p14:nvPr/>
              </p14:nvContentPartPr>
              <p14:xfrm>
                <a:off x="2778388" y="4070344"/>
                <a:ext cx="173520" cy="150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0AC7E3D-E468-456E-8BAC-7F55F76DD41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60748" y="4052344"/>
                  <a:ext cx="209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A20CF2A-190F-491F-B21E-B1604CB39696}"/>
                    </a:ext>
                  </a:extLst>
                </p14:cNvPr>
                <p14:cNvContentPartPr/>
                <p14:nvPr/>
              </p14:nvContentPartPr>
              <p14:xfrm>
                <a:off x="2828068" y="3983224"/>
                <a:ext cx="173520" cy="244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A20CF2A-190F-491F-B21E-B1604CB3969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10428" y="3965584"/>
                  <a:ext cx="20916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94A0BC2-3524-40F0-A6BB-E0949F9A69E5}"/>
              </a:ext>
            </a:extLst>
          </p:cNvPr>
          <p:cNvGrpSpPr/>
          <p:nvPr/>
        </p:nvGrpSpPr>
        <p:grpSpPr>
          <a:xfrm>
            <a:off x="2534151" y="2979318"/>
            <a:ext cx="344790" cy="310230"/>
            <a:chOff x="3378868" y="3972424"/>
            <a:chExt cx="45972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72792A-B841-4B4B-AC65-C333A5CBA229}"/>
                    </a:ext>
                  </a:extLst>
                </p14:cNvPr>
                <p14:cNvContentPartPr/>
                <p14:nvPr/>
              </p14:nvContentPartPr>
              <p14:xfrm>
                <a:off x="3456628" y="4009864"/>
                <a:ext cx="115200" cy="251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72792A-B841-4B4B-AC65-C333A5CBA22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38988" y="3992224"/>
                  <a:ext cx="15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EE40268-C579-49AF-B4FA-E41D0A05E2D0}"/>
                    </a:ext>
                  </a:extLst>
                </p14:cNvPr>
                <p14:cNvContentPartPr/>
                <p14:nvPr/>
              </p14:nvContentPartPr>
              <p14:xfrm>
                <a:off x="3378868" y="3972424"/>
                <a:ext cx="123840" cy="376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EE40268-C579-49AF-B4FA-E41D0A05E2D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360868" y="3954784"/>
                  <a:ext cx="159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14E2C7-4639-4DE4-BB25-FE624E1D1A8D}"/>
                    </a:ext>
                  </a:extLst>
                </p14:cNvPr>
                <p14:cNvContentPartPr/>
                <p14:nvPr/>
              </p14:nvContentPartPr>
              <p14:xfrm>
                <a:off x="3752188" y="4047304"/>
                <a:ext cx="86400" cy="338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14E2C7-4639-4DE4-BB25-FE624E1D1A8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34188" y="4029664"/>
                  <a:ext cx="12204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7E18803-A951-4BC8-BCCD-1A84445FCBB0}"/>
              </a:ext>
            </a:extLst>
          </p:cNvPr>
          <p:cNvGrpSpPr/>
          <p:nvPr/>
        </p:nvGrpSpPr>
        <p:grpSpPr>
          <a:xfrm>
            <a:off x="3257211" y="2201448"/>
            <a:ext cx="14580" cy="90180"/>
            <a:chOff x="4342948" y="2935264"/>
            <a:chExt cx="1944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8317E4F-9958-4627-A1EE-D5FD30641841}"/>
                    </a:ext>
                  </a:extLst>
                </p14:cNvPr>
                <p14:cNvContentPartPr/>
                <p14:nvPr/>
              </p14:nvContentPartPr>
              <p14:xfrm>
                <a:off x="4342948" y="2935264"/>
                <a:ext cx="2880" cy="2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8317E4F-9958-4627-A1EE-D5FD3064184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25308" y="2917624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4994CCC-FC33-4637-AE75-87EA3EA5CEA1}"/>
                    </a:ext>
                  </a:extLst>
                </p14:cNvPr>
                <p14:cNvContentPartPr/>
                <p14:nvPr/>
              </p14:nvContentPartPr>
              <p14:xfrm>
                <a:off x="4362028" y="3055144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4994CCC-FC33-4637-AE75-87EA3EA5CE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44028" y="3037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B39571F-955C-4088-AFBC-CF587061D7D9}"/>
              </a:ext>
            </a:extLst>
          </p:cNvPr>
          <p:cNvGrpSpPr/>
          <p:nvPr/>
        </p:nvGrpSpPr>
        <p:grpSpPr>
          <a:xfrm>
            <a:off x="3692451" y="2133678"/>
            <a:ext cx="665010" cy="200880"/>
            <a:chOff x="4923268" y="2844904"/>
            <a:chExt cx="8866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C4934C2-6A0A-45EC-90C6-39DBDAF91475}"/>
                    </a:ext>
                  </a:extLst>
                </p14:cNvPr>
                <p14:cNvContentPartPr/>
                <p14:nvPr/>
              </p14:nvContentPartPr>
              <p14:xfrm>
                <a:off x="4923268" y="2903944"/>
                <a:ext cx="557640" cy="208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C4934C2-6A0A-45EC-90C6-39DBDAF914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05268" y="2886304"/>
                  <a:ext cx="593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DDA5EBF-A88C-47F6-880B-704DA0749105}"/>
                    </a:ext>
                  </a:extLst>
                </p14:cNvPr>
                <p14:cNvContentPartPr/>
                <p14:nvPr/>
              </p14:nvContentPartPr>
              <p14:xfrm>
                <a:off x="5571988" y="2923384"/>
                <a:ext cx="150840" cy="149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DDA5EBF-A88C-47F6-880B-704DA074910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53988" y="2905384"/>
                  <a:ext cx="186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DA89E70-12E9-4F2B-B3E5-1291AD0416C4}"/>
                    </a:ext>
                  </a:extLst>
                </p14:cNvPr>
                <p14:cNvContentPartPr/>
                <p14:nvPr/>
              </p14:nvContentPartPr>
              <p14:xfrm>
                <a:off x="5631028" y="2844904"/>
                <a:ext cx="178920" cy="238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DA89E70-12E9-4F2B-B3E5-1291AD0416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13028" y="2826904"/>
                  <a:ext cx="21456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62F3B37-A7F5-43F9-88DC-F32107E459A7}"/>
              </a:ext>
            </a:extLst>
          </p:cNvPr>
          <p:cNvGrpSpPr/>
          <p:nvPr/>
        </p:nvGrpSpPr>
        <p:grpSpPr>
          <a:xfrm>
            <a:off x="4677411" y="1997328"/>
            <a:ext cx="475740" cy="372330"/>
            <a:chOff x="6236548" y="2663104"/>
            <a:chExt cx="63432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30DD6F8-3CFC-4D2D-A019-30A0F0AA5D74}"/>
                    </a:ext>
                  </a:extLst>
                </p14:cNvPr>
                <p14:cNvContentPartPr/>
                <p14:nvPr/>
              </p14:nvContentPartPr>
              <p14:xfrm>
                <a:off x="6236548" y="2895304"/>
                <a:ext cx="192600" cy="187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30DD6F8-3CFC-4D2D-A019-30A0F0AA5D7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18908" y="2877664"/>
                  <a:ext cx="22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A7BF9F-03F7-4BE4-BF65-B47952835E2E}"/>
                    </a:ext>
                  </a:extLst>
                </p14:cNvPr>
                <p14:cNvContentPartPr/>
                <p14:nvPr/>
              </p14:nvContentPartPr>
              <p14:xfrm>
                <a:off x="6479548" y="2663104"/>
                <a:ext cx="148320" cy="437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A7BF9F-03F7-4BE4-BF65-B47952835E2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61908" y="2645464"/>
                  <a:ext cx="1839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A4CA08-CFF6-421F-9076-22B9CCBC1E7F}"/>
                    </a:ext>
                  </a:extLst>
                </p14:cNvPr>
                <p14:cNvContentPartPr/>
                <p14:nvPr/>
              </p14:nvContentPartPr>
              <p14:xfrm>
                <a:off x="6758908" y="2902504"/>
                <a:ext cx="111960" cy="257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A4CA08-CFF6-421F-9076-22B9CCBC1E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41268" y="2884504"/>
                  <a:ext cx="14760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F58F970-EDE9-4C38-BFBB-F0895306B4C0}"/>
                  </a:ext>
                </a:extLst>
              </p14:cNvPr>
              <p14:cNvContentPartPr/>
              <p14:nvPr/>
            </p14:nvContentPartPr>
            <p14:xfrm>
              <a:off x="3308781" y="2708238"/>
              <a:ext cx="13230" cy="783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F58F970-EDE9-4C38-BFBB-F0895306B4C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291373" y="2690443"/>
                <a:ext cx="47698" cy="43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D990CF6-2EA1-44A7-97D7-57531F19C713}"/>
                  </a:ext>
                </a:extLst>
              </p14:cNvPr>
              <p14:cNvContentPartPr/>
              <p14:nvPr/>
            </p14:nvContentPartPr>
            <p14:xfrm>
              <a:off x="3313641" y="2839728"/>
              <a:ext cx="18360" cy="3375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D990CF6-2EA1-44A7-97D7-57531F19C71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295641" y="2821776"/>
                <a:ext cx="54000" cy="69295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46608D2-19BE-44BF-836B-63E68C0BAE4F}"/>
              </a:ext>
            </a:extLst>
          </p:cNvPr>
          <p:cNvGrpSpPr/>
          <p:nvPr/>
        </p:nvGrpSpPr>
        <p:grpSpPr>
          <a:xfrm>
            <a:off x="3679221" y="2663958"/>
            <a:ext cx="717390" cy="171180"/>
            <a:chOff x="4905628" y="3551944"/>
            <a:chExt cx="9565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EF5E896-DC03-466F-8103-204287271E8B}"/>
                    </a:ext>
                  </a:extLst>
                </p14:cNvPr>
                <p14:cNvContentPartPr/>
                <p14:nvPr/>
              </p14:nvContentPartPr>
              <p14:xfrm>
                <a:off x="4905628" y="3643024"/>
                <a:ext cx="250200" cy="125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EF5E896-DC03-466F-8103-204287271E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87628" y="3625384"/>
                  <a:ext cx="285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7D20BFD-5D4B-48FB-9F41-40AD01C6576D}"/>
                    </a:ext>
                  </a:extLst>
                </p14:cNvPr>
                <p14:cNvContentPartPr/>
                <p14:nvPr/>
              </p14:nvContentPartPr>
              <p14:xfrm>
                <a:off x="5316388" y="3667144"/>
                <a:ext cx="196920" cy="113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7D20BFD-5D4B-48FB-9F41-40AD01C657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98388" y="3649144"/>
                  <a:ext cx="232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A91510-A7CB-4DBA-BA21-FE378B4D24B0}"/>
                    </a:ext>
                  </a:extLst>
                </p14:cNvPr>
                <p14:cNvContentPartPr/>
                <p14:nvPr/>
              </p14:nvContentPartPr>
              <p14:xfrm>
                <a:off x="5632468" y="3608464"/>
                <a:ext cx="158760" cy="169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A91510-A7CB-4DBA-BA21-FE378B4D24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14468" y="3590824"/>
                  <a:ext cx="194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83013C-9C9D-49A3-810E-66422EC2850C}"/>
                    </a:ext>
                  </a:extLst>
                </p14:cNvPr>
                <p14:cNvContentPartPr/>
                <p14:nvPr/>
              </p14:nvContentPartPr>
              <p14:xfrm>
                <a:off x="5655148" y="3551944"/>
                <a:ext cx="207000" cy="209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83013C-9C9D-49A3-810E-66422EC2850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7148" y="3533944"/>
                  <a:ext cx="24264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5BE66F7-E643-4EFE-AA5A-EF8ED4CE68BE}"/>
              </a:ext>
            </a:extLst>
          </p:cNvPr>
          <p:cNvGrpSpPr/>
          <p:nvPr/>
        </p:nvGrpSpPr>
        <p:grpSpPr>
          <a:xfrm>
            <a:off x="4721691" y="2660178"/>
            <a:ext cx="572670" cy="157410"/>
            <a:chOff x="6295588" y="3546904"/>
            <a:chExt cx="7635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B68C8C6-0C82-48D4-9F30-B43A1BAF5C42}"/>
                    </a:ext>
                  </a:extLst>
                </p14:cNvPr>
                <p14:cNvContentPartPr/>
                <p14:nvPr/>
              </p14:nvContentPartPr>
              <p14:xfrm>
                <a:off x="6324028" y="3597664"/>
                <a:ext cx="24480" cy="24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B68C8C6-0C82-48D4-9F30-B43A1BAF5C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06028" y="3580024"/>
                  <a:ext cx="60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2F21502-A93F-4529-B15E-9CB4D4913609}"/>
                    </a:ext>
                  </a:extLst>
                </p14:cNvPr>
                <p14:cNvContentPartPr/>
                <p14:nvPr/>
              </p14:nvContentPartPr>
              <p14:xfrm>
                <a:off x="6295588" y="3572464"/>
                <a:ext cx="231480" cy="144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2F21502-A93F-4529-B15E-9CB4D49136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77948" y="3554464"/>
                  <a:ext cx="267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2AC001C-F7CB-4C61-A9DE-08152BB44550}"/>
                    </a:ext>
                  </a:extLst>
                </p14:cNvPr>
                <p14:cNvContentPartPr/>
                <p14:nvPr/>
              </p14:nvContentPartPr>
              <p14:xfrm>
                <a:off x="6580708" y="3591544"/>
                <a:ext cx="69120" cy="165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2AC001C-F7CB-4C61-A9DE-08152BB445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63068" y="3573904"/>
                  <a:ext cx="104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C7FCB9A-0B3E-4C30-8D92-D89298A3CC17}"/>
                    </a:ext>
                  </a:extLst>
                </p14:cNvPr>
                <p14:cNvContentPartPr/>
                <p14:nvPr/>
              </p14:nvContentPartPr>
              <p14:xfrm>
                <a:off x="6783388" y="3546904"/>
                <a:ext cx="275760" cy="173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C7FCB9A-0B3E-4C30-8D92-D89298A3CC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65388" y="3529264"/>
                  <a:ext cx="3114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8A58F7D-29E5-4166-998F-31CD201459D0}"/>
              </a:ext>
            </a:extLst>
          </p:cNvPr>
          <p:cNvGrpSpPr/>
          <p:nvPr/>
        </p:nvGrpSpPr>
        <p:grpSpPr>
          <a:xfrm>
            <a:off x="3459711" y="3165078"/>
            <a:ext cx="37530" cy="135540"/>
            <a:chOff x="4612948" y="4220104"/>
            <a:chExt cx="500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804285-21A2-4908-AF57-2A4C08A8B798}"/>
                    </a:ext>
                  </a:extLst>
                </p14:cNvPr>
                <p14:cNvContentPartPr/>
                <p14:nvPr/>
              </p14:nvContentPartPr>
              <p14:xfrm>
                <a:off x="4612948" y="4220104"/>
                <a:ext cx="1368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804285-21A2-4908-AF57-2A4C08A8B7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95308" y="4202464"/>
                  <a:ext cx="49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79BEA37-2AD8-45E5-A48D-83E519BABB1D}"/>
                    </a:ext>
                  </a:extLst>
                </p14:cNvPr>
                <p14:cNvContentPartPr/>
                <p14:nvPr/>
              </p14:nvContentPartPr>
              <p14:xfrm>
                <a:off x="4625188" y="4349704"/>
                <a:ext cx="37800" cy="51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79BEA37-2AD8-45E5-A48D-83E519BABB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07188" y="4331704"/>
                  <a:ext cx="734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B54DE5D-FA4C-40D3-99F7-CB81F7D5B173}"/>
                  </a:ext>
                </a:extLst>
              </p14:cNvPr>
              <p14:cNvContentPartPr/>
              <p14:nvPr/>
            </p14:nvContentPartPr>
            <p14:xfrm>
              <a:off x="3781011" y="3247698"/>
              <a:ext cx="617760" cy="2295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B54DE5D-FA4C-40D3-99F7-CB81F7D5B17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763011" y="3229768"/>
                <a:ext cx="653400" cy="5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5D6BD53-C1E6-4472-9E8A-FA3F0A5756B0}"/>
                  </a:ext>
                </a:extLst>
              </p14:cNvPr>
              <p14:cNvContentPartPr/>
              <p14:nvPr/>
            </p14:nvContentPartPr>
            <p14:xfrm>
              <a:off x="4709541" y="3128898"/>
              <a:ext cx="490050" cy="19791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5D6BD53-C1E6-4472-9E8A-FA3F0A5756B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691551" y="3110906"/>
                <a:ext cx="525670" cy="233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6717FB9-3559-4229-9008-78EC4E381121}"/>
                  </a:ext>
                </a:extLst>
              </p14:cNvPr>
              <p14:cNvContentPartPr/>
              <p14:nvPr/>
            </p14:nvContentPartPr>
            <p14:xfrm>
              <a:off x="1219791" y="3549558"/>
              <a:ext cx="1450710" cy="8667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6717FB9-3559-4229-9008-78EC4E38112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201792" y="3531651"/>
                <a:ext cx="1486348" cy="122126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8838E18-27E7-47C5-B0F2-DD3FA927E1C2}"/>
              </a:ext>
            </a:extLst>
          </p:cNvPr>
          <p:cNvGrpSpPr/>
          <p:nvPr/>
        </p:nvGrpSpPr>
        <p:grpSpPr>
          <a:xfrm>
            <a:off x="1462521" y="3777978"/>
            <a:ext cx="569430" cy="220320"/>
            <a:chOff x="1950028" y="5037304"/>
            <a:chExt cx="75924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9054A8A-BAA9-4376-92C7-4383831C86FD}"/>
                    </a:ext>
                  </a:extLst>
                </p14:cNvPr>
                <p14:cNvContentPartPr/>
                <p14:nvPr/>
              </p14:nvContentPartPr>
              <p14:xfrm>
                <a:off x="1950028" y="5139904"/>
                <a:ext cx="466200" cy="191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9054A8A-BAA9-4376-92C7-4383831C86F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32028" y="5122264"/>
                  <a:ext cx="501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AC38E25-5D81-4C0E-B820-C4E361163439}"/>
                    </a:ext>
                  </a:extLst>
                </p14:cNvPr>
                <p14:cNvContentPartPr/>
                <p14:nvPr/>
              </p14:nvContentPartPr>
              <p14:xfrm>
                <a:off x="2432068" y="5037304"/>
                <a:ext cx="360" cy="35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AC38E25-5D81-4C0E-B820-C4E3611634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14068" y="5019304"/>
                  <a:ext cx="36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DAB7D10-B7B2-4E46-935F-00641A5E04CA}"/>
                    </a:ext>
                  </a:extLst>
                </p14:cNvPr>
                <p14:cNvContentPartPr/>
                <p14:nvPr/>
              </p14:nvContentPartPr>
              <p14:xfrm>
                <a:off x="2533948" y="5177344"/>
                <a:ext cx="175320" cy="146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DAB7D10-B7B2-4E46-935F-00641A5E04C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16308" y="5159704"/>
                  <a:ext cx="2109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12EF71-DAF8-4964-9D8C-7909BFCF452D}"/>
              </a:ext>
            </a:extLst>
          </p:cNvPr>
          <p:cNvGrpSpPr/>
          <p:nvPr/>
        </p:nvGrpSpPr>
        <p:grpSpPr>
          <a:xfrm>
            <a:off x="1501671" y="4160568"/>
            <a:ext cx="775980" cy="673110"/>
            <a:chOff x="2002228" y="5547424"/>
            <a:chExt cx="1034640" cy="8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F812CD6-4FBE-4ECF-8718-66F062473363}"/>
                    </a:ext>
                  </a:extLst>
                </p14:cNvPr>
                <p14:cNvContentPartPr/>
                <p14:nvPr/>
              </p14:nvContentPartPr>
              <p14:xfrm>
                <a:off x="2002228" y="5547424"/>
                <a:ext cx="182880" cy="235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F812CD6-4FBE-4ECF-8718-66F06247336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84588" y="5529424"/>
                  <a:ext cx="218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33207F6-EF87-4504-A95C-431EAFAB416E}"/>
                    </a:ext>
                  </a:extLst>
                </p14:cNvPr>
                <p14:cNvContentPartPr/>
                <p14:nvPr/>
              </p14:nvContentPartPr>
              <p14:xfrm>
                <a:off x="2289508" y="5696104"/>
                <a:ext cx="605880" cy="219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33207F6-EF87-4504-A95C-431EAFAB41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71868" y="5678104"/>
                  <a:ext cx="641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F073040-C85B-4961-8A24-46ED21D4D50B}"/>
                    </a:ext>
                  </a:extLst>
                </p14:cNvPr>
                <p14:cNvContentPartPr/>
                <p14:nvPr/>
              </p14:nvContentPartPr>
              <p14:xfrm>
                <a:off x="2013028" y="6152224"/>
                <a:ext cx="243000" cy="292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F073040-C85B-4961-8A24-46ED21D4D50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95028" y="6134584"/>
                  <a:ext cx="278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216F776-3F28-44CB-A7B1-7A7EF88CD042}"/>
                    </a:ext>
                  </a:extLst>
                </p14:cNvPr>
                <p14:cNvContentPartPr/>
                <p14:nvPr/>
              </p14:nvContentPartPr>
              <p14:xfrm>
                <a:off x="2399668" y="6129904"/>
                <a:ext cx="181800" cy="155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216F776-3F28-44CB-A7B1-7A7EF88CD0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82028" y="6112264"/>
                  <a:ext cx="217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E2ECE4-7AE0-4C6C-8EE7-E8DD6A739E22}"/>
                    </a:ext>
                  </a:extLst>
                </p14:cNvPr>
                <p14:cNvContentPartPr/>
                <p14:nvPr/>
              </p14:nvContentPartPr>
              <p14:xfrm>
                <a:off x="2662468" y="6173464"/>
                <a:ext cx="75960" cy="97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E2ECE4-7AE0-4C6C-8EE7-E8DD6A739E2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4828" y="6155464"/>
                  <a:ext cx="111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6187A01-6CA8-4F4D-80DD-A26338649EF1}"/>
                    </a:ext>
                  </a:extLst>
                </p14:cNvPr>
                <p14:cNvContentPartPr/>
                <p14:nvPr/>
              </p14:nvContentPartPr>
              <p14:xfrm>
                <a:off x="2833108" y="5995624"/>
                <a:ext cx="203760" cy="359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6187A01-6CA8-4F4D-80DD-A26338649EF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15108" y="5977984"/>
                  <a:ext cx="239400" cy="39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98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DF2CBE-3F32-4122-9D0A-94998A1A7408}"/>
                  </a:ext>
                </a:extLst>
              </p14:cNvPr>
              <p14:cNvContentPartPr/>
              <p14:nvPr/>
            </p14:nvContentPartPr>
            <p14:xfrm>
              <a:off x="2311140" y="1687580"/>
              <a:ext cx="270" cy="27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DF2CBE-3F32-4122-9D0A-94998A1A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640" y="1674080"/>
                <a:ext cx="27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424E4DA-06C0-4B80-9469-CBD5D90DB23F}"/>
                  </a:ext>
                </a:extLst>
              </p14:cNvPr>
              <p14:cNvContentPartPr/>
              <p14:nvPr/>
            </p14:nvContentPartPr>
            <p14:xfrm>
              <a:off x="6540400" y="139400"/>
              <a:ext cx="38070" cy="3861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424E4DA-06C0-4B80-9469-CBD5D90DB2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2271" y="121525"/>
                <a:ext cx="73965" cy="74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2A1453-170C-4995-8DE0-9F39FF2E7606}"/>
                  </a:ext>
                </a:extLst>
              </p14:cNvPr>
              <p14:cNvContentPartPr/>
              <p14:nvPr/>
            </p14:nvContentPartPr>
            <p14:xfrm>
              <a:off x="4838590" y="641060"/>
              <a:ext cx="2655180" cy="200691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2A1453-170C-4995-8DE0-9F39FF2E76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0591" y="623061"/>
                <a:ext cx="2690818" cy="204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33DDB57-5170-4D72-8D83-E39A25685211}"/>
                  </a:ext>
                </a:extLst>
              </p14:cNvPr>
              <p14:cNvContentPartPr/>
              <p14:nvPr/>
            </p14:nvContentPartPr>
            <p14:xfrm>
              <a:off x="857170" y="1763720"/>
              <a:ext cx="2020140" cy="15071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33DDB57-5170-4D72-8D83-E39A256852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172" y="1745722"/>
                <a:ext cx="2055777" cy="1542776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92D367D-093C-429C-9E4B-8D0A6907BAA7}"/>
              </a:ext>
            </a:extLst>
          </p:cNvPr>
          <p:cNvGrpSpPr/>
          <p:nvPr/>
        </p:nvGrpSpPr>
        <p:grpSpPr>
          <a:xfrm>
            <a:off x="260470" y="144800"/>
            <a:ext cx="7480080" cy="4249800"/>
            <a:chOff x="347293" y="193067"/>
            <a:chExt cx="9973440" cy="56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BD1518C-67FB-48D5-9ADC-C5800797A8FC}"/>
                    </a:ext>
                  </a:extLst>
                </p14:cNvPr>
                <p14:cNvContentPartPr/>
                <p14:nvPr/>
              </p14:nvContentPartPr>
              <p14:xfrm>
                <a:off x="440173" y="575027"/>
                <a:ext cx="381240" cy="31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BD1518C-67FB-48D5-9ADC-C5800797A8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173" y="557387"/>
                  <a:ext cx="416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56542E-35E2-4C8E-ABAD-1452FB5677A8}"/>
                    </a:ext>
                  </a:extLst>
                </p14:cNvPr>
                <p14:cNvContentPartPr/>
                <p14:nvPr/>
              </p14:nvContentPartPr>
              <p14:xfrm>
                <a:off x="888373" y="312587"/>
                <a:ext cx="449640" cy="508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56542E-35E2-4C8E-ABAD-1452FB5677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373" y="294947"/>
                  <a:ext cx="4852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E89D6B-7187-4CB8-B2C1-FB48A4B29872}"/>
                    </a:ext>
                  </a:extLst>
                </p14:cNvPr>
                <p14:cNvContentPartPr/>
                <p14:nvPr/>
              </p14:nvContentPartPr>
              <p14:xfrm>
                <a:off x="1159813" y="448307"/>
                <a:ext cx="220680" cy="76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E89D6B-7187-4CB8-B2C1-FB48A4B298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2173" y="430667"/>
                  <a:ext cx="256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097E48-EDF6-4944-9388-59678900C8B7}"/>
                    </a:ext>
                  </a:extLst>
                </p14:cNvPr>
                <p14:cNvContentPartPr/>
                <p14:nvPr/>
              </p14:nvContentPartPr>
              <p14:xfrm>
                <a:off x="1473373" y="609227"/>
                <a:ext cx="280080" cy="34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097E48-EDF6-4944-9388-59678900C8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55733" y="591227"/>
                  <a:ext cx="315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09221F-C484-4C70-B37C-CBADD581F5B9}"/>
                    </a:ext>
                  </a:extLst>
                </p14:cNvPr>
                <p14:cNvContentPartPr/>
                <p14:nvPr/>
              </p14:nvContentPartPr>
              <p14:xfrm>
                <a:off x="1828333" y="312587"/>
                <a:ext cx="475560" cy="40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09221F-C484-4C70-B37C-CBADD581F5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10333" y="294947"/>
                  <a:ext cx="5112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16EDB7-7E22-4728-BF39-6FA6A7CD1772}"/>
                    </a:ext>
                  </a:extLst>
                </p14:cNvPr>
                <p14:cNvContentPartPr/>
                <p14:nvPr/>
              </p14:nvContentPartPr>
              <p14:xfrm>
                <a:off x="2573533" y="278747"/>
                <a:ext cx="76320" cy="507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16EDB7-7E22-4728-BF39-6FA6A7CD17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55893" y="261107"/>
                  <a:ext cx="11196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471A41-A609-4883-9239-A86EB08EAD93}"/>
                    </a:ext>
                  </a:extLst>
                </p14:cNvPr>
                <p14:cNvContentPartPr/>
                <p14:nvPr/>
              </p14:nvContentPartPr>
              <p14:xfrm>
                <a:off x="2547973" y="474587"/>
                <a:ext cx="263520" cy="50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471A41-A609-4883-9239-A86EB08EAD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9973" y="456587"/>
                  <a:ext cx="299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A8DB02-1748-47BD-97E2-CE9AC6238DEE}"/>
                    </a:ext>
                  </a:extLst>
                </p14:cNvPr>
                <p14:cNvContentPartPr/>
                <p14:nvPr/>
              </p14:nvContentPartPr>
              <p14:xfrm>
                <a:off x="3031453" y="193067"/>
                <a:ext cx="415440" cy="62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A8DB02-1748-47BD-97E2-CE9AC6238D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3453" y="175067"/>
                  <a:ext cx="4510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F90046-7C8E-4D26-BFFD-183F110A6BB2}"/>
                    </a:ext>
                  </a:extLst>
                </p14:cNvPr>
                <p14:cNvContentPartPr/>
                <p14:nvPr/>
              </p14:nvContentPartPr>
              <p14:xfrm>
                <a:off x="3505213" y="397547"/>
                <a:ext cx="34560" cy="6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F90046-7C8E-4D26-BFFD-183F110A6B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7213" y="379547"/>
                  <a:ext cx="70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8FC9F0-93AA-42BD-AEC5-A074C206228C}"/>
                    </a:ext>
                  </a:extLst>
                </p14:cNvPr>
                <p14:cNvContentPartPr/>
                <p14:nvPr/>
              </p14:nvContentPartPr>
              <p14:xfrm>
                <a:off x="3792853" y="245267"/>
                <a:ext cx="237960" cy="56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8FC9F0-93AA-42BD-AEC5-A074C206228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74853" y="227627"/>
                  <a:ext cx="27360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9E897A-8832-4ADD-AB07-9E5939772B17}"/>
                    </a:ext>
                  </a:extLst>
                </p14:cNvPr>
                <p14:cNvContentPartPr/>
                <p14:nvPr/>
              </p14:nvContentPartPr>
              <p14:xfrm>
                <a:off x="347293" y="965267"/>
                <a:ext cx="3869640" cy="34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9E897A-8832-4ADD-AB07-9E5939772B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293" y="947627"/>
                  <a:ext cx="3905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238818-AFE1-440C-9852-D3EBF627B84F}"/>
                    </a:ext>
                  </a:extLst>
                </p14:cNvPr>
                <p14:cNvContentPartPr/>
                <p14:nvPr/>
              </p14:nvContentPartPr>
              <p14:xfrm>
                <a:off x="6409693" y="3547187"/>
                <a:ext cx="84960" cy="68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238818-AFE1-440C-9852-D3EBF627B8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91693" y="3529547"/>
                  <a:ext cx="120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24B5C5-B952-4C1A-B13A-7F9E92C42EC6}"/>
                    </a:ext>
                  </a:extLst>
                </p14:cNvPr>
                <p14:cNvContentPartPr/>
                <p14:nvPr/>
              </p14:nvContentPartPr>
              <p14:xfrm>
                <a:off x="5604373" y="1016387"/>
                <a:ext cx="171000" cy="3496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4B5C5-B952-4C1A-B13A-7F9E92C42E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86373" y="998387"/>
                  <a:ext cx="206640" cy="35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FFD745-B90A-4E3A-B2F5-9567840C53D5}"/>
                    </a:ext>
                  </a:extLst>
                </p14:cNvPr>
                <p14:cNvContentPartPr/>
                <p14:nvPr/>
              </p14:nvContentPartPr>
              <p14:xfrm>
                <a:off x="5791573" y="4317227"/>
                <a:ext cx="3674880" cy="178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FFD745-B90A-4E3A-B2F5-9567840C53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3573" y="4299587"/>
                  <a:ext cx="3710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21D403-BED9-4587-9114-3B7C7E3C3A60}"/>
                    </a:ext>
                  </a:extLst>
                </p14:cNvPr>
                <p14:cNvContentPartPr/>
                <p14:nvPr/>
              </p14:nvContentPartPr>
              <p14:xfrm>
                <a:off x="9364213" y="4152347"/>
                <a:ext cx="305280" cy="39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21D403-BED9-4587-9114-3B7C7E3C3A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46573" y="4134707"/>
                  <a:ext cx="340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7A3D99-D961-4EB7-825C-4177618820AC}"/>
                    </a:ext>
                  </a:extLst>
                </p14:cNvPr>
                <p14:cNvContentPartPr/>
                <p14:nvPr/>
              </p14:nvContentPartPr>
              <p14:xfrm>
                <a:off x="5748733" y="3572387"/>
                <a:ext cx="423720" cy="4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7A3D99-D961-4EB7-825C-4177618820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0733" y="3554747"/>
                  <a:ext cx="459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20F232-80E3-44E5-BF65-3ED8C32D5920}"/>
                    </a:ext>
                  </a:extLst>
                </p14:cNvPr>
                <p14:cNvContentPartPr/>
                <p14:nvPr/>
              </p14:nvContentPartPr>
              <p14:xfrm>
                <a:off x="5469733" y="1023947"/>
                <a:ext cx="271080" cy="145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20F232-80E3-44E5-BF65-3ED8C32D59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51733" y="1005947"/>
                  <a:ext cx="306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112FFB-D0DD-450B-9D63-C8E575BB4E0A}"/>
                    </a:ext>
                  </a:extLst>
                </p14:cNvPr>
                <p14:cNvContentPartPr/>
                <p14:nvPr/>
              </p14:nvContentPartPr>
              <p14:xfrm>
                <a:off x="5469733" y="541907"/>
                <a:ext cx="305280" cy="45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112FFB-D0DD-450B-9D63-C8E575BB4E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1733" y="523907"/>
                  <a:ext cx="3409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C2584-A3EB-49F7-BD00-2E3F67EB3D9A}"/>
                    </a:ext>
                  </a:extLst>
                </p14:cNvPr>
                <p14:cNvContentPartPr/>
                <p14:nvPr/>
              </p14:nvContentPartPr>
              <p14:xfrm>
                <a:off x="10028413" y="4673627"/>
                <a:ext cx="208080" cy="160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C2584-A3EB-49F7-BD00-2E3F67EB3D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10413" y="4655627"/>
                  <a:ext cx="243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63A4B2-4EA7-4C14-817F-A73D58583F27}"/>
                    </a:ext>
                  </a:extLst>
                </p14:cNvPr>
                <p14:cNvContentPartPr/>
                <p14:nvPr/>
              </p14:nvContentPartPr>
              <p14:xfrm>
                <a:off x="10100053" y="4622507"/>
                <a:ext cx="220680" cy="22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63A4B2-4EA7-4C14-817F-A73D58583F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82413" y="4604507"/>
                  <a:ext cx="256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97240A-B60A-4169-94F2-2BC211533D8F}"/>
                    </a:ext>
                  </a:extLst>
                </p14:cNvPr>
                <p14:cNvContentPartPr/>
                <p14:nvPr/>
              </p14:nvContentPartPr>
              <p14:xfrm>
                <a:off x="6459733" y="3674627"/>
                <a:ext cx="360" cy="491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97240A-B60A-4169-94F2-2BC211533D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42093" y="3656627"/>
                  <a:ext cx="36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BB24F9-D3D7-404C-A9B6-6FB5E3CD75EA}"/>
                    </a:ext>
                  </a:extLst>
                </p14:cNvPr>
                <p14:cNvContentPartPr/>
                <p14:nvPr/>
              </p14:nvContentPartPr>
              <p14:xfrm>
                <a:off x="6502573" y="4664987"/>
                <a:ext cx="76320" cy="19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BB24F9-D3D7-404C-A9B6-6FB5E3CD75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4933" y="4646987"/>
                  <a:ext cx="111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2838B3-B806-48F9-BCC9-AE23162F3333}"/>
                    </a:ext>
                  </a:extLst>
                </p14:cNvPr>
                <p14:cNvContentPartPr/>
                <p14:nvPr/>
              </p14:nvContentPartPr>
              <p14:xfrm>
                <a:off x="5299453" y="3395267"/>
                <a:ext cx="12744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2838B3-B806-48F9-BCC9-AE23162F33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81813" y="3377627"/>
                  <a:ext cx="163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F187C6-5C0E-43B6-A57C-2873C4CFE713}"/>
                    </a:ext>
                  </a:extLst>
                </p14:cNvPr>
                <p14:cNvContentPartPr/>
                <p14:nvPr/>
              </p14:nvContentPartPr>
              <p14:xfrm>
                <a:off x="5697253" y="2531267"/>
                <a:ext cx="1753200" cy="51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F187C6-5C0E-43B6-A57C-2873C4CFE7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79613" y="2513267"/>
                  <a:ext cx="1788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B4DD7F-2BC5-4030-8826-5CE0B10E444C}"/>
                    </a:ext>
                  </a:extLst>
                </p14:cNvPr>
                <p14:cNvContentPartPr/>
                <p14:nvPr/>
              </p14:nvContentPartPr>
              <p14:xfrm>
                <a:off x="7501573" y="2607227"/>
                <a:ext cx="25920" cy="180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B4DD7F-2BC5-4030-8826-5CE0B10E44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83573" y="2589227"/>
                  <a:ext cx="61560" cy="18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F587F6-D571-4D2D-9BBA-8010FE8077E4}"/>
                    </a:ext>
                  </a:extLst>
                </p14:cNvPr>
                <p14:cNvContentPartPr/>
                <p14:nvPr/>
              </p14:nvContentPartPr>
              <p14:xfrm>
                <a:off x="7500853" y="4604507"/>
                <a:ext cx="280080" cy="239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F587F6-D571-4D2D-9BBA-8010FE8077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83213" y="4586867"/>
                  <a:ext cx="315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F591F9-2A8D-4EDD-B5E0-65EC2BAF3FA5}"/>
                    </a:ext>
                  </a:extLst>
                </p14:cNvPr>
                <p14:cNvContentPartPr/>
                <p14:nvPr/>
              </p14:nvContentPartPr>
              <p14:xfrm>
                <a:off x="5816053" y="1422467"/>
                <a:ext cx="3142440" cy="169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F591F9-2A8D-4EDD-B5E0-65EC2BAF3F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98413" y="1404467"/>
                  <a:ext cx="3178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C6D9B0-28D6-4856-AC7B-0685682E6EA0}"/>
                    </a:ext>
                  </a:extLst>
                </p14:cNvPr>
                <p14:cNvContentPartPr/>
                <p14:nvPr/>
              </p14:nvContentPartPr>
              <p14:xfrm>
                <a:off x="8880733" y="1667987"/>
                <a:ext cx="51840" cy="2489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C6D9B0-28D6-4856-AC7B-0685682E6E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63093" y="1649987"/>
                  <a:ext cx="87480" cy="25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214C76-7DDD-4055-B95D-E4EAA96C811B}"/>
                    </a:ext>
                  </a:extLst>
                </p14:cNvPr>
                <p14:cNvContentPartPr/>
                <p14:nvPr/>
              </p14:nvContentPartPr>
              <p14:xfrm>
                <a:off x="7483933" y="2615867"/>
                <a:ext cx="119880" cy="11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214C76-7DDD-4055-B95D-E4EAA96C81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65933" y="2597867"/>
                  <a:ext cx="155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DDA324E-1FC8-4D17-8B8F-FF6E7E0BA2FD}"/>
                    </a:ext>
                  </a:extLst>
                </p14:cNvPr>
                <p14:cNvContentPartPr/>
                <p14:nvPr/>
              </p14:nvContentPartPr>
              <p14:xfrm>
                <a:off x="8940133" y="1498427"/>
                <a:ext cx="86040" cy="12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DDA324E-1FC8-4D17-8B8F-FF6E7E0BA2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133" y="1480787"/>
                  <a:ext cx="12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1C0E7B-9385-43E5-80E4-6CC9EC66ECD3}"/>
                    </a:ext>
                  </a:extLst>
                </p14:cNvPr>
                <p14:cNvContentPartPr/>
                <p14:nvPr/>
              </p14:nvContentPartPr>
              <p14:xfrm>
                <a:off x="9982333" y="804347"/>
                <a:ext cx="111600" cy="10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1C0E7B-9385-43E5-80E4-6CC9EC66EC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64333" y="786707"/>
                  <a:ext cx="147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7F2AF2-D6A3-4D72-B751-804DD783AC41}"/>
                    </a:ext>
                  </a:extLst>
                </p14:cNvPr>
                <p14:cNvContentPartPr/>
                <p14:nvPr/>
              </p14:nvContentPartPr>
              <p14:xfrm>
                <a:off x="7518493" y="1972907"/>
                <a:ext cx="43200" cy="626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7F2AF2-D6A3-4D72-B751-804DD783AC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00853" y="1955267"/>
                  <a:ext cx="7884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9E6DCB-BE6F-45B4-92BB-09D2D5C6C7BE}"/>
                    </a:ext>
                  </a:extLst>
                </p14:cNvPr>
                <p14:cNvContentPartPr/>
                <p14:nvPr/>
              </p14:nvContentPartPr>
              <p14:xfrm>
                <a:off x="5714533" y="1989467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9E6DCB-BE6F-45B4-92BB-09D2D5C6C7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96533" y="19714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52F9FB-0493-4D3C-958B-DC8DFB4E0F3C}"/>
                    </a:ext>
                  </a:extLst>
                </p14:cNvPr>
                <p14:cNvContentPartPr/>
                <p14:nvPr/>
              </p14:nvContentPartPr>
              <p14:xfrm>
                <a:off x="5977693" y="1980467"/>
                <a:ext cx="253800" cy="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52F9FB-0493-4D3C-958B-DC8DFB4E0F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59693" y="1962827"/>
                  <a:ext cx="289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616F44-5F1A-466E-B1C4-C1EB18BFE35E}"/>
                    </a:ext>
                  </a:extLst>
                </p14:cNvPr>
                <p14:cNvContentPartPr/>
                <p14:nvPr/>
              </p14:nvContentPartPr>
              <p14:xfrm>
                <a:off x="6349573" y="1998107"/>
                <a:ext cx="1067760" cy="3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616F44-5F1A-466E-B1C4-C1EB18BFE3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31933" y="1980107"/>
                  <a:ext cx="1103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96094FA-8F28-4D75-A73E-4FCCE42197AE}"/>
                    </a:ext>
                  </a:extLst>
                </p14:cNvPr>
                <p14:cNvContentPartPr/>
                <p14:nvPr/>
              </p14:nvContentPartPr>
              <p14:xfrm>
                <a:off x="5494213" y="1955627"/>
                <a:ext cx="77400" cy="17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96094FA-8F28-4D75-A73E-4FCCE42197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76213" y="1937627"/>
                  <a:ext cx="113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E0BE7B-4EB7-4F4C-BDDF-D8D654643947}"/>
                    </a:ext>
                  </a:extLst>
                </p14:cNvPr>
                <p14:cNvContentPartPr/>
                <p14:nvPr/>
              </p14:nvContentPartPr>
              <p14:xfrm>
                <a:off x="7458733" y="1895507"/>
                <a:ext cx="8604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E0BE7B-4EB7-4F4C-BDDF-D8D6546439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0733" y="1877867"/>
                  <a:ext cx="121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E96426-78F8-432F-B460-A6196D862DE4}"/>
                    </a:ext>
                  </a:extLst>
                </p14:cNvPr>
                <p14:cNvContentPartPr/>
                <p14:nvPr/>
              </p14:nvContentPartPr>
              <p14:xfrm>
                <a:off x="5571253" y="1955627"/>
                <a:ext cx="288000" cy="2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E96426-78F8-432F-B460-A6196D862D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53253" y="1937627"/>
                  <a:ext cx="323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718C00-A602-4B68-BFD8-B73A3422068A}"/>
                    </a:ext>
                  </a:extLst>
                </p14:cNvPr>
                <p14:cNvContentPartPr/>
                <p14:nvPr/>
              </p14:nvContentPartPr>
              <p14:xfrm>
                <a:off x="7577533" y="1895867"/>
                <a:ext cx="345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718C00-A602-4B68-BFD8-B73A342206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59533" y="1878227"/>
                  <a:ext cx="70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DB3D1AB-8045-4D89-A99E-60E541F1FF45}"/>
                    </a:ext>
                  </a:extLst>
                </p14:cNvPr>
                <p14:cNvContentPartPr/>
                <p14:nvPr/>
              </p14:nvContentPartPr>
              <p14:xfrm>
                <a:off x="4808773" y="4394267"/>
                <a:ext cx="14472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DB3D1AB-8045-4D89-A99E-60E541F1FF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90773" y="4376627"/>
                  <a:ext cx="180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85E55F-CFF0-4E88-933D-E6597FFC3E5C}"/>
                    </a:ext>
                  </a:extLst>
                </p14:cNvPr>
                <p14:cNvContentPartPr/>
                <p14:nvPr/>
              </p14:nvContentPartPr>
              <p14:xfrm>
                <a:off x="5249413" y="4384907"/>
                <a:ext cx="525600" cy="2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85E55F-CFF0-4E88-933D-E6597FFC3E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31413" y="4367267"/>
                  <a:ext cx="561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949E037-9A00-46E8-BC49-2EDFEC444FD2}"/>
                    </a:ext>
                  </a:extLst>
                </p14:cNvPr>
                <p14:cNvContentPartPr/>
                <p14:nvPr/>
              </p14:nvContentPartPr>
              <p14:xfrm>
                <a:off x="4274533" y="4394267"/>
                <a:ext cx="1093680" cy="51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949E037-9A00-46E8-BC49-2EDFEC444F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56893" y="4376627"/>
                  <a:ext cx="1129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10FAB9-5267-4D85-854F-35805B64B135}"/>
                    </a:ext>
                  </a:extLst>
                </p14:cNvPr>
                <p14:cNvContentPartPr/>
                <p14:nvPr/>
              </p14:nvContentPartPr>
              <p14:xfrm>
                <a:off x="5545333" y="4512707"/>
                <a:ext cx="169200" cy="1346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10FAB9-5267-4D85-854F-35805B64B1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7693" y="4495067"/>
                  <a:ext cx="204840" cy="13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758B84-AAEE-4AEF-AC89-E150E6F417F0}"/>
                    </a:ext>
                  </a:extLst>
                </p14:cNvPr>
                <p14:cNvContentPartPr/>
                <p14:nvPr/>
              </p14:nvContentPartPr>
              <p14:xfrm>
                <a:off x="4834333" y="5291387"/>
                <a:ext cx="84960" cy="5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758B84-AAEE-4AEF-AC89-E150E6F417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16693" y="5273387"/>
                  <a:ext cx="12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387FD8-9EB0-4234-BE50-E5F22DEDA2F6}"/>
                    </a:ext>
                  </a:extLst>
                </p14:cNvPr>
                <p14:cNvContentPartPr/>
                <p14:nvPr/>
              </p14:nvContentPartPr>
              <p14:xfrm>
                <a:off x="4614013" y="4080707"/>
                <a:ext cx="1191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387FD8-9EB0-4234-BE50-E5F22DEDA2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96373" y="4062707"/>
                  <a:ext cx="154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8CE24B1-B4B5-46B4-B461-A13E729952CD}"/>
                    </a:ext>
                  </a:extLst>
                </p14:cNvPr>
                <p14:cNvContentPartPr/>
                <p14:nvPr/>
              </p14:nvContentPartPr>
              <p14:xfrm>
                <a:off x="4859893" y="3902507"/>
                <a:ext cx="85320" cy="178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8CE24B1-B4B5-46B4-B461-A13E729952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2253" y="3884867"/>
                  <a:ext cx="120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B14968-102A-4651-8E28-172650F9C280}"/>
                    </a:ext>
                  </a:extLst>
                </p14:cNvPr>
                <p14:cNvContentPartPr/>
                <p14:nvPr/>
              </p14:nvContentPartPr>
              <p14:xfrm>
                <a:off x="4791493" y="4452947"/>
                <a:ext cx="34560" cy="711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B14968-102A-4651-8E28-172650F9C2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73853" y="4435307"/>
                  <a:ext cx="7020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117C6C-C9FF-404B-8D5B-2DBF45995A06}"/>
                    </a:ext>
                  </a:extLst>
                </p14:cNvPr>
                <p14:cNvContentPartPr/>
                <p14:nvPr/>
              </p14:nvContentPartPr>
              <p14:xfrm>
                <a:off x="5553973" y="5451947"/>
                <a:ext cx="101880" cy="17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117C6C-C9FF-404B-8D5B-2DBF45995A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36333" y="5434307"/>
                  <a:ext cx="137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3ED31AA-78D1-49F2-8EB1-D545417C87EF}"/>
                    </a:ext>
                  </a:extLst>
                </p14:cNvPr>
                <p14:cNvContentPartPr/>
                <p14:nvPr/>
              </p14:nvContentPartPr>
              <p14:xfrm>
                <a:off x="5994613" y="5460587"/>
                <a:ext cx="101880" cy="9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3ED31AA-78D1-49F2-8EB1-D545417C87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76973" y="5442947"/>
                  <a:ext cx="137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B2A083-3201-430A-B873-A70C2797B4BA}"/>
                    </a:ext>
                  </a:extLst>
                </p14:cNvPr>
                <p14:cNvContentPartPr/>
                <p14:nvPr/>
              </p14:nvContentPartPr>
              <p14:xfrm>
                <a:off x="4868533" y="5257547"/>
                <a:ext cx="900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B2A083-3201-430A-B873-A70C2797B4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50893" y="5239907"/>
                  <a:ext cx="44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E51AD9F-1753-401D-BE69-6E8E0D0C1F7E}"/>
                    </a:ext>
                  </a:extLst>
                </p14:cNvPr>
                <p14:cNvContentPartPr/>
                <p14:nvPr/>
              </p14:nvContentPartPr>
              <p14:xfrm>
                <a:off x="6451453" y="3513707"/>
                <a:ext cx="9000" cy="25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E51AD9F-1753-401D-BE69-6E8E0D0C1F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33453" y="3496067"/>
                  <a:ext cx="44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202052E-A0DF-47A5-AB22-8C2533D6950A}"/>
                    </a:ext>
                  </a:extLst>
                </p14:cNvPr>
                <p14:cNvContentPartPr/>
                <p14:nvPr/>
              </p14:nvContentPartPr>
              <p14:xfrm>
                <a:off x="7679053" y="2557187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202052E-A0DF-47A5-AB22-8C2533D69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61053" y="25391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5A51E2-869E-4EE6-98B6-DAE5238EC1D8}"/>
                    </a:ext>
                  </a:extLst>
                </p14:cNvPr>
                <p14:cNvContentPartPr/>
                <p14:nvPr/>
              </p14:nvContentPartPr>
              <p14:xfrm>
                <a:off x="9101413" y="1455947"/>
                <a:ext cx="360" cy="9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5A51E2-869E-4EE6-98B6-DAE5238EC1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083413" y="1438307"/>
                  <a:ext cx="36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AD993A-E9B7-4BF3-9A0B-F11EF3FB709C}"/>
                    </a:ext>
                  </a:extLst>
                </p14:cNvPr>
                <p14:cNvContentPartPr/>
                <p14:nvPr/>
              </p14:nvContentPartPr>
              <p14:xfrm>
                <a:off x="4741453" y="2589227"/>
                <a:ext cx="830520" cy="2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AD993A-E9B7-4BF3-9A0B-F11EF3FB709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23453" y="2571587"/>
                  <a:ext cx="866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00E6B9-A0C4-4E89-8B1D-5D8DA07B1010}"/>
                    </a:ext>
                  </a:extLst>
                </p14:cNvPr>
                <p14:cNvContentPartPr/>
                <p14:nvPr/>
              </p14:nvContentPartPr>
              <p14:xfrm>
                <a:off x="4715533" y="2658347"/>
                <a:ext cx="1668600" cy="956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00E6B9-A0C4-4E89-8B1D-5D8DA07B101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97893" y="2640347"/>
                  <a:ext cx="170424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06B6242-F25E-4D40-A5BA-619C927E1B79}"/>
                    </a:ext>
                  </a:extLst>
                </p14:cNvPr>
                <p14:cNvContentPartPr/>
                <p14:nvPr/>
              </p14:nvContentPartPr>
              <p14:xfrm>
                <a:off x="4741453" y="2861387"/>
                <a:ext cx="36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06B6242-F25E-4D40-A5BA-619C927E1B7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23453" y="2843387"/>
                  <a:ext cx="36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3321D4B-40D3-4658-B6DC-82DCB40E0B0F}"/>
                    </a:ext>
                  </a:extLst>
                </p14:cNvPr>
                <p14:cNvContentPartPr/>
                <p14:nvPr/>
              </p14:nvContentPartPr>
              <p14:xfrm>
                <a:off x="4740013" y="3208787"/>
                <a:ext cx="77400" cy="1100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3321D4B-40D3-4658-B6DC-82DCB40E0B0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22373" y="3190787"/>
                  <a:ext cx="113040" cy="11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95CB507-46FE-442B-8E23-3A132F03D5A6}"/>
                    </a:ext>
                  </a:extLst>
                </p14:cNvPr>
                <p14:cNvContentPartPr/>
                <p14:nvPr/>
              </p14:nvContentPartPr>
              <p14:xfrm>
                <a:off x="4715533" y="2615867"/>
                <a:ext cx="17640" cy="17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95CB507-46FE-442B-8E23-3A132F03D5A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97893" y="2597867"/>
                  <a:ext cx="532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F00236-3DB6-4A53-B3DB-F17A2BD887DA}"/>
              </a:ext>
            </a:extLst>
          </p:cNvPr>
          <p:cNvGrpSpPr/>
          <p:nvPr/>
        </p:nvGrpSpPr>
        <p:grpSpPr>
          <a:xfrm>
            <a:off x="641440" y="3575150"/>
            <a:ext cx="1130220" cy="393660"/>
            <a:chOff x="855253" y="4766867"/>
            <a:chExt cx="150696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9A4572-5CD0-4DD6-A384-52004F338E54}"/>
                    </a:ext>
                  </a:extLst>
                </p14:cNvPr>
                <p14:cNvContentPartPr/>
                <p14:nvPr/>
              </p14:nvContentPartPr>
              <p14:xfrm>
                <a:off x="855253" y="4766867"/>
                <a:ext cx="380880" cy="524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9A4572-5CD0-4DD6-A384-52004F338E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7613" y="4748867"/>
                  <a:ext cx="4165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C0B1D4-3989-4473-B14D-7C03530D09FE}"/>
                    </a:ext>
                  </a:extLst>
                </p14:cNvPr>
                <p14:cNvContentPartPr/>
                <p14:nvPr/>
              </p14:nvContentPartPr>
              <p14:xfrm>
                <a:off x="1388773" y="5096987"/>
                <a:ext cx="279360" cy="15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C0B1D4-3989-4473-B14D-7C03530D09F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70773" y="5078987"/>
                  <a:ext cx="315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04B971E-7EC3-43A4-A0AC-AF67FA9CFC2F}"/>
                    </a:ext>
                  </a:extLst>
                </p14:cNvPr>
                <p14:cNvContentPartPr/>
                <p14:nvPr/>
              </p14:nvContentPartPr>
              <p14:xfrm>
                <a:off x="1397413" y="5054507"/>
                <a:ext cx="236520" cy="203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04B971E-7EC3-43A4-A0AC-AF67FA9CFC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79413" y="5036867"/>
                  <a:ext cx="272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D5A9D5-D1CC-4917-8741-73A40C5BA933}"/>
                    </a:ext>
                  </a:extLst>
                </p14:cNvPr>
                <p14:cNvContentPartPr/>
                <p14:nvPr/>
              </p14:nvContentPartPr>
              <p14:xfrm>
                <a:off x="1735093" y="4835267"/>
                <a:ext cx="195120" cy="237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D5A9D5-D1CC-4917-8741-73A40C5BA9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7453" y="4817267"/>
                  <a:ext cx="230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15AB4A9-0536-4309-9474-F808563A3E77}"/>
                    </a:ext>
                  </a:extLst>
                </p14:cNvPr>
                <p14:cNvContentPartPr/>
                <p14:nvPr/>
              </p14:nvContentPartPr>
              <p14:xfrm>
                <a:off x="2184373" y="4868027"/>
                <a:ext cx="177840" cy="305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15AB4A9-0536-4309-9474-F808563A3E7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166373" y="4850027"/>
                  <a:ext cx="21348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9D93E9D-DF30-4975-8AA2-7093247B2EE8}"/>
              </a:ext>
            </a:extLst>
          </p:cNvPr>
          <p:cNvGrpSpPr/>
          <p:nvPr/>
        </p:nvGrpSpPr>
        <p:grpSpPr>
          <a:xfrm>
            <a:off x="2057050" y="3689090"/>
            <a:ext cx="152550" cy="184410"/>
            <a:chOff x="2742733" y="4918787"/>
            <a:chExt cx="2034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ACA0F4-92A4-4150-A236-EA8CA142FF1A}"/>
                    </a:ext>
                  </a:extLst>
                </p14:cNvPr>
                <p14:cNvContentPartPr/>
                <p14:nvPr/>
              </p14:nvContentPartPr>
              <p14:xfrm>
                <a:off x="2742733" y="4986107"/>
                <a:ext cx="203400" cy="144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ACA0F4-92A4-4150-A236-EA8CA142FF1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24733" y="4968467"/>
                  <a:ext cx="239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0FED792-32E6-471B-AB7E-A4F0C9C5666E}"/>
                    </a:ext>
                  </a:extLst>
                </p14:cNvPr>
                <p14:cNvContentPartPr/>
                <p14:nvPr/>
              </p14:nvContentPartPr>
              <p14:xfrm>
                <a:off x="2742733" y="4918787"/>
                <a:ext cx="203400" cy="24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0FED792-32E6-471B-AB7E-A4F0C9C566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24733" y="4901147"/>
                  <a:ext cx="23904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6A37480-30D8-4DC4-A0CA-3ECA70CD8403}"/>
              </a:ext>
            </a:extLst>
          </p:cNvPr>
          <p:cNvGrpSpPr/>
          <p:nvPr/>
        </p:nvGrpSpPr>
        <p:grpSpPr>
          <a:xfrm>
            <a:off x="2558980" y="3612680"/>
            <a:ext cx="495180" cy="305370"/>
            <a:chOff x="3411973" y="4816907"/>
            <a:chExt cx="66024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864817-C6CE-4C83-A808-55C021145FF1}"/>
                    </a:ext>
                  </a:extLst>
                </p14:cNvPr>
                <p14:cNvContentPartPr/>
                <p14:nvPr/>
              </p14:nvContentPartPr>
              <p14:xfrm>
                <a:off x="3505213" y="4816907"/>
                <a:ext cx="9000" cy="271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864817-C6CE-4C83-A808-55C021145FF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87213" y="4798907"/>
                  <a:ext cx="44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151361-994C-4AD3-A5D6-3CA220A46C4E}"/>
                    </a:ext>
                  </a:extLst>
                </p14:cNvPr>
                <p14:cNvContentPartPr/>
                <p14:nvPr/>
              </p14:nvContentPartPr>
              <p14:xfrm>
                <a:off x="3411973" y="4995107"/>
                <a:ext cx="212040" cy="26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151361-994C-4AD3-A5D6-3CA220A46C4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94333" y="4977107"/>
                  <a:ext cx="247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51E26AA-5BEA-406F-A33D-DD23FB6340BA}"/>
                    </a:ext>
                  </a:extLst>
                </p14:cNvPr>
                <p14:cNvContentPartPr/>
                <p14:nvPr/>
              </p14:nvContentPartPr>
              <p14:xfrm>
                <a:off x="3852613" y="4834187"/>
                <a:ext cx="219600" cy="237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51E26AA-5BEA-406F-A33D-DD23FB6340B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34973" y="4816547"/>
                  <a:ext cx="255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120414-37D1-430A-A350-B2974456F953}"/>
                    </a:ext>
                  </a:extLst>
                </p14:cNvPr>
                <p14:cNvContentPartPr/>
                <p14:nvPr/>
              </p14:nvContentPartPr>
              <p14:xfrm>
                <a:off x="3995893" y="4918787"/>
                <a:ext cx="17640" cy="30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120414-37D1-430A-A350-B2974456F95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78253" y="4901147"/>
                  <a:ext cx="53280" cy="3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54CF320-CE1E-4937-A339-B6AA2155C0C5}"/>
                  </a:ext>
                </a:extLst>
              </p14:cNvPr>
              <p14:cNvContentPartPr/>
              <p14:nvPr/>
            </p14:nvContentPartPr>
            <p14:xfrm>
              <a:off x="4824010" y="1503170"/>
              <a:ext cx="807030" cy="114183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54CF320-CE1E-4937-A339-B6AA2155C0C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806012" y="1485166"/>
                <a:ext cx="842666" cy="1177478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BF1BF-CFE1-4E98-AF42-C49FD802E6CE}"/>
              </a:ext>
            </a:extLst>
          </p:cNvPr>
          <p:cNvGrpSpPr/>
          <p:nvPr/>
        </p:nvGrpSpPr>
        <p:grpSpPr>
          <a:xfrm>
            <a:off x="3779380" y="1314440"/>
            <a:ext cx="294030" cy="196020"/>
            <a:chOff x="5039173" y="1752587"/>
            <a:chExt cx="39204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3592A3-87DA-44B9-B83E-54320FD14A62}"/>
                    </a:ext>
                  </a:extLst>
                </p14:cNvPr>
                <p14:cNvContentPartPr/>
                <p14:nvPr/>
              </p14:nvContentPartPr>
              <p14:xfrm>
                <a:off x="5039173" y="1835387"/>
                <a:ext cx="138960" cy="17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3592A3-87DA-44B9-B83E-54320FD14A6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21173" y="1817747"/>
                  <a:ext cx="174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7113DA-1D0D-43DC-84FD-A38FBAEF04B1}"/>
                    </a:ext>
                  </a:extLst>
                </p14:cNvPr>
                <p14:cNvContentPartPr/>
                <p14:nvPr/>
              </p14:nvContentPartPr>
              <p14:xfrm>
                <a:off x="5287933" y="201142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7113DA-1D0D-43DC-84FD-A38FBAEF04B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69933" y="19937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96F828F-332A-4E61-B4D2-E4DDFB95D1B0}"/>
                    </a:ext>
                  </a:extLst>
                </p14:cNvPr>
                <p14:cNvContentPartPr/>
                <p14:nvPr/>
              </p14:nvContentPartPr>
              <p14:xfrm>
                <a:off x="5333653" y="1763027"/>
                <a:ext cx="97560" cy="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96F828F-332A-4E61-B4D2-E4DDFB95D1B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16013" y="1745387"/>
                  <a:ext cx="133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BFB89B-11A4-4A1E-A874-B02A81D6E126}"/>
                    </a:ext>
                  </a:extLst>
                </p14:cNvPr>
                <p14:cNvContentPartPr/>
                <p14:nvPr/>
              </p14:nvContentPartPr>
              <p14:xfrm>
                <a:off x="5313853" y="1752587"/>
                <a:ext cx="104040" cy="256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BFB89B-11A4-4A1E-A874-B02A81D6E1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96213" y="1734587"/>
                  <a:ext cx="13968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47F29A6-B58B-4D33-92FF-08BFDBD45D11}"/>
                  </a:ext>
                </a:extLst>
              </p14:cNvPr>
              <p14:cNvContentPartPr/>
              <p14:nvPr/>
            </p14:nvContentPartPr>
            <p14:xfrm>
              <a:off x="4009420" y="1690280"/>
              <a:ext cx="82620" cy="140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47F29A6-B58B-4D33-92FF-08BFDBD45D1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991459" y="1672280"/>
                <a:ext cx="118183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404BE94-DD7B-4C25-ADF7-407D583B368B}"/>
              </a:ext>
            </a:extLst>
          </p:cNvPr>
          <p:cNvGrpSpPr/>
          <p:nvPr/>
        </p:nvGrpSpPr>
        <p:grpSpPr>
          <a:xfrm>
            <a:off x="4048570" y="999620"/>
            <a:ext cx="372060" cy="152010"/>
            <a:chOff x="5398093" y="1332827"/>
            <a:chExt cx="49608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B2201A-4747-4D75-844C-005EAE0C14B9}"/>
                    </a:ext>
                  </a:extLst>
                </p14:cNvPr>
                <p14:cNvContentPartPr/>
                <p14:nvPr/>
              </p14:nvContentPartPr>
              <p14:xfrm>
                <a:off x="5618053" y="1498427"/>
                <a:ext cx="276120" cy="3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B2201A-4747-4D75-844C-005EAE0C14B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00413" y="1480427"/>
                  <a:ext cx="311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159627-9B32-476E-AB8B-C2335ADD25DE}"/>
                    </a:ext>
                  </a:extLst>
                </p14:cNvPr>
                <p14:cNvContentPartPr/>
                <p14:nvPr/>
              </p14:nvContentPartPr>
              <p14:xfrm>
                <a:off x="5398093" y="1332827"/>
                <a:ext cx="110880" cy="16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159627-9B32-476E-AB8B-C2335ADD25D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80093" y="1314827"/>
                  <a:ext cx="1465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3498044-D531-4100-88D3-A4C58B4FA492}"/>
                  </a:ext>
                </a:extLst>
              </p14:cNvPr>
              <p14:cNvContentPartPr/>
              <p14:nvPr/>
            </p14:nvContentPartPr>
            <p14:xfrm>
              <a:off x="6624640" y="3435020"/>
              <a:ext cx="112320" cy="18927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3498044-D531-4100-88D3-A4C58B4FA492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606640" y="3417029"/>
                <a:ext cx="147960" cy="224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0A9BA03-F484-4634-9017-701E13E57C11}"/>
                  </a:ext>
                </a:extLst>
              </p14:cNvPr>
              <p14:cNvContentPartPr/>
              <p14:nvPr/>
            </p14:nvContentPartPr>
            <p14:xfrm>
              <a:off x="4670920" y="3994190"/>
              <a:ext cx="92610" cy="2251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0A9BA03-F484-4634-9017-701E13E57C11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652972" y="3976204"/>
                <a:ext cx="128146" cy="26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57EEF3D-0302-4381-B5C1-D96AB41E05A4}"/>
              </a:ext>
            </a:extLst>
          </p:cNvPr>
          <p:cNvGrpSpPr/>
          <p:nvPr/>
        </p:nvGrpSpPr>
        <p:grpSpPr>
          <a:xfrm>
            <a:off x="810460" y="4468850"/>
            <a:ext cx="163890" cy="140940"/>
            <a:chOff x="1080613" y="5958467"/>
            <a:chExt cx="21852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391FE5-4BA8-46ED-AA65-1721D4C73BB7}"/>
                    </a:ext>
                  </a:extLst>
                </p14:cNvPr>
                <p14:cNvContentPartPr/>
                <p14:nvPr/>
              </p14:nvContentPartPr>
              <p14:xfrm>
                <a:off x="1080613" y="5973587"/>
                <a:ext cx="180000" cy="146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391FE5-4BA8-46ED-AA65-1721D4C73BB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2973" y="5955947"/>
                  <a:ext cx="215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A723B5-B76E-47FA-A007-E1E3D4E4D27A}"/>
                    </a:ext>
                  </a:extLst>
                </p14:cNvPr>
                <p14:cNvContentPartPr/>
                <p14:nvPr/>
              </p14:nvContentPartPr>
              <p14:xfrm>
                <a:off x="1132093" y="5958467"/>
                <a:ext cx="167040" cy="187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A723B5-B76E-47FA-A007-E1E3D4E4D2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14093" y="5940467"/>
                  <a:ext cx="20268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94D614F-F9E1-4FD9-A561-01C7B9D8E926}"/>
              </a:ext>
            </a:extLst>
          </p:cNvPr>
          <p:cNvGrpSpPr/>
          <p:nvPr/>
        </p:nvGrpSpPr>
        <p:grpSpPr>
          <a:xfrm>
            <a:off x="1231660" y="4365440"/>
            <a:ext cx="121500" cy="228420"/>
            <a:chOff x="1642213" y="5820587"/>
            <a:chExt cx="1620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BBAE5D-AB2C-444B-A54B-3F04526FBB9C}"/>
                    </a:ext>
                  </a:extLst>
                </p14:cNvPr>
                <p14:cNvContentPartPr/>
                <p14:nvPr/>
              </p14:nvContentPartPr>
              <p14:xfrm>
                <a:off x="1646533" y="5820587"/>
                <a:ext cx="123120" cy="304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BBAE5D-AB2C-444B-A54B-3F04526FBB9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28893" y="5802947"/>
                  <a:ext cx="158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9EDAC97-B1FD-4D80-8AA8-301BB5D2F057}"/>
                    </a:ext>
                  </a:extLst>
                </p14:cNvPr>
                <p14:cNvContentPartPr/>
                <p14:nvPr/>
              </p14:nvContentPartPr>
              <p14:xfrm>
                <a:off x="1642213" y="6017867"/>
                <a:ext cx="162000" cy="16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9EDAC97-B1FD-4D80-8AA8-301BB5D2F05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624213" y="6000227"/>
                  <a:ext cx="1976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1B7DD09-058A-40ED-B6DF-792DA05960E4}"/>
              </a:ext>
            </a:extLst>
          </p:cNvPr>
          <p:cNvGrpSpPr/>
          <p:nvPr/>
        </p:nvGrpSpPr>
        <p:grpSpPr>
          <a:xfrm>
            <a:off x="1524070" y="4336550"/>
            <a:ext cx="192240" cy="349110"/>
            <a:chOff x="2032093" y="5782067"/>
            <a:chExt cx="25632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E714C4-F5A2-4BC8-9DC7-FE3C400390CA}"/>
                    </a:ext>
                  </a:extLst>
                </p14:cNvPr>
                <p14:cNvContentPartPr/>
                <p14:nvPr/>
              </p14:nvContentPartPr>
              <p14:xfrm>
                <a:off x="2098693" y="5782067"/>
                <a:ext cx="92160" cy="6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E714C4-F5A2-4BC8-9DC7-FE3C400390C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81053" y="5764427"/>
                  <a:ext cx="127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1D42814-DA12-418D-8BF9-DBC2396E4F23}"/>
                    </a:ext>
                  </a:extLst>
                </p14:cNvPr>
                <p14:cNvContentPartPr/>
                <p14:nvPr/>
              </p14:nvContentPartPr>
              <p14:xfrm>
                <a:off x="2032093" y="5840027"/>
                <a:ext cx="118440" cy="407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1D42814-DA12-418D-8BF9-DBC2396E4F2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14093" y="5822027"/>
                  <a:ext cx="154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2E583F-9EC3-49F5-BC72-5B6A570C6E13}"/>
                    </a:ext>
                  </a:extLst>
                </p14:cNvPr>
                <p14:cNvContentPartPr/>
                <p14:nvPr/>
              </p14:nvContentPartPr>
              <p14:xfrm>
                <a:off x="2208853" y="6062147"/>
                <a:ext cx="79560" cy="6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D2E583F-9EC3-49F5-BC72-5B6A570C6E1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91213" y="6044507"/>
                  <a:ext cx="1152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138CF9-C36A-4D09-A671-875E697B9071}"/>
              </a:ext>
            </a:extLst>
          </p:cNvPr>
          <p:cNvGrpSpPr/>
          <p:nvPr/>
        </p:nvGrpSpPr>
        <p:grpSpPr>
          <a:xfrm>
            <a:off x="1897210" y="4300640"/>
            <a:ext cx="892080" cy="379890"/>
            <a:chOff x="2529613" y="5734187"/>
            <a:chExt cx="118944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819716-D8CB-4735-A1E2-5352F0A4521A}"/>
                    </a:ext>
                  </a:extLst>
                </p14:cNvPr>
                <p14:cNvContentPartPr/>
                <p14:nvPr/>
              </p14:nvContentPartPr>
              <p14:xfrm>
                <a:off x="2529613" y="5927507"/>
                <a:ext cx="5292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819716-D8CB-4735-A1E2-5352F0A4521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11973" y="5909507"/>
                  <a:ext cx="88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45CCACA-1BD2-4DB3-8BA3-0707717FD17E}"/>
                    </a:ext>
                  </a:extLst>
                </p14:cNvPr>
                <p14:cNvContentPartPr/>
                <p14:nvPr/>
              </p14:nvContentPartPr>
              <p14:xfrm>
                <a:off x="2654893" y="5897987"/>
                <a:ext cx="160920" cy="206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45CCACA-1BD2-4DB3-8BA3-0707717FD17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37253" y="5879987"/>
                  <a:ext cx="196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9B067D-EA1F-498F-8F32-2B8C678B5903}"/>
                    </a:ext>
                  </a:extLst>
                </p14:cNvPr>
                <p14:cNvContentPartPr/>
                <p14:nvPr/>
              </p14:nvContentPartPr>
              <p14:xfrm>
                <a:off x="2946853" y="6022907"/>
                <a:ext cx="45360" cy="151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9B067D-EA1F-498F-8F32-2B8C678B590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28853" y="6004907"/>
                  <a:ext cx="8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8412D72-E4C2-42A0-B0CC-CFEF1897C74E}"/>
                    </a:ext>
                  </a:extLst>
                </p14:cNvPr>
                <p14:cNvContentPartPr/>
                <p14:nvPr/>
              </p14:nvContentPartPr>
              <p14:xfrm>
                <a:off x="3139453" y="5919227"/>
                <a:ext cx="69840" cy="201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8412D72-E4C2-42A0-B0CC-CFEF1897C74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21453" y="5901587"/>
                  <a:ext cx="1054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29F59F-6EAB-4E77-9946-78904EBDDC0D}"/>
                    </a:ext>
                  </a:extLst>
                </p14:cNvPr>
                <p14:cNvContentPartPr/>
                <p14:nvPr/>
              </p14:nvContentPartPr>
              <p14:xfrm>
                <a:off x="3301813" y="5869547"/>
                <a:ext cx="137520" cy="19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29F59F-6EAB-4E77-9946-78904EBDDC0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84173" y="5851547"/>
                  <a:ext cx="173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26C90A-A179-4D04-B698-A3082F9D3053}"/>
                    </a:ext>
                  </a:extLst>
                </p14:cNvPr>
                <p14:cNvContentPartPr/>
                <p14:nvPr/>
              </p14:nvContentPartPr>
              <p14:xfrm>
                <a:off x="3525373" y="5734187"/>
                <a:ext cx="193680" cy="506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26C90A-A179-4D04-B698-A3082F9D305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07733" y="5716187"/>
                  <a:ext cx="229320" cy="54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C653FF-C5D5-49BC-AE07-AF6FEFAAB3EB}"/>
                  </a:ext>
                </a:extLst>
              </p14:cNvPr>
              <p14:cNvContentPartPr/>
              <p14:nvPr/>
            </p14:nvContentPartPr>
            <p14:xfrm>
              <a:off x="1116729" y="1285718"/>
              <a:ext cx="7920" cy="1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C653FF-C5D5-49BC-AE07-AF6FEFAAB3E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08089" y="1277078"/>
                <a:ext cx="255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7A6C5E-D1EF-4F0A-A390-6306D3E87CB8}"/>
                  </a:ext>
                </a:extLst>
              </p14:cNvPr>
              <p14:cNvContentPartPr/>
              <p14:nvPr/>
            </p14:nvContentPartPr>
            <p14:xfrm>
              <a:off x="1145529" y="1374998"/>
              <a:ext cx="10080" cy="12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7A6C5E-D1EF-4F0A-A390-6306D3E87CB8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36889" y="1366358"/>
                <a:ext cx="27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97E21C-C9B7-4972-8467-CE310C799805}"/>
                  </a:ext>
                </a:extLst>
              </p14:cNvPr>
              <p14:cNvContentPartPr/>
              <p14:nvPr/>
            </p14:nvContentPartPr>
            <p14:xfrm>
              <a:off x="1309689" y="1619798"/>
              <a:ext cx="36720" cy="4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97E21C-C9B7-4972-8467-CE310C79980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300689" y="1610798"/>
                <a:ext cx="543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146FE8-AC7A-4F6B-8614-5A67EB1B64B9}"/>
                  </a:ext>
                </a:extLst>
              </p14:cNvPr>
              <p14:cNvContentPartPr/>
              <p14:nvPr/>
            </p14:nvContentPartPr>
            <p14:xfrm>
              <a:off x="1128609" y="1319558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146FE8-AC7A-4F6B-8614-5A67EB1B64B9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119609" y="13109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D3F6195-B22E-4C5D-B11A-5F99BC16A587}"/>
              </a:ext>
            </a:extLst>
          </p:cNvPr>
          <p:cNvGrpSpPr/>
          <p:nvPr/>
        </p:nvGrpSpPr>
        <p:grpSpPr>
          <a:xfrm>
            <a:off x="825489" y="1891598"/>
            <a:ext cx="790920" cy="1280880"/>
            <a:chOff x="825489" y="1891598"/>
            <a:chExt cx="79092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4D3481-0BE0-401E-9247-BD85D7B272BA}"/>
                    </a:ext>
                  </a:extLst>
                </p14:cNvPr>
                <p14:cNvContentPartPr/>
                <p14:nvPr/>
              </p14:nvContentPartPr>
              <p14:xfrm>
                <a:off x="825489" y="1891598"/>
                <a:ext cx="99000" cy="72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4D3481-0BE0-401E-9247-BD85D7B272B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16849" y="1882598"/>
                  <a:ext cx="116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F83D16-E859-4C89-BFD1-694876951CC5}"/>
                    </a:ext>
                  </a:extLst>
                </p14:cNvPr>
                <p14:cNvContentPartPr/>
                <p14:nvPr/>
              </p14:nvContentPartPr>
              <p14:xfrm>
                <a:off x="922689" y="2265998"/>
                <a:ext cx="49680" cy="45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F83D16-E859-4C89-BFD1-694876951CC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14049" y="2257358"/>
                  <a:ext cx="67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90C8FD-0F92-42B2-BAE1-D3D5EE1EBD17}"/>
                    </a:ext>
                  </a:extLst>
                </p14:cNvPr>
                <p14:cNvContentPartPr/>
                <p14:nvPr/>
              </p14:nvContentPartPr>
              <p14:xfrm>
                <a:off x="1070649" y="2629958"/>
                <a:ext cx="34560" cy="6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90C8FD-0F92-42B2-BAE1-D3D5EE1EBD1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61649" y="2620958"/>
                  <a:ext cx="52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88FD56-27BD-4BCD-897E-658DC792E330}"/>
                    </a:ext>
                  </a:extLst>
                </p14:cNvPr>
                <p14:cNvContentPartPr/>
                <p14:nvPr/>
              </p14:nvContentPartPr>
              <p14:xfrm>
                <a:off x="882369" y="1979438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88FD56-27BD-4BCD-897E-658DC792E33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73729" y="1970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8A3CFDE-4EB3-49F0-9254-2B6604045DEC}"/>
                    </a:ext>
                  </a:extLst>
                </p14:cNvPr>
                <p14:cNvContentPartPr/>
                <p14:nvPr/>
              </p14:nvContentPartPr>
              <p14:xfrm>
                <a:off x="868689" y="1905998"/>
                <a:ext cx="64080" cy="341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8A3CFDE-4EB3-49F0-9254-2B6604045D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0049" y="1896998"/>
                  <a:ext cx="817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7BB1FD-1B35-408C-B185-172E36B74D70}"/>
                    </a:ext>
                  </a:extLst>
                </p14:cNvPr>
                <p14:cNvContentPartPr/>
                <p14:nvPr/>
              </p14:nvContentPartPr>
              <p14:xfrm>
                <a:off x="941769" y="2297678"/>
                <a:ext cx="106920" cy="42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7BB1FD-1B35-408C-B185-172E36B74D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3129" y="2288678"/>
                  <a:ext cx="124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DFABDA-13AB-483D-B5AB-F31543D74252}"/>
                    </a:ext>
                  </a:extLst>
                </p14:cNvPr>
                <p14:cNvContentPartPr/>
                <p14:nvPr/>
              </p14:nvContentPartPr>
              <p14:xfrm>
                <a:off x="1095849" y="2677118"/>
                <a:ext cx="189000" cy="27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DFABDA-13AB-483D-B5AB-F31543D742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6849" y="2668118"/>
                  <a:ext cx="206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B143B2A-8F18-40E8-9166-8CDC1D20EA98}"/>
                    </a:ext>
                  </a:extLst>
                </p14:cNvPr>
                <p14:cNvContentPartPr/>
                <p14:nvPr/>
              </p14:nvContentPartPr>
              <p14:xfrm>
                <a:off x="1298169" y="2958638"/>
                <a:ext cx="318240" cy="21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B143B2A-8F18-40E8-9166-8CDC1D20EA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89169" y="2949998"/>
                  <a:ext cx="335880" cy="23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434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0BFF4-9C8C-4DD9-8BA5-E892E6372C6F}"/>
              </a:ext>
            </a:extLst>
          </p:cNvPr>
          <p:cNvSpPr txBox="1"/>
          <p:nvPr/>
        </p:nvSpPr>
        <p:spPr>
          <a:xfrm>
            <a:off x="103668" y="717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2D plot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FE542-5966-42EF-A45E-32865CB2ADA6}"/>
              </a:ext>
            </a:extLst>
          </p:cNvPr>
          <p:cNvSpPr/>
          <p:nvPr/>
        </p:nvSpPr>
        <p:spPr>
          <a:xfrm>
            <a:off x="2102588" y="632758"/>
            <a:ext cx="5329570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5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matplotlib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pyplot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5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endParaRPr lang="en-US" sz="16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.array([1,2,3])</a:t>
            </a:r>
          </a:p>
          <a:p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.array([3,2,6])</a:t>
            </a:r>
          </a:p>
          <a:p>
            <a:r>
              <a:rPr lang="en-US" sz="1650">
                <a:solidFill>
                  <a:srgbClr val="008000"/>
                </a:solidFill>
                <a:latin typeface="Consolas" panose="020B0609020204030204" pitchFamily="49" charset="0"/>
              </a:rPr>
              <a:t>#x = np.arange(-4.0, 15.0, 0.1)</a:t>
            </a:r>
            <a:endParaRPr lang="en-US" sz="16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50">
                <a:solidFill>
                  <a:srgbClr val="008000"/>
                </a:solidFill>
                <a:latin typeface="Consolas" panose="020B0609020204030204" pitchFamily="49" charset="0"/>
              </a:rPr>
              <a:t>#y = 5*x**2 + 4</a:t>
            </a:r>
            <a:endParaRPr lang="es-ES" sz="16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.plot(x,y, color = </a:t>
            </a:r>
            <a:r>
              <a:rPr lang="en-US" sz="1650">
                <a:solidFill>
                  <a:srgbClr val="A31515"/>
                </a:solidFill>
                <a:latin typeface="Consolas" panose="020B0609020204030204" pitchFamily="49" charset="0"/>
              </a:rPr>
              <a:t>'red'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, linewidth=2)</a:t>
            </a:r>
          </a:p>
          <a:p>
            <a:endParaRPr lang="en-US" sz="165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.plot(x,</a:t>
            </a:r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.zeros(x.shape))</a:t>
            </a: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.xlabel(</a:t>
            </a:r>
            <a:r>
              <a:rPr lang="en-US" sz="165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.ylabel(</a:t>
            </a:r>
            <a:r>
              <a:rPr lang="en-US" sz="1650">
                <a:solidFill>
                  <a:srgbClr val="A31515"/>
                </a:solidFill>
                <a:latin typeface="Consolas" panose="020B0609020204030204" pitchFamily="49" charset="0"/>
              </a:rPr>
              <a:t>'y'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.title(</a:t>
            </a:r>
            <a:r>
              <a:rPr lang="en-US" sz="1650">
                <a:solidFill>
                  <a:srgbClr val="A31515"/>
                </a:solidFill>
                <a:latin typeface="Consolas" panose="020B0609020204030204" pitchFamily="49" charset="0"/>
              </a:rPr>
              <a:t>'Title'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.legend([</a:t>
            </a:r>
            <a:r>
              <a:rPr lang="en-US" sz="1650">
                <a:solidFill>
                  <a:srgbClr val="A31515"/>
                </a:solidFill>
                <a:latin typeface="Consolas" panose="020B0609020204030204" pitchFamily="49" charset="0"/>
              </a:rPr>
              <a:t>'quaratic func'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50">
                <a:solidFill>
                  <a:srgbClr val="A31515"/>
                </a:solidFill>
                <a:latin typeface="Consolas" panose="020B0609020204030204" pitchFamily="49" charset="0"/>
              </a:rPr>
              <a:t>'Ox'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.grid()</a:t>
            </a:r>
          </a:p>
          <a:p>
            <a:r>
              <a:rPr lang="en-US" sz="165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650">
                <a:solidFill>
                  <a:srgbClr val="000000"/>
                </a:solidFill>
                <a:latin typeface="Consolas" panose="020B0609020204030204" pitchFamily="49" charset="0"/>
              </a:rPr>
              <a:t>.show()</a:t>
            </a:r>
            <a:endParaRPr lang="en-US" sz="1650"/>
          </a:p>
        </p:txBody>
      </p:sp>
    </p:spTree>
    <p:extLst>
      <p:ext uri="{BB962C8B-B14F-4D97-AF65-F5344CB8AC3E}">
        <p14:creationId xmlns:p14="http://schemas.microsoft.com/office/powerpoint/2010/main" val="2014703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DF2CBE-3F32-4122-9D0A-94998A1A7408}"/>
                  </a:ext>
                </a:extLst>
              </p14:cNvPr>
              <p14:cNvContentPartPr/>
              <p14:nvPr/>
            </p14:nvContentPartPr>
            <p14:xfrm>
              <a:off x="2311140" y="1687580"/>
              <a:ext cx="270" cy="27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DF2CBE-3F32-4122-9D0A-94998A1A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640" y="1674080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D340FEB-635E-4DA0-8913-9A75ACABF8FD}"/>
              </a:ext>
            </a:extLst>
          </p:cNvPr>
          <p:cNvGrpSpPr/>
          <p:nvPr/>
        </p:nvGrpSpPr>
        <p:grpSpPr>
          <a:xfrm>
            <a:off x="2760670" y="3987410"/>
            <a:ext cx="5771520" cy="305640"/>
            <a:chOff x="3369133" y="5367347"/>
            <a:chExt cx="769536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3EA78F-89F1-480B-AE66-1FF9767CD4A4}"/>
                    </a:ext>
                  </a:extLst>
                </p14:cNvPr>
                <p14:cNvContentPartPr/>
                <p14:nvPr/>
              </p14:nvContentPartPr>
              <p14:xfrm>
                <a:off x="3369133" y="5587667"/>
                <a:ext cx="7695360" cy="13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3EA78F-89F1-480B-AE66-1FF9767CD4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51493" y="5570027"/>
                  <a:ext cx="7731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9F5DAA-EBC6-4692-BF94-58A1A499BD63}"/>
                    </a:ext>
                  </a:extLst>
                </p14:cNvPr>
                <p14:cNvContentPartPr/>
                <p14:nvPr/>
              </p14:nvContentPartPr>
              <p14:xfrm>
                <a:off x="10650853" y="5367347"/>
                <a:ext cx="306720" cy="40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9F5DAA-EBC6-4692-BF94-58A1A499BD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2853" y="5349707"/>
                  <a:ext cx="34236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4F6A9E-E8E2-45EF-B20D-7A0C9E8A874E}"/>
              </a:ext>
            </a:extLst>
          </p:cNvPr>
          <p:cNvGrpSpPr/>
          <p:nvPr/>
        </p:nvGrpSpPr>
        <p:grpSpPr>
          <a:xfrm>
            <a:off x="3253420" y="432320"/>
            <a:ext cx="308340" cy="4133160"/>
            <a:chOff x="4026133" y="627227"/>
            <a:chExt cx="411120" cy="55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9AA34B-2491-41B4-8CB0-F6ABFB9F1D7F}"/>
                    </a:ext>
                  </a:extLst>
                </p14:cNvPr>
                <p14:cNvContentPartPr/>
                <p14:nvPr/>
              </p14:nvContentPartPr>
              <p14:xfrm>
                <a:off x="4199293" y="838187"/>
                <a:ext cx="51840" cy="3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9AA34B-2491-41B4-8CB0-F6ABFB9F1D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81293" y="820187"/>
                  <a:ext cx="87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B9DC203-FE50-4A0C-81BC-CCC8D53AD983}"/>
                    </a:ext>
                  </a:extLst>
                </p14:cNvPr>
                <p14:cNvContentPartPr/>
                <p14:nvPr/>
              </p14:nvContentPartPr>
              <p14:xfrm>
                <a:off x="4199293" y="660347"/>
                <a:ext cx="237960" cy="54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B9DC203-FE50-4A0C-81BC-CCC8D53AD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1293" y="642347"/>
                  <a:ext cx="273600" cy="55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8F50B4-5A59-42E4-AEC0-CEF367DA3547}"/>
                    </a:ext>
                  </a:extLst>
                </p14:cNvPr>
                <p14:cNvContentPartPr/>
                <p14:nvPr/>
              </p14:nvContentPartPr>
              <p14:xfrm>
                <a:off x="4026133" y="627227"/>
                <a:ext cx="402480" cy="19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8F50B4-5A59-42E4-AEC0-CEF367DA35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08133" y="609227"/>
                  <a:ext cx="43812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C4A384-7C8D-4F32-9DE8-320766E93F6A}"/>
              </a:ext>
            </a:extLst>
          </p:cNvPr>
          <p:cNvGrpSpPr/>
          <p:nvPr/>
        </p:nvGrpSpPr>
        <p:grpSpPr>
          <a:xfrm>
            <a:off x="8800300" y="4197470"/>
            <a:ext cx="177390" cy="228420"/>
            <a:chOff x="11421973" y="5647427"/>
            <a:chExt cx="2365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8DDC12-890A-44C8-B88F-BC0B0AD32E90}"/>
                    </a:ext>
                  </a:extLst>
                </p14:cNvPr>
                <p14:cNvContentPartPr/>
                <p14:nvPr/>
              </p14:nvContentPartPr>
              <p14:xfrm>
                <a:off x="11443573" y="5647427"/>
                <a:ext cx="147600" cy="30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8DDC12-890A-44C8-B88F-BC0B0AD32E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25933" y="5629787"/>
                  <a:ext cx="1832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6A3F07-DE4D-41DD-B28B-5DA37D65E879}"/>
                    </a:ext>
                  </a:extLst>
                </p14:cNvPr>
                <p14:cNvContentPartPr/>
                <p14:nvPr/>
              </p14:nvContentPartPr>
              <p14:xfrm>
                <a:off x="11421973" y="5689907"/>
                <a:ext cx="236520" cy="24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6A3F07-DE4D-41DD-B28B-5DA37D65E8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03973" y="5671907"/>
                  <a:ext cx="27216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11E784-7C0D-429B-8024-69E15B4F4C06}"/>
                  </a:ext>
                </a:extLst>
              </p14:cNvPr>
              <p14:cNvContentPartPr/>
              <p14:nvPr/>
            </p14:nvContentPartPr>
            <p14:xfrm>
              <a:off x="2836270" y="467690"/>
              <a:ext cx="267840" cy="4725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11E784-7C0D-429B-8024-69E15B4F4C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8270" y="449697"/>
                <a:ext cx="303480" cy="508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E6FACF-292B-4E1E-99ED-81E1E5262B9D}"/>
                  </a:ext>
                </a:extLst>
              </p14:cNvPr>
              <p14:cNvContentPartPr/>
              <p14:nvPr/>
            </p14:nvContentPartPr>
            <p14:xfrm>
              <a:off x="4500820" y="3562160"/>
              <a:ext cx="83160" cy="58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E6FACF-292B-4E1E-99ED-81E1E5262B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82820" y="3544160"/>
                <a:ext cx="118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5F0FC4B-E072-4BEE-92C3-7E1335023743}"/>
                  </a:ext>
                </a:extLst>
              </p14:cNvPr>
              <p14:cNvContentPartPr/>
              <p14:nvPr/>
            </p14:nvContentPartPr>
            <p14:xfrm>
              <a:off x="5738770" y="965030"/>
              <a:ext cx="95850" cy="718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5F0FC4B-E072-4BEE-92C3-7E13350237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20821" y="947075"/>
                <a:ext cx="131390" cy="107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B989F9B-A54D-4D8B-B8A2-A11E9B44D57D}"/>
                  </a:ext>
                </a:extLst>
              </p14:cNvPr>
              <p14:cNvContentPartPr/>
              <p14:nvPr/>
            </p14:nvContentPartPr>
            <p14:xfrm>
              <a:off x="6932980" y="895100"/>
              <a:ext cx="89640" cy="9585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B989F9B-A54D-4D8B-B8A2-A11E9B44D5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15052" y="877151"/>
                <a:ext cx="125137" cy="131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CFC47D3-6B4E-4B92-9A8B-5EF628B46C2D}"/>
                  </a:ext>
                </a:extLst>
              </p14:cNvPr>
              <p14:cNvContentPartPr/>
              <p14:nvPr/>
            </p14:nvContentPartPr>
            <p14:xfrm>
              <a:off x="7669270" y="996890"/>
              <a:ext cx="270" cy="675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CFC47D3-6B4E-4B92-9A8B-5EF628B46C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55770" y="979127"/>
                <a:ext cx="27000" cy="4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77A8C49-A2B7-4B71-A3DF-98701DF0C818}"/>
                  </a:ext>
                </a:extLst>
              </p14:cNvPr>
              <p14:cNvContentPartPr/>
              <p14:nvPr/>
            </p14:nvContentPartPr>
            <p14:xfrm>
              <a:off x="4469230" y="2177870"/>
              <a:ext cx="102060" cy="8937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77A8C49-A2B7-4B71-A3DF-98701DF0C8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51325" y="2159924"/>
                <a:ext cx="137512" cy="124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21E4F5-A8AA-47B5-AA4D-F5FE7DB92775}"/>
                  </a:ext>
                </a:extLst>
              </p14:cNvPr>
              <p14:cNvContentPartPr/>
              <p14:nvPr/>
            </p14:nvContentPartPr>
            <p14:xfrm>
              <a:off x="5580550" y="2171120"/>
              <a:ext cx="77220" cy="772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21E4F5-A8AA-47B5-AA4D-F5FE7DB9277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62592" y="2153162"/>
                <a:ext cx="112777" cy="112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85AE68E-FE65-4A66-93DD-695336ECC92A}"/>
                  </a:ext>
                </a:extLst>
              </p14:cNvPr>
              <p14:cNvContentPartPr/>
              <p14:nvPr/>
            </p14:nvContentPartPr>
            <p14:xfrm>
              <a:off x="5643730" y="3320780"/>
              <a:ext cx="70470" cy="772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85AE68E-FE65-4A66-93DD-695336ECC92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25844" y="3302738"/>
                <a:ext cx="105884" cy="11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D19C36F-6C9D-410E-8DA7-60FF9A481EBC}"/>
                  </a:ext>
                </a:extLst>
              </p14:cNvPr>
              <p14:cNvContentPartPr/>
              <p14:nvPr/>
            </p14:nvContentPartPr>
            <p14:xfrm>
              <a:off x="7015600" y="3396650"/>
              <a:ext cx="90180" cy="8289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D19C36F-6C9D-410E-8DA7-60FF9A481E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97707" y="3378708"/>
                <a:ext cx="125608" cy="118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E3225C7-51A3-4DE4-988D-8C8EE3973883}"/>
                  </a:ext>
                </a:extLst>
              </p14:cNvPr>
              <p14:cNvContentPartPr/>
              <p14:nvPr/>
            </p14:nvContentPartPr>
            <p14:xfrm>
              <a:off x="6900310" y="2196230"/>
              <a:ext cx="70470" cy="9585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E3225C7-51A3-4DE4-988D-8C8EE39738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82333" y="2178281"/>
                <a:ext cx="106065" cy="131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96AB854-95F2-452F-AA0D-C7560652FE70}"/>
                  </a:ext>
                </a:extLst>
              </p14:cNvPr>
              <p14:cNvContentPartPr/>
              <p14:nvPr/>
            </p14:nvContentPartPr>
            <p14:xfrm>
              <a:off x="4468960" y="3734150"/>
              <a:ext cx="50760" cy="4887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96AB854-95F2-452F-AA0D-C7560652FE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50960" y="3716157"/>
                <a:ext cx="86400" cy="524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9D3C804-1EC4-4290-B52A-CC2950DB4570}"/>
                  </a:ext>
                </a:extLst>
              </p14:cNvPr>
              <p14:cNvContentPartPr/>
              <p14:nvPr/>
            </p14:nvContentPartPr>
            <p14:xfrm>
              <a:off x="5675320" y="3511670"/>
              <a:ext cx="69930" cy="45063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9D3C804-1EC4-4290-B52A-CC2950DB45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57389" y="3493674"/>
                <a:ext cx="105433" cy="486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C75892B-1534-45AD-95B6-9B719EE5B50F}"/>
                  </a:ext>
                </a:extLst>
              </p14:cNvPr>
              <p14:cNvContentPartPr/>
              <p14:nvPr/>
            </p14:nvContentPartPr>
            <p14:xfrm>
              <a:off x="7035040" y="3568910"/>
              <a:ext cx="12420" cy="47007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C75892B-1534-45AD-95B6-9B719EE5B5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17297" y="3550913"/>
                <a:ext cx="47551" cy="505703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E65258A-C721-4E30-B46A-9B10D14274D3}"/>
              </a:ext>
            </a:extLst>
          </p:cNvPr>
          <p:cNvGrpSpPr/>
          <p:nvPr/>
        </p:nvGrpSpPr>
        <p:grpSpPr>
          <a:xfrm>
            <a:off x="4412260" y="4388090"/>
            <a:ext cx="285660" cy="209520"/>
            <a:chOff x="5571253" y="5901587"/>
            <a:chExt cx="3808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9E3513-C937-4B6D-A0AC-4CEF3117B865}"/>
                    </a:ext>
                  </a:extLst>
                </p14:cNvPr>
                <p14:cNvContentPartPr/>
                <p14:nvPr/>
              </p14:nvContentPartPr>
              <p14:xfrm>
                <a:off x="5571253" y="5901587"/>
                <a:ext cx="119160" cy="11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9E3513-C937-4B6D-A0AC-4CEF3117B8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3253" y="5883587"/>
                  <a:ext cx="15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12AC5B-804C-4B5A-A4E6-05CED4DBF3A7}"/>
                    </a:ext>
                  </a:extLst>
                </p14:cNvPr>
                <p14:cNvContentPartPr/>
                <p14:nvPr/>
              </p14:nvContentPartPr>
              <p14:xfrm>
                <a:off x="5604373" y="5951627"/>
                <a:ext cx="110520" cy="12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12AC5B-804C-4B5A-A4E6-05CED4DBF3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86373" y="5933627"/>
                  <a:ext cx="146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1D6A050-29AC-4484-98DC-3F6FEA807FA9}"/>
                    </a:ext>
                  </a:extLst>
                </p14:cNvPr>
                <p14:cNvContentPartPr/>
                <p14:nvPr/>
              </p14:nvContentPartPr>
              <p14:xfrm>
                <a:off x="5816053" y="5993027"/>
                <a:ext cx="136080" cy="18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1D6A050-29AC-4484-98DC-3F6FEA807F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98413" y="5975387"/>
                  <a:ext cx="17172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11357A8-2C39-4102-85C9-BE946F716F76}"/>
                  </a:ext>
                </a:extLst>
              </p14:cNvPr>
              <p14:cNvContentPartPr/>
              <p14:nvPr/>
            </p14:nvContentPartPr>
            <p14:xfrm>
              <a:off x="5860000" y="4425620"/>
              <a:ext cx="183870" cy="2111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11357A8-2C39-4102-85C9-BE946F716F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42009" y="4407635"/>
                <a:ext cx="219493" cy="24675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82633ED-2A6F-48EA-B9F2-B1B52B609EED}"/>
              </a:ext>
            </a:extLst>
          </p:cNvPr>
          <p:cNvGrpSpPr/>
          <p:nvPr/>
        </p:nvGrpSpPr>
        <p:grpSpPr>
          <a:xfrm>
            <a:off x="7022080" y="4445060"/>
            <a:ext cx="368280" cy="311310"/>
            <a:chOff x="9051013" y="5977547"/>
            <a:chExt cx="4910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EF1A8C-2CE2-4DB2-AAA5-6CCDB1C68451}"/>
                    </a:ext>
                  </a:extLst>
                </p14:cNvPr>
                <p14:cNvContentPartPr/>
                <p14:nvPr/>
              </p14:nvContentPartPr>
              <p14:xfrm>
                <a:off x="9051013" y="5977547"/>
                <a:ext cx="169200" cy="177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EF1A8C-2CE2-4DB2-AAA5-6CCDB1C684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33013" y="5959907"/>
                  <a:ext cx="204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9DA98E-4CFD-492C-BAB1-C7411F6BD146}"/>
                    </a:ext>
                  </a:extLst>
                </p14:cNvPr>
                <p14:cNvContentPartPr/>
                <p14:nvPr/>
              </p14:nvContentPartPr>
              <p14:xfrm>
                <a:off x="9059653" y="6053507"/>
                <a:ext cx="118080" cy="118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9DA98E-4CFD-492C-BAB1-C7411F6BD1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41653" y="6035867"/>
                  <a:ext cx="153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C56874-9FAD-4658-97F8-7A39652AC3E6}"/>
                    </a:ext>
                  </a:extLst>
                </p14:cNvPr>
                <p14:cNvContentPartPr/>
                <p14:nvPr/>
              </p14:nvContentPartPr>
              <p14:xfrm>
                <a:off x="9372853" y="6052427"/>
                <a:ext cx="169200" cy="34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C56874-9FAD-4658-97F8-7A39652AC3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5213" y="6034427"/>
                  <a:ext cx="20484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DF4962-5E03-4D9D-A86C-021E0D99A5E9}"/>
              </a:ext>
            </a:extLst>
          </p:cNvPr>
          <p:cNvGrpSpPr/>
          <p:nvPr/>
        </p:nvGrpSpPr>
        <p:grpSpPr>
          <a:xfrm>
            <a:off x="3522610" y="945050"/>
            <a:ext cx="1099170" cy="204660"/>
            <a:chOff x="4385053" y="1310867"/>
            <a:chExt cx="14655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F81AB4-2F86-4BA0-B2D0-7AC85143F19E}"/>
                    </a:ext>
                  </a:extLst>
                </p14:cNvPr>
                <p14:cNvContentPartPr/>
                <p14:nvPr/>
              </p14:nvContentPartPr>
              <p14:xfrm>
                <a:off x="5697253" y="1319507"/>
                <a:ext cx="145080" cy="102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F81AB4-2F86-4BA0-B2D0-7AC85143F1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79613" y="1301507"/>
                  <a:ext cx="180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A0DD97-A753-496A-9ECD-75673EF94279}"/>
                    </a:ext>
                  </a:extLst>
                </p14:cNvPr>
                <p14:cNvContentPartPr/>
                <p14:nvPr/>
              </p14:nvContentPartPr>
              <p14:xfrm>
                <a:off x="5765293" y="1310867"/>
                <a:ext cx="85320" cy="69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A0DD97-A753-496A-9ECD-75673EF942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47293" y="1293227"/>
                  <a:ext cx="120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79E836-6328-41CA-BC41-7426AC4B4462}"/>
                    </a:ext>
                  </a:extLst>
                </p14:cNvPr>
                <p14:cNvContentPartPr/>
                <p14:nvPr/>
              </p14:nvContentPartPr>
              <p14:xfrm>
                <a:off x="4385053" y="1464947"/>
                <a:ext cx="1177920" cy="11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79E836-6328-41CA-BC41-7426AC4B44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67413" y="1446947"/>
                  <a:ext cx="121356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B074807-A0CF-402C-97AB-5C03767B6999}"/>
                  </a:ext>
                </a:extLst>
              </p14:cNvPr>
              <p14:cNvContentPartPr/>
              <p14:nvPr/>
            </p14:nvContentPartPr>
            <p14:xfrm>
              <a:off x="3452950" y="2012630"/>
              <a:ext cx="1042200" cy="18441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B074807-A0CF-402C-97AB-5C03767B699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34950" y="1994656"/>
                <a:ext cx="1077840" cy="21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17E6F9D-B748-4451-88FF-0D343F2E1BB6}"/>
                  </a:ext>
                </a:extLst>
              </p14:cNvPr>
              <p14:cNvContentPartPr/>
              <p14:nvPr/>
            </p14:nvContentPartPr>
            <p14:xfrm>
              <a:off x="3675160" y="3511670"/>
              <a:ext cx="730890" cy="2565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17E6F9D-B748-4451-88FF-0D343F2E1BB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57167" y="3493607"/>
                <a:ext cx="766517" cy="61415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718D564-E2B1-4EBB-A4E3-6F0300374021}"/>
              </a:ext>
            </a:extLst>
          </p:cNvPr>
          <p:cNvGrpSpPr/>
          <p:nvPr/>
        </p:nvGrpSpPr>
        <p:grpSpPr>
          <a:xfrm>
            <a:off x="2779840" y="1174820"/>
            <a:ext cx="293490" cy="285660"/>
            <a:chOff x="3394693" y="1617227"/>
            <a:chExt cx="3913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1420A8-3BA7-43F0-8DA9-1176F19FC3B6}"/>
                    </a:ext>
                  </a:extLst>
                </p14:cNvPr>
                <p14:cNvContentPartPr/>
                <p14:nvPr/>
              </p14:nvContentPartPr>
              <p14:xfrm>
                <a:off x="3395053" y="1634147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1420A8-3BA7-43F0-8DA9-1176F19FC3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77053" y="16165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7182EE-12F8-4A22-9CB5-1ACB724A770B}"/>
                    </a:ext>
                  </a:extLst>
                </p14:cNvPr>
                <p14:cNvContentPartPr/>
                <p14:nvPr/>
              </p14:nvContentPartPr>
              <p14:xfrm>
                <a:off x="3394693" y="1617227"/>
                <a:ext cx="229320" cy="33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7182EE-12F8-4A22-9CB5-1ACB724A77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7053" y="1599227"/>
                  <a:ext cx="26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43149F-372E-4A62-BD5B-AB7A9D685EEA}"/>
                    </a:ext>
                  </a:extLst>
                </p14:cNvPr>
                <p14:cNvContentPartPr/>
                <p14:nvPr/>
              </p14:nvContentPartPr>
              <p14:xfrm>
                <a:off x="3682693" y="1710107"/>
                <a:ext cx="103320" cy="28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43149F-372E-4A62-BD5B-AB7A9D685E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4693" y="1692467"/>
                  <a:ext cx="13896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F55EAF-1682-4EF8-B5B1-59F3B2075F36}"/>
              </a:ext>
            </a:extLst>
          </p:cNvPr>
          <p:cNvGrpSpPr/>
          <p:nvPr/>
        </p:nvGrpSpPr>
        <p:grpSpPr>
          <a:xfrm>
            <a:off x="2773630" y="1962140"/>
            <a:ext cx="374760" cy="222480"/>
            <a:chOff x="3386413" y="2666987"/>
            <a:chExt cx="4996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DF0531-BA72-4447-B190-7DD9B7EC89B2}"/>
                    </a:ext>
                  </a:extLst>
                </p14:cNvPr>
                <p14:cNvContentPartPr/>
                <p14:nvPr/>
              </p14:nvContentPartPr>
              <p14:xfrm>
                <a:off x="3386413" y="2666987"/>
                <a:ext cx="220680" cy="28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DF0531-BA72-4447-B190-7DD9B7EC89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68413" y="2648987"/>
                  <a:ext cx="256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960514F-3162-421E-819A-227A4600FF1D}"/>
                    </a:ext>
                  </a:extLst>
                </p14:cNvPr>
                <p14:cNvContentPartPr/>
                <p14:nvPr/>
              </p14:nvContentPartPr>
              <p14:xfrm>
                <a:off x="3784213" y="2760227"/>
                <a:ext cx="101880" cy="203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960514F-3162-421E-819A-227A4600FF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66213" y="2742227"/>
                  <a:ext cx="13752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48A03D-4AE1-4391-A4CC-6BAFAF8E7207}"/>
              </a:ext>
            </a:extLst>
          </p:cNvPr>
          <p:cNvGrpSpPr/>
          <p:nvPr/>
        </p:nvGrpSpPr>
        <p:grpSpPr>
          <a:xfrm>
            <a:off x="2804950" y="3365330"/>
            <a:ext cx="362610" cy="304830"/>
            <a:chOff x="3428173" y="4537907"/>
            <a:chExt cx="4834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09EDD8-3E98-4C84-BB05-A35F931C0C94}"/>
                    </a:ext>
                  </a:extLst>
                </p14:cNvPr>
                <p14:cNvContentPartPr/>
                <p14:nvPr/>
              </p14:nvContentPartPr>
              <p14:xfrm>
                <a:off x="3428173" y="4537907"/>
                <a:ext cx="213120" cy="330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09EDD8-3E98-4C84-BB05-A35F931C0C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10173" y="4519907"/>
                  <a:ext cx="248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91F64C-5282-43D3-800B-F7C6D10168D3}"/>
                    </a:ext>
                  </a:extLst>
                </p14:cNvPr>
                <p14:cNvContentPartPr/>
                <p14:nvPr/>
              </p14:nvContentPartPr>
              <p14:xfrm>
                <a:off x="3809773" y="4682267"/>
                <a:ext cx="101880" cy="262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91F64C-5282-43D3-800B-F7C6D10168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2133" y="4664267"/>
                  <a:ext cx="1375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9B398A-9B3B-4DBD-81A4-3403733C9CF1}"/>
              </a:ext>
            </a:extLst>
          </p:cNvPr>
          <p:cNvGrpSpPr/>
          <p:nvPr/>
        </p:nvGrpSpPr>
        <p:grpSpPr>
          <a:xfrm>
            <a:off x="5790070" y="1746140"/>
            <a:ext cx="177390" cy="330210"/>
            <a:chOff x="7408333" y="2378987"/>
            <a:chExt cx="2365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988F77-01CD-485B-B6F3-69279A1DC9AA}"/>
                    </a:ext>
                  </a:extLst>
                </p14:cNvPr>
                <p14:cNvContentPartPr/>
                <p14:nvPr/>
              </p14:nvContentPartPr>
              <p14:xfrm>
                <a:off x="7492933" y="2378987"/>
                <a:ext cx="144720" cy="39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988F77-01CD-485B-B6F3-69279A1DC9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74933" y="2361347"/>
                  <a:ext cx="180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9FA1DF-05C7-4243-86A3-2AEA5BC7A80A}"/>
                    </a:ext>
                  </a:extLst>
                </p14:cNvPr>
                <p14:cNvContentPartPr/>
                <p14:nvPr/>
              </p14:nvContentPartPr>
              <p14:xfrm>
                <a:off x="7408333" y="2633147"/>
                <a:ext cx="236520" cy="18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9FA1DF-05C7-4243-86A3-2AEA5BC7A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90693" y="2615507"/>
                  <a:ext cx="2721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FD8975-7716-4AA7-B521-08294EACB372}"/>
              </a:ext>
            </a:extLst>
          </p:cNvPr>
          <p:cNvGrpSpPr/>
          <p:nvPr/>
        </p:nvGrpSpPr>
        <p:grpSpPr>
          <a:xfrm>
            <a:off x="7059880" y="457160"/>
            <a:ext cx="165510" cy="267300"/>
            <a:chOff x="9101413" y="660347"/>
            <a:chExt cx="22068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4BDE8-22AF-4F5B-B32E-27D1F52A0B33}"/>
                    </a:ext>
                  </a:extLst>
                </p14:cNvPr>
                <p14:cNvContentPartPr/>
                <p14:nvPr/>
              </p14:nvContentPartPr>
              <p14:xfrm>
                <a:off x="9211573" y="660347"/>
                <a:ext cx="110520" cy="263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4BDE8-22AF-4F5B-B32E-27D1F52A0B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93573" y="642347"/>
                  <a:ext cx="146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09584A-7DFC-4DF1-AEB6-9903718A390D}"/>
                    </a:ext>
                  </a:extLst>
                </p14:cNvPr>
                <p14:cNvContentPartPr/>
                <p14:nvPr/>
              </p14:nvContentPartPr>
              <p14:xfrm>
                <a:off x="9101413" y="820907"/>
                <a:ext cx="212040" cy="195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09584A-7DFC-4DF1-AEB6-9903718A39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83413" y="803267"/>
                  <a:ext cx="24768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CD025FA-4333-49A9-B73F-C5204A3F12BE}"/>
                  </a:ext>
                </a:extLst>
              </p14:cNvPr>
              <p14:cNvContentPartPr/>
              <p14:nvPr/>
            </p14:nvContentPartPr>
            <p14:xfrm>
              <a:off x="5834350" y="4831970"/>
              <a:ext cx="292140" cy="27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CD025FA-4333-49A9-B73F-C5204A3F12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16361" y="4818470"/>
                <a:ext cx="327758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2DE43FAF-91FB-4DF6-93DE-31F7909E47BE}"/>
              </a:ext>
            </a:extLst>
          </p:cNvPr>
          <p:cNvGrpSpPr/>
          <p:nvPr/>
        </p:nvGrpSpPr>
        <p:grpSpPr>
          <a:xfrm>
            <a:off x="241840" y="601640"/>
            <a:ext cx="1958040" cy="495720"/>
            <a:chOff x="322453" y="802187"/>
            <a:chExt cx="2610720" cy="66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C95031-9E3A-4876-AE38-332BB5132986}"/>
                    </a:ext>
                  </a:extLst>
                </p14:cNvPr>
                <p14:cNvContentPartPr/>
                <p14:nvPr/>
              </p14:nvContentPartPr>
              <p14:xfrm>
                <a:off x="322453" y="1152107"/>
                <a:ext cx="166320" cy="21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C95031-9E3A-4876-AE38-332BB51329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4813" y="1134107"/>
                  <a:ext cx="201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001906-6CEB-41C7-9101-8C61F6FCA0DF}"/>
                    </a:ext>
                  </a:extLst>
                </p14:cNvPr>
                <p14:cNvContentPartPr/>
                <p14:nvPr/>
              </p14:nvContentPartPr>
              <p14:xfrm>
                <a:off x="611173" y="1103507"/>
                <a:ext cx="191880" cy="35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001906-6CEB-41C7-9101-8C61F6FCA0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3533" y="1085507"/>
                  <a:ext cx="2275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04E0DD-AF4A-43CB-8D21-7A3032E606AD}"/>
                    </a:ext>
                  </a:extLst>
                </p14:cNvPr>
                <p14:cNvContentPartPr/>
                <p14:nvPr/>
              </p14:nvContentPartPr>
              <p14:xfrm>
                <a:off x="846613" y="1289627"/>
                <a:ext cx="1116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04E0DD-AF4A-43CB-8D21-7A3032E606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8613" y="1271627"/>
                  <a:ext cx="4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29C115-C924-4DEC-959C-1E4400F810F3}"/>
                    </a:ext>
                  </a:extLst>
                </p14:cNvPr>
                <p14:cNvContentPartPr/>
                <p14:nvPr/>
              </p14:nvContentPartPr>
              <p14:xfrm>
                <a:off x="957853" y="1072187"/>
                <a:ext cx="272160" cy="1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29C115-C924-4DEC-959C-1E4400F810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9853" y="1054547"/>
                  <a:ext cx="307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AF1F33-BF28-4E5C-918C-53A0A9167FA5}"/>
                    </a:ext>
                  </a:extLst>
                </p14:cNvPr>
                <p14:cNvContentPartPr/>
                <p14:nvPr/>
              </p14:nvContentPartPr>
              <p14:xfrm>
                <a:off x="1311733" y="1049867"/>
                <a:ext cx="142560" cy="191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AF1F33-BF28-4E5C-918C-53A0A9167F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93733" y="1032227"/>
                  <a:ext cx="178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2C2329-664E-4014-B199-96E1A7CCC1CB}"/>
                    </a:ext>
                  </a:extLst>
                </p14:cNvPr>
                <p14:cNvContentPartPr/>
                <p14:nvPr/>
              </p14:nvContentPartPr>
              <p14:xfrm>
                <a:off x="1559413" y="1052027"/>
                <a:ext cx="94680" cy="18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2C2329-664E-4014-B199-96E1A7CCC1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41773" y="1034027"/>
                  <a:ext cx="130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A0BC40B-0426-47D5-8C53-709063718889}"/>
                    </a:ext>
                  </a:extLst>
                </p14:cNvPr>
                <p14:cNvContentPartPr/>
                <p14:nvPr/>
              </p14:nvContentPartPr>
              <p14:xfrm>
                <a:off x="1770373" y="802187"/>
                <a:ext cx="211320" cy="439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A0BC40B-0426-47D5-8C53-70906371888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52733" y="784187"/>
                  <a:ext cx="2469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F37802-4D4D-4C22-91AB-7A937965BCDC}"/>
                    </a:ext>
                  </a:extLst>
                </p14:cNvPr>
                <p14:cNvContentPartPr/>
                <p14:nvPr/>
              </p14:nvContentPartPr>
              <p14:xfrm>
                <a:off x="2086093" y="1099907"/>
                <a:ext cx="158400" cy="343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F37802-4D4D-4C22-91AB-7A937965BC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68453" y="1081907"/>
                  <a:ext cx="194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FCAEA6E-E9D1-42B6-B81A-6828562F3FEA}"/>
                    </a:ext>
                  </a:extLst>
                </p14:cNvPr>
                <p14:cNvContentPartPr/>
                <p14:nvPr/>
              </p14:nvContentPartPr>
              <p14:xfrm>
                <a:off x="2356813" y="1059587"/>
                <a:ext cx="141120" cy="19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FCAEA6E-E9D1-42B6-B81A-6828562F3F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39173" y="1041947"/>
                  <a:ext cx="176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07A633-2DBE-43A4-9FE2-210FB93AE6CE}"/>
                    </a:ext>
                  </a:extLst>
                </p14:cNvPr>
                <p14:cNvContentPartPr/>
                <p14:nvPr/>
              </p14:nvContentPartPr>
              <p14:xfrm>
                <a:off x="2586493" y="1068227"/>
                <a:ext cx="30240" cy="175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07A633-2DBE-43A4-9FE2-210FB93AE6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68493" y="1050587"/>
                  <a:ext cx="65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ECB1C94-8987-45D1-A5FB-B4B30532E724}"/>
                    </a:ext>
                  </a:extLst>
                </p14:cNvPr>
                <p14:cNvContentPartPr/>
                <p14:nvPr/>
              </p14:nvContentPartPr>
              <p14:xfrm>
                <a:off x="2664613" y="968147"/>
                <a:ext cx="13320" cy="1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ECB1C94-8987-45D1-A5FB-B4B30532E7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6613" y="950507"/>
                  <a:ext cx="48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3B08EA-2DFA-4880-88D5-87FF1BF30057}"/>
                    </a:ext>
                  </a:extLst>
                </p14:cNvPr>
                <p14:cNvContentPartPr/>
                <p14:nvPr/>
              </p14:nvContentPartPr>
              <p14:xfrm>
                <a:off x="2729413" y="926747"/>
                <a:ext cx="203760" cy="430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3B08EA-2DFA-4880-88D5-87FF1BF300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11773" y="909107"/>
                  <a:ext cx="239400" cy="46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A980E9-55B2-415A-9E73-0F9392AA425C}"/>
              </a:ext>
            </a:extLst>
          </p:cNvPr>
          <p:cNvGrpSpPr/>
          <p:nvPr/>
        </p:nvGrpSpPr>
        <p:grpSpPr>
          <a:xfrm>
            <a:off x="2332990" y="602720"/>
            <a:ext cx="216000" cy="468720"/>
            <a:chOff x="3110653" y="803627"/>
            <a:chExt cx="28800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4877E7-CF73-4F59-8557-27FE53696463}"/>
                    </a:ext>
                  </a:extLst>
                </p14:cNvPr>
                <p14:cNvContentPartPr/>
                <p14:nvPr/>
              </p14:nvContentPartPr>
              <p14:xfrm>
                <a:off x="3110653" y="803627"/>
                <a:ext cx="135000" cy="624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4877E7-CF73-4F59-8557-27FE536964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92653" y="785627"/>
                  <a:ext cx="1706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5209713-1810-4A3E-921F-359E0D4CF07D}"/>
                    </a:ext>
                  </a:extLst>
                </p14:cNvPr>
                <p14:cNvContentPartPr/>
                <p14:nvPr/>
              </p14:nvContentPartPr>
              <p14:xfrm>
                <a:off x="3299653" y="866267"/>
                <a:ext cx="99000" cy="49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5209713-1810-4A3E-921F-359E0D4CF0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82013" y="848267"/>
                  <a:ext cx="13464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83CE6D-DB3A-4B1D-B681-37EC26B16D52}"/>
              </a:ext>
            </a:extLst>
          </p:cNvPr>
          <p:cNvGrpSpPr/>
          <p:nvPr/>
        </p:nvGrpSpPr>
        <p:grpSpPr>
          <a:xfrm>
            <a:off x="5548960" y="4304960"/>
            <a:ext cx="152820" cy="136620"/>
            <a:chOff x="7398613" y="5739947"/>
            <a:chExt cx="2037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B1021C-DA53-48A2-A569-A80FC5FBE5E3}"/>
                    </a:ext>
                  </a:extLst>
                </p14:cNvPr>
                <p14:cNvContentPartPr/>
                <p14:nvPr/>
              </p14:nvContentPartPr>
              <p14:xfrm>
                <a:off x="7463053" y="5739947"/>
                <a:ext cx="139320" cy="154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B1021C-DA53-48A2-A569-A80FC5FBE5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45053" y="5721947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A6C6EB-4AB1-48E1-998D-402B6B6FD34F}"/>
                    </a:ext>
                  </a:extLst>
                </p14:cNvPr>
                <p14:cNvContentPartPr/>
                <p14:nvPr/>
              </p14:nvContentPartPr>
              <p14:xfrm>
                <a:off x="7398613" y="5757227"/>
                <a:ext cx="171360" cy="16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A6C6EB-4AB1-48E1-998D-402B6B6FD34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80973" y="5739227"/>
                  <a:ext cx="2070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83A9284-8DC4-43EE-88AD-978EB7612A40}"/>
              </a:ext>
            </a:extLst>
          </p:cNvPr>
          <p:cNvGrpSpPr/>
          <p:nvPr/>
        </p:nvGrpSpPr>
        <p:grpSpPr>
          <a:xfrm>
            <a:off x="4620970" y="3178250"/>
            <a:ext cx="139860" cy="215190"/>
            <a:chOff x="6161293" y="4237667"/>
            <a:chExt cx="1864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53480D-336A-4E31-BED9-125CD451E481}"/>
                    </a:ext>
                  </a:extLst>
                </p14:cNvPr>
                <p14:cNvContentPartPr/>
                <p14:nvPr/>
              </p14:nvContentPartPr>
              <p14:xfrm>
                <a:off x="6185053" y="4237667"/>
                <a:ext cx="110520" cy="266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53480D-336A-4E31-BED9-125CD451E4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67053" y="4219667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06BBEE6-4378-4E4A-9AD8-918DE26A57A8}"/>
                    </a:ext>
                  </a:extLst>
                </p14:cNvPr>
                <p14:cNvContentPartPr/>
                <p14:nvPr/>
              </p14:nvContentPartPr>
              <p14:xfrm>
                <a:off x="6161293" y="4332707"/>
                <a:ext cx="186480" cy="19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06BBEE6-4378-4E4A-9AD8-918DE26A57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43653" y="4315067"/>
                  <a:ext cx="222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4B5F2C-7B85-43FF-B838-80AECF880722}"/>
              </a:ext>
            </a:extLst>
          </p:cNvPr>
          <p:cNvGrpSpPr/>
          <p:nvPr/>
        </p:nvGrpSpPr>
        <p:grpSpPr>
          <a:xfrm>
            <a:off x="477729" y="2490998"/>
            <a:ext cx="1596240" cy="743760"/>
            <a:chOff x="477729" y="2490998"/>
            <a:chExt cx="159624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041B49-5706-4780-94E8-CD5D9D74FB01}"/>
                    </a:ext>
                  </a:extLst>
                </p14:cNvPr>
                <p14:cNvContentPartPr/>
                <p14:nvPr/>
              </p14:nvContentPartPr>
              <p14:xfrm>
                <a:off x="478449" y="2523038"/>
                <a:ext cx="1595520" cy="66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041B49-5706-4780-94E8-CD5D9D74FB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9449" y="2514038"/>
                  <a:ext cx="16131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5B2087-83EC-4C10-AC15-5771E14FD4AE}"/>
                    </a:ext>
                  </a:extLst>
                </p14:cNvPr>
                <p14:cNvContentPartPr/>
                <p14:nvPr/>
              </p14:nvContentPartPr>
              <p14:xfrm>
                <a:off x="553689" y="3162398"/>
                <a:ext cx="983880" cy="72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5B2087-83EC-4C10-AC15-5771E14FD4A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5049" y="3153398"/>
                  <a:ext cx="1001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D4832D-4113-4E4D-866C-F52DB2549DAB}"/>
                    </a:ext>
                  </a:extLst>
                </p14:cNvPr>
                <p14:cNvContentPartPr/>
                <p14:nvPr/>
              </p14:nvContentPartPr>
              <p14:xfrm>
                <a:off x="482409" y="3117038"/>
                <a:ext cx="5688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D4832D-4113-4E4D-866C-F52DB2549D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3409" y="3108398"/>
                  <a:ext cx="74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9E5B96-E691-446F-96B2-9CA2739FCFBF}"/>
                    </a:ext>
                  </a:extLst>
                </p14:cNvPr>
                <p14:cNvContentPartPr/>
                <p14:nvPr/>
              </p14:nvContentPartPr>
              <p14:xfrm>
                <a:off x="477729" y="3122078"/>
                <a:ext cx="57240" cy="40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9E5B96-E691-446F-96B2-9CA2739FCF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9089" y="3113438"/>
                  <a:ext cx="74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8C0F37-8009-4931-9C2C-92EF6EF1BFC2}"/>
                    </a:ext>
                  </a:extLst>
                </p14:cNvPr>
                <p14:cNvContentPartPr/>
                <p14:nvPr/>
              </p14:nvContentPartPr>
              <p14:xfrm>
                <a:off x="794529" y="3131078"/>
                <a:ext cx="103320" cy="79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8C0F37-8009-4931-9C2C-92EF6EF1BF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5889" y="3122078"/>
                  <a:ext cx="120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10A978-5B17-4CD5-969F-324A66DF1365}"/>
                    </a:ext>
                  </a:extLst>
                </p14:cNvPr>
                <p14:cNvContentPartPr/>
                <p14:nvPr/>
              </p14:nvContentPartPr>
              <p14:xfrm>
                <a:off x="1105209" y="3137558"/>
                <a:ext cx="79200" cy="58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10A978-5B17-4CD5-969F-324A66DF13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6569" y="3128918"/>
                  <a:ext cx="96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D882E7-096F-4776-A4CC-048F0F940255}"/>
                    </a:ext>
                  </a:extLst>
                </p14:cNvPr>
                <p14:cNvContentPartPr/>
                <p14:nvPr/>
              </p14:nvContentPartPr>
              <p14:xfrm>
                <a:off x="1461969" y="3160238"/>
                <a:ext cx="72360" cy="5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D882E7-096F-4776-A4CC-048F0F9402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53329" y="3151598"/>
                  <a:ext cx="90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0AF32D4-05D3-4F07-9AD2-B91A31258DD8}"/>
                    </a:ext>
                  </a:extLst>
                </p14:cNvPr>
                <p14:cNvContentPartPr/>
                <p14:nvPr/>
              </p14:nvContentPartPr>
              <p14:xfrm>
                <a:off x="1095849" y="2490998"/>
                <a:ext cx="32040" cy="43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0AF32D4-05D3-4F07-9AD2-B91A31258D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6849" y="2482358"/>
                  <a:ext cx="49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2C0C65-AA7B-4257-BAAC-6CE2448AAB2D}"/>
                    </a:ext>
                  </a:extLst>
                </p14:cNvPr>
                <p14:cNvContentPartPr/>
                <p14:nvPr/>
              </p14:nvContentPartPr>
              <p14:xfrm>
                <a:off x="960489" y="2645078"/>
                <a:ext cx="47520" cy="28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2C0C65-AA7B-4257-BAAC-6CE2448AAB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1489" y="2636078"/>
                  <a:ext cx="65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DA29D1-B4ED-4C14-BC80-49A9B0C5B6B5}"/>
                    </a:ext>
                  </a:extLst>
                </p14:cNvPr>
                <p14:cNvContentPartPr/>
                <p14:nvPr/>
              </p14:nvContentPartPr>
              <p14:xfrm>
                <a:off x="737649" y="2787278"/>
                <a:ext cx="34920" cy="2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DA29D1-B4ED-4C14-BC80-49A9B0C5B6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8649" y="2778278"/>
                  <a:ext cx="525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49EB237-EBC4-4AE1-91E5-ACD4023123C2}"/>
              </a:ext>
            </a:extLst>
          </p:cNvPr>
          <p:cNvGrpSpPr/>
          <p:nvPr/>
        </p:nvGrpSpPr>
        <p:grpSpPr>
          <a:xfrm>
            <a:off x="967689" y="2860358"/>
            <a:ext cx="621720" cy="73440"/>
            <a:chOff x="967689" y="2860358"/>
            <a:chExt cx="62172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897617-1846-466D-8587-914B934DBD97}"/>
                    </a:ext>
                  </a:extLst>
                </p14:cNvPr>
                <p14:cNvContentPartPr/>
                <p14:nvPr/>
              </p14:nvContentPartPr>
              <p14:xfrm>
                <a:off x="967689" y="2860358"/>
                <a:ext cx="47880" cy="52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897617-1846-466D-8587-914B934DBD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9049" y="2851718"/>
                  <a:ext cx="65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FFB9D63-EFAC-4EFE-9483-6C2FA93127B1}"/>
                    </a:ext>
                  </a:extLst>
                </p14:cNvPr>
                <p14:cNvContentPartPr/>
                <p14:nvPr/>
              </p14:nvContentPartPr>
              <p14:xfrm>
                <a:off x="1244889" y="2901398"/>
                <a:ext cx="36000" cy="3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FFB9D63-EFAC-4EFE-9483-6C2FA93127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36249" y="2892758"/>
                  <a:ext cx="53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C172C6-E2D3-4648-8E4D-47BC757CD966}"/>
                    </a:ext>
                  </a:extLst>
                </p14:cNvPr>
                <p14:cNvContentPartPr/>
                <p14:nvPr/>
              </p14:nvContentPartPr>
              <p14:xfrm>
                <a:off x="1561689" y="2884838"/>
                <a:ext cx="27720" cy="2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CC172C6-E2D3-4648-8E4D-47BC757CD9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53049" y="2876198"/>
                  <a:ext cx="453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D9BF213-651B-4FD1-9E6A-4E6CD074B85D}"/>
                  </a:ext>
                </a:extLst>
              </p14:cNvPr>
              <p14:cNvContentPartPr/>
              <p14:nvPr/>
            </p14:nvContentPartPr>
            <p14:xfrm>
              <a:off x="1255689" y="2655518"/>
              <a:ext cx="36360" cy="20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D9BF213-651B-4FD1-9E6A-4E6CD074B8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246689" y="2646518"/>
                <a:ext cx="540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8D1BBB4-1B30-4415-9D50-26001A587F6F}"/>
              </a:ext>
            </a:extLst>
          </p:cNvPr>
          <p:cNvGrpSpPr/>
          <p:nvPr/>
        </p:nvGrpSpPr>
        <p:grpSpPr>
          <a:xfrm>
            <a:off x="1667169" y="2600078"/>
            <a:ext cx="169200" cy="63000"/>
            <a:chOff x="1667169" y="2600078"/>
            <a:chExt cx="16920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5B7B10-4DA8-49F9-B086-052D8D07350B}"/>
                    </a:ext>
                  </a:extLst>
                </p14:cNvPr>
                <p14:cNvContentPartPr/>
                <p14:nvPr/>
              </p14:nvContentPartPr>
              <p14:xfrm>
                <a:off x="1667169" y="2600078"/>
                <a:ext cx="41400" cy="36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5B7B10-4DA8-49F9-B086-052D8D0735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58169" y="2591438"/>
                  <a:ext cx="59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D9F1DF-BAA7-45B6-932D-7953241F1E2A}"/>
                    </a:ext>
                  </a:extLst>
                </p14:cNvPr>
                <p14:cNvContentPartPr/>
                <p14:nvPr/>
              </p14:nvContentPartPr>
              <p14:xfrm>
                <a:off x="1799649" y="2632118"/>
                <a:ext cx="36720" cy="30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D9F1DF-BAA7-45B6-932D-7953241F1E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90649" y="2623478"/>
                  <a:ext cx="543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BD7BFF-7EF6-4445-A42D-EEF38BB04569}"/>
              </a:ext>
            </a:extLst>
          </p:cNvPr>
          <p:cNvGrpSpPr/>
          <p:nvPr/>
        </p:nvGrpSpPr>
        <p:grpSpPr>
          <a:xfrm>
            <a:off x="334809" y="3398198"/>
            <a:ext cx="784440" cy="247320"/>
            <a:chOff x="334809" y="3398198"/>
            <a:chExt cx="78444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C9F7D32-1A16-4180-B08C-F55CEEE3CE80}"/>
                    </a:ext>
                  </a:extLst>
                </p14:cNvPr>
                <p14:cNvContentPartPr/>
                <p14:nvPr/>
              </p14:nvContentPartPr>
              <p14:xfrm>
                <a:off x="334809" y="3398198"/>
                <a:ext cx="154800" cy="230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C9F7D32-1A16-4180-B08C-F55CEEE3CE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6169" y="3389558"/>
                  <a:ext cx="172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87B2B71-5BE8-46C7-8F0B-06E1F96490AC}"/>
                    </a:ext>
                  </a:extLst>
                </p14:cNvPr>
                <p14:cNvContentPartPr/>
                <p14:nvPr/>
              </p14:nvContentPartPr>
              <p14:xfrm>
                <a:off x="720009" y="3447878"/>
                <a:ext cx="84240" cy="197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87B2B71-5BE8-46C7-8F0B-06E1F96490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1009" y="3438878"/>
                  <a:ext cx="101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98D2A3F-40B6-4103-8F2C-BE17C28FB277}"/>
                    </a:ext>
                  </a:extLst>
                </p14:cNvPr>
                <p14:cNvContentPartPr/>
                <p14:nvPr/>
              </p14:nvContentPartPr>
              <p14:xfrm>
                <a:off x="997929" y="3453278"/>
                <a:ext cx="1152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98D2A3F-40B6-4103-8F2C-BE17C28FB2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9289" y="3444278"/>
                  <a:ext cx="132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F4AB88-35F3-4968-9EB2-4B79D5F8A5D2}"/>
                    </a:ext>
                  </a:extLst>
                </p14:cNvPr>
                <p14:cNvContentPartPr/>
                <p14:nvPr/>
              </p14:nvContentPartPr>
              <p14:xfrm>
                <a:off x="1109889" y="3486398"/>
                <a:ext cx="9360" cy="129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F4AB88-35F3-4968-9EB2-4B79D5F8A5D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1249" y="3477758"/>
                  <a:ext cx="270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E617946-D9B4-47D0-8306-2D8EA8EBB46C}"/>
                  </a:ext>
                </a:extLst>
              </p14:cNvPr>
              <p14:cNvContentPartPr/>
              <p14:nvPr/>
            </p14:nvContentPartPr>
            <p14:xfrm>
              <a:off x="1379169" y="3426638"/>
              <a:ext cx="145080" cy="204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E617946-D9B4-47D0-8306-2D8EA8EBB46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70529" y="3417998"/>
                <a:ext cx="162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B32DA91-D212-4329-A4A7-C4BD22F6ED48}"/>
                  </a:ext>
                </a:extLst>
              </p14:cNvPr>
              <p14:cNvContentPartPr/>
              <p14:nvPr/>
            </p14:nvContentPartPr>
            <p14:xfrm>
              <a:off x="239409" y="3078518"/>
              <a:ext cx="14040" cy="8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B32DA91-D212-4329-A4A7-C4BD22F6ED4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30409" y="3069878"/>
                <a:ext cx="31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1CA0C13-E1D5-4D89-9228-4426218D0245}"/>
                  </a:ext>
                </a:extLst>
              </p14:cNvPr>
              <p14:cNvContentPartPr/>
              <p14:nvPr/>
            </p14:nvContentPartPr>
            <p14:xfrm>
              <a:off x="596889" y="2726798"/>
              <a:ext cx="21600" cy="11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1CA0C13-E1D5-4D89-9228-4426218D024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7889" y="2718158"/>
                <a:ext cx="39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314E195-9C19-4B68-A4D0-C20D7F8B5CF9}"/>
                  </a:ext>
                </a:extLst>
              </p14:cNvPr>
              <p14:cNvContentPartPr/>
              <p14:nvPr/>
            </p14:nvContentPartPr>
            <p14:xfrm>
              <a:off x="798489" y="2540678"/>
              <a:ext cx="5040" cy="2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314E195-9C19-4B68-A4D0-C20D7F8B5CF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9489" y="2531678"/>
                <a:ext cx="22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DEA008C-E4A7-4525-871F-3DDD2146F85D}"/>
                  </a:ext>
                </a:extLst>
              </p14:cNvPr>
              <p14:cNvContentPartPr/>
              <p14:nvPr/>
            </p14:nvContentPartPr>
            <p14:xfrm>
              <a:off x="1016289" y="2407478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DEA008C-E4A7-4525-871F-3DDD2146F85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07649" y="23988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679F78F-D5B6-48A2-93ED-6249C06DE4F6}"/>
                  </a:ext>
                </a:extLst>
              </p14:cNvPr>
              <p14:cNvContentPartPr/>
              <p14:nvPr/>
            </p14:nvContentPartPr>
            <p14:xfrm>
              <a:off x="780129" y="2804918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679F78F-D5B6-48A2-93ED-6249C06DE4F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1129" y="27962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BE5EEA-0970-45C3-B906-4333A19EDBA9}"/>
              </a:ext>
            </a:extLst>
          </p:cNvPr>
          <p:cNvGrpSpPr/>
          <p:nvPr/>
        </p:nvGrpSpPr>
        <p:grpSpPr>
          <a:xfrm>
            <a:off x="1123209" y="3884198"/>
            <a:ext cx="263880" cy="152640"/>
            <a:chOff x="1123209" y="3884198"/>
            <a:chExt cx="2638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F71496-6339-496A-B918-27D042377C90}"/>
                    </a:ext>
                  </a:extLst>
                </p14:cNvPr>
                <p14:cNvContentPartPr/>
                <p14:nvPr/>
              </p14:nvContentPartPr>
              <p14:xfrm>
                <a:off x="1123209" y="3884198"/>
                <a:ext cx="92520" cy="152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F71496-6339-496A-B918-27D042377C9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4209" y="3875198"/>
                  <a:ext cx="110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573353-0A65-48DA-A80A-66A4BC671B98}"/>
                    </a:ext>
                  </a:extLst>
                </p14:cNvPr>
                <p14:cNvContentPartPr/>
                <p14:nvPr/>
              </p14:nvContentPartPr>
              <p14:xfrm>
                <a:off x="1265769" y="3894998"/>
                <a:ext cx="121320" cy="140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573353-0A65-48DA-A80A-66A4BC671B9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57129" y="3885998"/>
                  <a:ext cx="13896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B30BA50-1C38-421F-95B2-E912075A1031}"/>
                  </a:ext>
                </a:extLst>
              </p14:cNvPr>
              <p14:cNvContentPartPr/>
              <p14:nvPr/>
            </p14:nvContentPartPr>
            <p14:xfrm>
              <a:off x="733329" y="1049558"/>
              <a:ext cx="1431720" cy="125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B30BA50-1C38-421F-95B2-E912075A103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24689" y="1040918"/>
                <a:ext cx="14493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54A32EE-456A-486E-B86E-EEA5AF37855C}"/>
                  </a:ext>
                </a:extLst>
              </p14:cNvPr>
              <p14:cNvContentPartPr/>
              <p14:nvPr/>
            </p14:nvContentPartPr>
            <p14:xfrm>
              <a:off x="4641849" y="1282838"/>
              <a:ext cx="1959120" cy="1458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54A32EE-456A-486E-B86E-EEA5AF37855C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632849" y="1273838"/>
                <a:ext cx="1976760" cy="14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52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0BFF4-9C8C-4DD9-8BA5-E892E6372C6F}"/>
              </a:ext>
            </a:extLst>
          </p:cNvPr>
          <p:cNvSpPr txBox="1"/>
          <p:nvPr/>
        </p:nvSpPr>
        <p:spPr>
          <a:xfrm>
            <a:off x="103668" y="717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3D 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42A8C-2D65-45E8-8C6D-3F6DE02DD6FE}"/>
              </a:ext>
            </a:extLst>
          </p:cNvPr>
          <p:cNvSpPr/>
          <p:nvPr/>
        </p:nvSpPr>
        <p:spPr>
          <a:xfrm>
            <a:off x="329610" y="921298"/>
            <a:ext cx="904830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matplotlib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pyplot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mpl_toolkits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mplot3d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axes3d</a:t>
            </a:r>
          </a:p>
          <a:p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matplotlib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cm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.linspace(-1, 1, 100) </a:t>
            </a:r>
          </a:p>
          <a:p>
            <a:r>
              <a:rPr lang="es-ES" sz="150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s-ES" sz="150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s-ES" sz="1500">
                <a:solidFill>
                  <a:srgbClr val="000000"/>
                </a:solidFill>
                <a:latin typeface="Consolas" panose="020B0609020204030204" pitchFamily="49" charset="0"/>
              </a:rPr>
              <a:t>.linspace(-1, 1, 100)</a:t>
            </a:r>
          </a:p>
          <a:p>
            <a:r>
              <a:rPr lang="es-ES" sz="1500">
                <a:solidFill>
                  <a:srgbClr val="000000"/>
                </a:solidFill>
                <a:latin typeface="Consolas" panose="020B0609020204030204" pitchFamily="49" charset="0"/>
              </a:rPr>
              <a:t>X, Y = </a:t>
            </a:r>
            <a:r>
              <a:rPr lang="es-ES" sz="1500">
                <a:solidFill>
                  <a:srgbClr val="6F008A"/>
                </a:solidFill>
                <a:latin typeface="Consolas" panose="020B0609020204030204" pitchFamily="49" charset="0"/>
              </a:rPr>
              <a:t>np</a:t>
            </a:r>
            <a:r>
              <a:rPr lang="es-ES" sz="1500">
                <a:solidFill>
                  <a:srgbClr val="000000"/>
                </a:solidFill>
                <a:latin typeface="Consolas" panose="020B0609020204030204" pitchFamily="49" charset="0"/>
              </a:rPr>
              <a:t>.meshgrid(X, Y)</a:t>
            </a:r>
          </a:p>
          <a:p>
            <a:r>
              <a:rPr lang="es-ES" sz="1500">
                <a:solidFill>
                  <a:srgbClr val="000000"/>
                </a:solidFill>
                <a:latin typeface="Consolas" panose="020B0609020204030204" pitchFamily="49" charset="0"/>
              </a:rPr>
              <a:t>Z = X**2 + Y**2  </a:t>
            </a:r>
          </a:p>
          <a:p>
            <a:r>
              <a:rPr lang="en-US" sz="1500">
                <a:solidFill>
                  <a:srgbClr val="008000"/>
                </a:solidFill>
                <a:latin typeface="Consolas" panose="020B0609020204030204" pitchFamily="49" charset="0"/>
              </a:rPr>
              <a:t># Plot the surface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.figure()</a:t>
            </a:r>
          </a:p>
          <a:p>
            <a:r>
              <a:rPr lang="fr-FR" sz="1500">
                <a:solidFill>
                  <a:srgbClr val="000000"/>
                </a:solidFill>
                <a:latin typeface="Consolas" panose="020B0609020204030204" pitchFamily="49" charset="0"/>
              </a:rPr>
              <a:t>ax = fig.gca(projection=</a:t>
            </a:r>
            <a:r>
              <a:rPr lang="fr-FR" sz="1500">
                <a:solidFill>
                  <a:srgbClr val="A31515"/>
                </a:solidFill>
                <a:latin typeface="Consolas" panose="020B0609020204030204" pitchFamily="49" charset="0"/>
              </a:rPr>
              <a:t>'3d'</a:t>
            </a:r>
            <a:r>
              <a:rPr lang="fr-FR" sz="15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500">
                <a:solidFill>
                  <a:srgbClr val="000000"/>
                </a:solidFill>
                <a:latin typeface="Consolas" panose="020B0609020204030204" pitchFamily="49" charset="0"/>
              </a:rPr>
              <a:t>surf = ax.plot_surface(X, Y, Z,  </a:t>
            </a: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         rcount = 10, ccount = 10, </a:t>
            </a:r>
            <a:r>
              <a:rPr lang="en-US" sz="1500">
                <a:solidFill>
                  <a:srgbClr val="008000"/>
                </a:solidFill>
                <a:latin typeface="Consolas" panose="020B0609020204030204" pitchFamily="49" charset="0"/>
              </a:rPr>
              <a:t># control no. of points, can interpolate points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          cmap=</a:t>
            </a:r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cm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.coolwarm)</a:t>
            </a:r>
          </a:p>
        </p:txBody>
      </p:sp>
    </p:spTree>
    <p:extLst>
      <p:ext uri="{BB962C8B-B14F-4D97-AF65-F5344CB8AC3E}">
        <p14:creationId xmlns:p14="http://schemas.microsoft.com/office/powerpoint/2010/main" val="116501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543D4-A529-422D-93B2-FC90BBFD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What can you do with Python - Ecourse Review">
            <a:hlinkClick r:id="" action="ppaction://media"/>
            <a:extLst>
              <a:ext uri="{FF2B5EF4-FFF2-40B4-BE49-F238E27FC236}">
                <a16:creationId xmlns:a16="http://schemas.microsoft.com/office/drawing/2014/main" id="{692BBADA-47DA-4ECC-A2FD-A23AE5E83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C1131F-B84E-417B-848B-9F95D127EB12}"/>
              </a:ext>
            </a:extLst>
          </p:cNvPr>
          <p:cNvSpPr/>
          <p:nvPr/>
        </p:nvSpPr>
        <p:spPr>
          <a:xfrm>
            <a:off x="0" y="9237"/>
            <a:ext cx="3851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What can you do with Python? Video: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Ecourse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6883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0BFF4-9C8C-4DD9-8BA5-E892E6372C6F}"/>
              </a:ext>
            </a:extLst>
          </p:cNvPr>
          <p:cNvSpPr txBox="1"/>
          <p:nvPr/>
        </p:nvSpPr>
        <p:spPr>
          <a:xfrm>
            <a:off x="103668" y="717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3D plot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AC491-1FC5-4143-8348-744763BD05FC}"/>
              </a:ext>
            </a:extLst>
          </p:cNvPr>
          <p:cNvSpPr/>
          <p:nvPr/>
        </p:nvSpPr>
        <p:spPr>
          <a:xfrm>
            <a:off x="1911203" y="1343636"/>
            <a:ext cx="64513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ax.set_xlabel(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, fontsize=10, color=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'red'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ax.set_ylabel(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'y'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, fontsize=10, color=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'red'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ax.set_zlabel(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'f(x,y)'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, fontsize=10, color=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'blue'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ax.set_title(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'Title'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, fontsize=10, color=</a:t>
            </a:r>
            <a:r>
              <a:rPr lang="en-US" sz="1500">
                <a:solidFill>
                  <a:srgbClr val="A31515"/>
                </a:solidFill>
                <a:latin typeface="Consolas" panose="020B0609020204030204" pitchFamily="49" charset="0"/>
              </a:rPr>
              <a:t>'black'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fig.colorbar(surf, shrink=0.5, aspect=5)</a:t>
            </a:r>
          </a:p>
          <a:p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>
                <a:solidFill>
                  <a:srgbClr val="6F008A"/>
                </a:solidFill>
                <a:latin typeface="Consolas" panose="020B0609020204030204" pitchFamily="49" charset="0"/>
              </a:rPr>
              <a:t>plt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.show()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7857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7343-27A2-4223-8775-EA9A0CBE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BD8E-7ADD-4DE9-90E9-7E5F447D8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edX course: Introduction to Python for Data Science, </a:t>
            </a:r>
            <a:r>
              <a:rPr lang="en-US" dirty="0">
                <a:hlinkClick r:id="rId2"/>
              </a:rPr>
              <a:t>https://www.edx.org/course/introduction-to-python-for-data-science-3</a:t>
            </a:r>
            <a:r>
              <a:rPr lang="en-US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Swaroop, H. (2013). </a:t>
            </a:r>
            <a:r>
              <a:rPr lang="en-US" i="1" dirty="0"/>
              <a:t>A Byte of Python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Python documentation: </a:t>
            </a:r>
            <a:r>
              <a:rPr lang="en-US" dirty="0">
                <a:hlinkClick r:id="rId3"/>
              </a:rPr>
              <a:t>https://docs.python.org/3/index.html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Python cheat sheets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5624D-430E-4736-80E5-A71D96A9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545BC-3B9F-4D66-9065-944C0167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AC44AA-95E4-4F10-8B1E-7F86A6809E7C}"/>
              </a:ext>
            </a:extLst>
          </p:cNvPr>
          <p:cNvGrpSpPr/>
          <p:nvPr/>
        </p:nvGrpSpPr>
        <p:grpSpPr>
          <a:xfrm>
            <a:off x="96182" y="130478"/>
            <a:ext cx="282240" cy="342000"/>
            <a:chOff x="96182" y="130478"/>
            <a:chExt cx="28224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9F560D6-FB86-44FC-A295-702A32D4BCB2}"/>
                    </a:ext>
                  </a:extLst>
                </p14:cNvPr>
                <p14:cNvContentPartPr/>
                <p14:nvPr/>
              </p14:nvContentPartPr>
              <p14:xfrm>
                <a:off x="172862" y="208958"/>
                <a:ext cx="77040" cy="172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9F560D6-FB86-44FC-A295-702A32D4BC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3862" y="200318"/>
                  <a:ext cx="94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74AB92-5C71-4EF4-BEED-7AD04AF9ACFF}"/>
                    </a:ext>
                  </a:extLst>
                </p14:cNvPr>
                <p14:cNvContentPartPr/>
                <p14:nvPr/>
              </p14:nvContentPartPr>
              <p14:xfrm>
                <a:off x="96182" y="130478"/>
                <a:ext cx="282240" cy="34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74AB92-5C71-4EF4-BEED-7AD04AF9AC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82" y="121838"/>
                  <a:ext cx="2998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A59F53-1FB7-404E-BD2A-79B536BED3B1}"/>
              </a:ext>
            </a:extLst>
          </p:cNvPr>
          <p:cNvGrpSpPr/>
          <p:nvPr/>
        </p:nvGrpSpPr>
        <p:grpSpPr>
          <a:xfrm>
            <a:off x="679742" y="169718"/>
            <a:ext cx="878760" cy="370440"/>
            <a:chOff x="679742" y="169718"/>
            <a:chExt cx="87876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F65541-7F63-4721-ABD8-C470DF6B2F8B}"/>
                    </a:ext>
                  </a:extLst>
                </p14:cNvPr>
                <p14:cNvContentPartPr/>
                <p14:nvPr/>
              </p14:nvContentPartPr>
              <p14:xfrm>
                <a:off x="679742" y="193838"/>
                <a:ext cx="109440" cy="22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F65541-7F63-4721-ABD8-C470DF6B2F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102" y="184838"/>
                  <a:ext cx="127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5CC1FC-FD3E-4B20-804A-C6CBA24F6BEB}"/>
                    </a:ext>
                  </a:extLst>
                </p14:cNvPr>
                <p14:cNvContentPartPr/>
                <p14:nvPr/>
              </p14:nvContentPartPr>
              <p14:xfrm>
                <a:off x="808622" y="325598"/>
                <a:ext cx="172440" cy="21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5CC1FC-FD3E-4B20-804A-C6CBA24F6B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622" y="316958"/>
                  <a:ext cx="190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2E1754-D277-4DC9-AE82-12D5546CC6A2}"/>
                    </a:ext>
                  </a:extLst>
                </p14:cNvPr>
                <p14:cNvContentPartPr/>
                <p14:nvPr/>
              </p14:nvContentPartPr>
              <p14:xfrm>
                <a:off x="1037942" y="169718"/>
                <a:ext cx="323280" cy="23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2E1754-D277-4DC9-AE82-12D5546CC6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9302" y="160718"/>
                  <a:ext cx="340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23A3F6-3F22-4EEC-9B6A-E1D258EBBCEB}"/>
                    </a:ext>
                  </a:extLst>
                </p14:cNvPr>
                <p14:cNvContentPartPr/>
                <p14:nvPr/>
              </p14:nvContentPartPr>
              <p14:xfrm>
                <a:off x="1439342" y="350798"/>
                <a:ext cx="11916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23A3F6-3F22-4EEC-9B6A-E1D258EBBC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0702" y="342158"/>
                  <a:ext cx="1368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C16017-F233-48B4-A429-233B7159286A}"/>
              </a:ext>
            </a:extLst>
          </p:cNvPr>
          <p:cNvGrpSpPr/>
          <p:nvPr/>
        </p:nvGrpSpPr>
        <p:grpSpPr>
          <a:xfrm>
            <a:off x="1840742" y="175478"/>
            <a:ext cx="1132200" cy="205920"/>
            <a:chOff x="1840742" y="175478"/>
            <a:chExt cx="113220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9CA386-F749-4439-84CC-3B2646511E96}"/>
                    </a:ext>
                  </a:extLst>
                </p14:cNvPr>
                <p14:cNvContentPartPr/>
                <p14:nvPr/>
              </p14:nvContentPartPr>
              <p14:xfrm>
                <a:off x="1840742" y="241358"/>
                <a:ext cx="232560" cy="14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9CA386-F749-4439-84CC-3B2646511E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2102" y="232718"/>
                  <a:ext cx="250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B04D17-0822-45D4-AE91-7B7885B0380F}"/>
                    </a:ext>
                  </a:extLst>
                </p14:cNvPr>
                <p14:cNvContentPartPr/>
                <p14:nvPr/>
              </p14:nvContentPartPr>
              <p14:xfrm>
                <a:off x="2112902" y="280238"/>
                <a:ext cx="196560" cy="9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B04D17-0822-45D4-AE91-7B7885B038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4262" y="271238"/>
                  <a:ext cx="21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85855-6ED8-446B-B60E-6588C67EC8FB}"/>
                    </a:ext>
                  </a:extLst>
                </p14:cNvPr>
                <p14:cNvContentPartPr/>
                <p14:nvPr/>
              </p14:nvContentPartPr>
              <p14:xfrm>
                <a:off x="2375342" y="316238"/>
                <a:ext cx="82440" cy="63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85855-6ED8-446B-B60E-6588C67EC8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66702" y="307598"/>
                  <a:ext cx="100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8AA9BB-58B3-4572-832A-5A7ACA852AEA}"/>
                    </a:ext>
                  </a:extLst>
                </p14:cNvPr>
                <p14:cNvContentPartPr/>
                <p14:nvPr/>
              </p14:nvContentPartPr>
              <p14:xfrm>
                <a:off x="2494142" y="192758"/>
                <a:ext cx="219960" cy="176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8AA9BB-58B3-4572-832A-5A7ACA852A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5502" y="183758"/>
                  <a:ext cx="237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971861-4A16-41D8-A042-17612D7ABCF1}"/>
                    </a:ext>
                  </a:extLst>
                </p14:cNvPr>
                <p14:cNvContentPartPr/>
                <p14:nvPr/>
              </p14:nvContentPartPr>
              <p14:xfrm>
                <a:off x="2763062" y="284198"/>
                <a:ext cx="69120" cy="9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971861-4A16-41D8-A042-17612D7ABC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4062" y="275558"/>
                  <a:ext cx="86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321B02-AC1B-412A-877A-556E700DFAAA}"/>
                    </a:ext>
                  </a:extLst>
                </p14:cNvPr>
                <p14:cNvContentPartPr/>
                <p14:nvPr/>
              </p14:nvContentPartPr>
              <p14:xfrm>
                <a:off x="2875022" y="175478"/>
                <a:ext cx="97920" cy="19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321B02-AC1B-412A-877A-556E700DFA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6382" y="166478"/>
                  <a:ext cx="1155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D5A06E-1DFD-42FE-B9F3-85710D895F22}"/>
              </a:ext>
            </a:extLst>
          </p:cNvPr>
          <p:cNvGrpSpPr/>
          <p:nvPr/>
        </p:nvGrpSpPr>
        <p:grpSpPr>
          <a:xfrm>
            <a:off x="4837742" y="125798"/>
            <a:ext cx="398880" cy="212040"/>
            <a:chOff x="4837742" y="125798"/>
            <a:chExt cx="39888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1E1BF6-F615-4123-9F1A-0BAF2A8337A6}"/>
                    </a:ext>
                  </a:extLst>
                </p14:cNvPr>
                <p14:cNvContentPartPr/>
                <p14:nvPr/>
              </p14:nvContentPartPr>
              <p14:xfrm>
                <a:off x="4837742" y="155318"/>
                <a:ext cx="102600" cy="154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1E1BF6-F615-4123-9F1A-0BAF2A8337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8742" y="146678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0E89FE-B9D1-4D29-9E26-C0F74969F018}"/>
                    </a:ext>
                  </a:extLst>
                </p14:cNvPr>
                <p14:cNvContentPartPr/>
                <p14:nvPr/>
              </p14:nvContentPartPr>
              <p14:xfrm>
                <a:off x="4990022" y="315158"/>
                <a:ext cx="16920" cy="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0E89FE-B9D1-4D29-9E26-C0F74969F0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1382" y="306518"/>
                  <a:ext cx="34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F09B83-44E5-4649-9C75-3ABE5FD2C225}"/>
                    </a:ext>
                  </a:extLst>
                </p14:cNvPr>
                <p14:cNvContentPartPr/>
                <p14:nvPr/>
              </p14:nvContentPartPr>
              <p14:xfrm>
                <a:off x="5130422" y="125798"/>
                <a:ext cx="106200" cy="21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F09B83-44E5-4649-9C75-3ABE5FD2C2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1782" y="117158"/>
                  <a:ext cx="1238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6E1381-4DE0-4917-ABD5-1D158FF3D5FA}"/>
              </a:ext>
            </a:extLst>
          </p:cNvPr>
          <p:cNvGrpSpPr/>
          <p:nvPr/>
        </p:nvGrpSpPr>
        <p:grpSpPr>
          <a:xfrm>
            <a:off x="7163702" y="156758"/>
            <a:ext cx="126360" cy="173520"/>
            <a:chOff x="7163702" y="156758"/>
            <a:chExt cx="12636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EA02C8-2052-4776-B3AD-1068D0268DF1}"/>
                    </a:ext>
                  </a:extLst>
                </p14:cNvPr>
                <p14:cNvContentPartPr/>
                <p14:nvPr/>
              </p14:nvContentPartPr>
              <p14:xfrm>
                <a:off x="7163702" y="156758"/>
                <a:ext cx="96120" cy="173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EA02C8-2052-4776-B3AD-1068D0268D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54702" y="148118"/>
                  <a:ext cx="113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9412A4-BA4F-4CC9-A2D4-C26EC72A064B}"/>
                    </a:ext>
                  </a:extLst>
                </p14:cNvPr>
                <p14:cNvContentPartPr/>
                <p14:nvPr/>
              </p14:nvContentPartPr>
              <p14:xfrm>
                <a:off x="7289702" y="32991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9412A4-BA4F-4CC9-A2D4-C26EC72A06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81062" y="321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8002AE-35E1-4D4F-BA79-988BA12449F8}"/>
                  </a:ext>
                </a:extLst>
              </p14:cNvPr>
              <p14:cNvContentPartPr/>
              <p14:nvPr/>
            </p14:nvContentPartPr>
            <p14:xfrm>
              <a:off x="7433702" y="146678"/>
              <a:ext cx="111960" cy="218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8002AE-35E1-4D4F-BA79-988BA12449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25062" y="138038"/>
                <a:ext cx="129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E0CA18-12CA-4E4C-8637-AA65DCDC5681}"/>
                  </a:ext>
                </a:extLst>
              </p14:cNvPr>
              <p14:cNvContentPartPr/>
              <p14:nvPr/>
            </p14:nvContentPartPr>
            <p14:xfrm>
              <a:off x="7157582" y="472118"/>
              <a:ext cx="35964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E0CA18-12CA-4E4C-8637-AA65DCDC56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48582" y="463478"/>
                <a:ext cx="377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489F54C-FDB5-4D27-8772-7981900CD294}"/>
              </a:ext>
            </a:extLst>
          </p:cNvPr>
          <p:cNvGrpSpPr/>
          <p:nvPr/>
        </p:nvGrpSpPr>
        <p:grpSpPr>
          <a:xfrm>
            <a:off x="5599862" y="21758"/>
            <a:ext cx="763560" cy="629258"/>
            <a:chOff x="5599862" y="21758"/>
            <a:chExt cx="763560" cy="6292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F35F2B-3A73-4CE4-8E96-672F08A9D52A}"/>
                    </a:ext>
                  </a:extLst>
                </p14:cNvPr>
                <p14:cNvContentPartPr/>
                <p14:nvPr/>
              </p14:nvContentPartPr>
              <p14:xfrm>
                <a:off x="5757542" y="104918"/>
                <a:ext cx="8316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F35F2B-3A73-4CE4-8E96-672F08A9D5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48542" y="96278"/>
                  <a:ext cx="100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1B7ED4-6DDC-45EF-B327-89C91408F84E}"/>
                    </a:ext>
                  </a:extLst>
                </p14:cNvPr>
                <p14:cNvContentPartPr/>
                <p14:nvPr/>
              </p14:nvContentPartPr>
              <p14:xfrm>
                <a:off x="5933942" y="281318"/>
                <a:ext cx="7920" cy="1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1B7ED4-6DDC-45EF-B327-89C91408F8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4942" y="272678"/>
                  <a:ext cx="25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9E3ABA-FF51-4D06-9C40-B89D0EEA6924}"/>
                    </a:ext>
                  </a:extLst>
                </p14:cNvPr>
                <p14:cNvContentPartPr/>
                <p14:nvPr/>
              </p14:nvContentPartPr>
              <p14:xfrm>
                <a:off x="6094862" y="153878"/>
                <a:ext cx="167400" cy="18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9E3ABA-FF51-4D06-9C40-B89D0EEA69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6222" y="144878"/>
                  <a:ext cx="185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DC8F44-AC1F-48F4-AD07-43D6FC244BC3}"/>
                    </a:ext>
                  </a:extLst>
                </p14:cNvPr>
                <p14:cNvContentPartPr/>
                <p14:nvPr/>
              </p14:nvContentPartPr>
              <p14:xfrm>
                <a:off x="5599862" y="21758"/>
                <a:ext cx="763560" cy="41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DC8F44-AC1F-48F4-AD07-43D6FC244B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90862" y="13118"/>
                  <a:ext cx="781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94DC4E-6262-408F-BDA8-365923812072}"/>
                    </a:ext>
                  </a:extLst>
                </p14:cNvPr>
                <p14:cNvContentPartPr/>
                <p14:nvPr/>
              </p14:nvContentPartPr>
              <p14:xfrm>
                <a:off x="6011702" y="472816"/>
                <a:ext cx="292320" cy="178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94DC4E-6262-408F-BDA8-3659238120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3062" y="464176"/>
                  <a:ext cx="3099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A02324-AFA8-41F2-86AB-A1195C293303}"/>
              </a:ext>
            </a:extLst>
          </p:cNvPr>
          <p:cNvGrpSpPr/>
          <p:nvPr/>
        </p:nvGrpSpPr>
        <p:grpSpPr>
          <a:xfrm>
            <a:off x="56582" y="751816"/>
            <a:ext cx="291600" cy="364320"/>
            <a:chOff x="56582" y="751816"/>
            <a:chExt cx="2916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C3590C-B751-4F0A-96E7-462AC6EB3B60}"/>
                    </a:ext>
                  </a:extLst>
                </p14:cNvPr>
                <p14:cNvContentPartPr/>
                <p14:nvPr/>
              </p14:nvContentPartPr>
              <p14:xfrm>
                <a:off x="156662" y="844336"/>
                <a:ext cx="109440" cy="17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C3590C-B751-4F0A-96E7-462AC6EB3B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022" y="835696"/>
                  <a:ext cx="12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6C8DC1-75E5-41C1-98A7-B595C7822594}"/>
                    </a:ext>
                  </a:extLst>
                </p14:cNvPr>
                <p14:cNvContentPartPr/>
                <p14:nvPr/>
              </p14:nvContentPartPr>
              <p14:xfrm>
                <a:off x="56582" y="751816"/>
                <a:ext cx="291600" cy="36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6C8DC1-75E5-41C1-98A7-B595C78225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82" y="743176"/>
                  <a:ext cx="30924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100C35F-8531-41D4-BE85-DFDC18C22CC3}"/>
              </a:ext>
            </a:extLst>
          </p:cNvPr>
          <p:cNvGrpSpPr/>
          <p:nvPr/>
        </p:nvGrpSpPr>
        <p:grpSpPr>
          <a:xfrm>
            <a:off x="4123502" y="1106056"/>
            <a:ext cx="1090440" cy="433440"/>
            <a:chOff x="4123502" y="1106056"/>
            <a:chExt cx="10904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18EF52A-9B80-461C-9524-00CF38EC0C50}"/>
                    </a:ext>
                  </a:extLst>
                </p14:cNvPr>
                <p14:cNvContentPartPr/>
                <p14:nvPr/>
              </p14:nvContentPartPr>
              <p14:xfrm>
                <a:off x="4432382" y="1188136"/>
                <a:ext cx="101160" cy="199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18EF52A-9B80-461C-9524-00CF38EC0C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3742" y="1179496"/>
                  <a:ext cx="118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08F8D6-2B3C-4C8B-9B7F-271743EFB338}"/>
                    </a:ext>
                  </a:extLst>
                </p14:cNvPr>
                <p14:cNvContentPartPr/>
                <p14:nvPr/>
              </p14:nvContentPartPr>
              <p14:xfrm>
                <a:off x="4563062" y="1285336"/>
                <a:ext cx="120600" cy="254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08F8D6-2B3C-4C8B-9B7F-271743EFB3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54062" y="1276696"/>
                  <a:ext cx="138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A716B49-25E2-4616-B057-F5ED03386635}"/>
                    </a:ext>
                  </a:extLst>
                </p14:cNvPr>
                <p14:cNvContentPartPr/>
                <p14:nvPr/>
              </p14:nvContentPartPr>
              <p14:xfrm>
                <a:off x="4714622" y="1106056"/>
                <a:ext cx="296640" cy="266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A716B49-25E2-4616-B057-F5ED033866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05982" y="1097056"/>
                  <a:ext cx="314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784361-DB3C-4C83-93C6-D238D0FED9AB}"/>
                    </a:ext>
                  </a:extLst>
                </p14:cNvPr>
                <p14:cNvContentPartPr/>
                <p14:nvPr/>
              </p14:nvContentPartPr>
              <p14:xfrm>
                <a:off x="5027822" y="1304056"/>
                <a:ext cx="186120" cy="85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784361-DB3C-4C83-93C6-D238D0FED9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18822" y="1295056"/>
                  <a:ext cx="203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1B3A31-AD95-45D2-AE9F-5E5B0E644BAD}"/>
                    </a:ext>
                  </a:extLst>
                </p14:cNvPr>
                <p14:cNvContentPartPr/>
                <p14:nvPr/>
              </p14:nvContentPartPr>
              <p14:xfrm>
                <a:off x="4123502" y="1160776"/>
                <a:ext cx="6480" cy="19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1B3A31-AD95-45D2-AE9F-5E5B0E644B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4862" y="1151776"/>
                  <a:ext cx="2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C3B058-81B7-4849-9AC0-69C7677C721D}"/>
                    </a:ext>
                  </a:extLst>
                </p14:cNvPr>
                <p14:cNvContentPartPr/>
                <p14:nvPr/>
              </p14:nvContentPartPr>
              <p14:xfrm>
                <a:off x="4140062" y="1146376"/>
                <a:ext cx="217800" cy="246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C3B058-81B7-4849-9AC0-69C7677C72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31062" y="1137376"/>
                  <a:ext cx="23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95FDA4-D92D-4F77-B112-E04B86EC6215}"/>
                    </a:ext>
                  </a:extLst>
                </p14:cNvPr>
                <p14:cNvContentPartPr/>
                <p14:nvPr/>
              </p14:nvContentPartPr>
              <p14:xfrm>
                <a:off x="4187942" y="1124776"/>
                <a:ext cx="160200" cy="149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95FDA4-D92D-4F77-B112-E04B86EC62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78942" y="1116136"/>
                  <a:ext cx="1778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42791C-FFC7-43FF-B65C-2382EE5C5D3E}"/>
              </a:ext>
            </a:extLst>
          </p:cNvPr>
          <p:cNvGrpSpPr/>
          <p:nvPr/>
        </p:nvGrpSpPr>
        <p:grpSpPr>
          <a:xfrm>
            <a:off x="2457422" y="1188136"/>
            <a:ext cx="1466280" cy="448200"/>
            <a:chOff x="2457422" y="1188136"/>
            <a:chExt cx="14662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A2E5DF-1999-40BC-B850-F2968086380D}"/>
                    </a:ext>
                  </a:extLst>
                </p14:cNvPr>
                <p14:cNvContentPartPr/>
                <p14:nvPr/>
              </p14:nvContentPartPr>
              <p14:xfrm>
                <a:off x="3207662" y="134509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A2E5DF-1999-40BC-B850-F296808638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9022" y="1336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72B58B-30E9-4B60-94F9-31E374BCD0FC}"/>
                    </a:ext>
                  </a:extLst>
                </p14:cNvPr>
                <p14:cNvContentPartPr/>
                <p14:nvPr/>
              </p14:nvContentPartPr>
              <p14:xfrm>
                <a:off x="3231062" y="1298296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72B58B-30E9-4B60-94F9-31E374BCD0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2062" y="12896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5CABEC-2EA3-4E16-9285-BFF4EB67789A}"/>
                    </a:ext>
                  </a:extLst>
                </p14:cNvPr>
                <p14:cNvContentPartPr/>
                <p14:nvPr/>
              </p14:nvContentPartPr>
              <p14:xfrm>
                <a:off x="2457422" y="1188136"/>
                <a:ext cx="140400" cy="22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85CABEC-2EA3-4E16-9285-BFF4EB6778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48422" y="1179496"/>
                  <a:ext cx="15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0CA5CD-1FF3-4D54-A34D-28C45E31CEDC}"/>
                    </a:ext>
                  </a:extLst>
                </p14:cNvPr>
                <p14:cNvContentPartPr/>
                <p14:nvPr/>
              </p14:nvContentPartPr>
              <p14:xfrm>
                <a:off x="2587742" y="1294696"/>
                <a:ext cx="85320" cy="92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0CA5CD-1FF3-4D54-A34D-28C45E31CE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9102" y="1285696"/>
                  <a:ext cx="102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48885F-BD98-450C-AEB4-C75BBADE89AB}"/>
                    </a:ext>
                  </a:extLst>
                </p14:cNvPr>
                <p14:cNvContentPartPr/>
                <p14:nvPr/>
              </p14:nvContentPartPr>
              <p14:xfrm>
                <a:off x="2700782" y="1304416"/>
                <a:ext cx="182880" cy="92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48885F-BD98-450C-AEB4-C75BBADE89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91782" y="1295776"/>
                  <a:ext cx="200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FE3A27-8C2E-405A-8567-B0F0DB25E7FB}"/>
                    </a:ext>
                  </a:extLst>
                </p14:cNvPr>
                <p14:cNvContentPartPr/>
                <p14:nvPr/>
              </p14:nvContentPartPr>
              <p14:xfrm>
                <a:off x="2924702" y="1319176"/>
                <a:ext cx="180000" cy="68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FE3A27-8C2E-405A-8567-B0F0DB25E7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16062" y="1310536"/>
                  <a:ext cx="19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757989-2E4E-4BBB-AD08-38DCA78BAC6C}"/>
                    </a:ext>
                  </a:extLst>
                </p14:cNvPr>
                <p14:cNvContentPartPr/>
                <p14:nvPr/>
              </p14:nvContentPartPr>
              <p14:xfrm>
                <a:off x="3147542" y="1335736"/>
                <a:ext cx="138960" cy="42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757989-2E4E-4BBB-AD08-38DCA78BAC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8902" y="1327096"/>
                  <a:ext cx="156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ABA2ECE-7FC0-487A-BE38-14F7937D1301}"/>
                    </a:ext>
                  </a:extLst>
                </p14:cNvPr>
                <p14:cNvContentPartPr/>
                <p14:nvPr/>
              </p14:nvContentPartPr>
              <p14:xfrm>
                <a:off x="3307022" y="1310896"/>
                <a:ext cx="136440" cy="6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ABA2ECE-7FC0-487A-BE38-14F7937D13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98022" y="1302256"/>
                  <a:ext cx="154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E403C2-C55E-416B-9DB5-2B145A064F7E}"/>
                    </a:ext>
                  </a:extLst>
                </p14:cNvPr>
                <p14:cNvContentPartPr/>
                <p14:nvPr/>
              </p14:nvContentPartPr>
              <p14:xfrm>
                <a:off x="3489902" y="1259776"/>
                <a:ext cx="64440" cy="163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E403C2-C55E-416B-9DB5-2B145A064F7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1262" y="1250776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A3F52B-69B6-4249-9F35-051CFB881E56}"/>
                    </a:ext>
                  </a:extLst>
                </p14:cNvPr>
                <p14:cNvContentPartPr/>
                <p14:nvPr/>
              </p14:nvContentPartPr>
              <p14:xfrm>
                <a:off x="3625982" y="1225936"/>
                <a:ext cx="10080" cy="157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A3F52B-69B6-4249-9F35-051CFB881E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17342" y="1216936"/>
                  <a:ext cx="2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F5497C-5C35-44C0-9562-519C83BBF57C}"/>
                    </a:ext>
                  </a:extLst>
                </p14:cNvPr>
                <p14:cNvContentPartPr/>
                <p14:nvPr/>
              </p14:nvContentPartPr>
              <p14:xfrm>
                <a:off x="3600062" y="1334296"/>
                <a:ext cx="323640" cy="302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F5497C-5C35-44C0-9562-519C83BBF5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91062" y="1325296"/>
                  <a:ext cx="34128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F3599DA-ABF2-455F-8513-CE0C726EFBFE}"/>
              </a:ext>
            </a:extLst>
          </p:cNvPr>
          <p:cNvGrpSpPr/>
          <p:nvPr/>
        </p:nvGrpSpPr>
        <p:grpSpPr>
          <a:xfrm>
            <a:off x="1947662" y="1703656"/>
            <a:ext cx="984960" cy="239400"/>
            <a:chOff x="1947662" y="1703656"/>
            <a:chExt cx="98496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D40EE7-FEB1-4C32-A1A2-E3771B8D41CA}"/>
                    </a:ext>
                  </a:extLst>
                </p14:cNvPr>
                <p14:cNvContentPartPr/>
                <p14:nvPr/>
              </p14:nvContentPartPr>
              <p14:xfrm>
                <a:off x="1947662" y="1703656"/>
                <a:ext cx="11952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D40EE7-FEB1-4C32-A1A2-E3771B8D41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38662" y="1695016"/>
                  <a:ext cx="13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FB02D5-CA49-4B0D-B188-E872782E3B04}"/>
                    </a:ext>
                  </a:extLst>
                </p14:cNvPr>
                <p14:cNvContentPartPr/>
                <p14:nvPr/>
              </p14:nvContentPartPr>
              <p14:xfrm>
                <a:off x="1969622" y="1818136"/>
                <a:ext cx="119160" cy="2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FB02D5-CA49-4B0D-B188-E872782E3B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60622" y="1809136"/>
                  <a:ext cx="136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875292-9281-4222-845B-F2378775818C}"/>
                    </a:ext>
                  </a:extLst>
                </p14:cNvPr>
                <p14:cNvContentPartPr/>
                <p14:nvPr/>
              </p14:nvContentPartPr>
              <p14:xfrm>
                <a:off x="2137022" y="1823176"/>
                <a:ext cx="146520" cy="9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875292-9281-4222-845B-F237877581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8022" y="1814176"/>
                  <a:ext cx="164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19DC7A-8265-4BA3-A878-FE3D7072E636}"/>
                    </a:ext>
                  </a:extLst>
                </p14:cNvPr>
                <p14:cNvContentPartPr/>
                <p14:nvPr/>
              </p14:nvContentPartPr>
              <p14:xfrm>
                <a:off x="2359142" y="1823176"/>
                <a:ext cx="65160" cy="86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19DC7A-8265-4BA3-A878-FE3D7072E6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50142" y="1814536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CC615F-88BF-4DE9-A2DC-DCE5232A4AF9}"/>
                    </a:ext>
                  </a:extLst>
                </p14:cNvPr>
                <p14:cNvContentPartPr/>
                <p14:nvPr/>
              </p14:nvContentPartPr>
              <p14:xfrm>
                <a:off x="2461382" y="1866376"/>
                <a:ext cx="184320" cy="62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CC615F-88BF-4DE9-A2DC-DCE5232A4A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2382" y="1857736"/>
                  <a:ext cx="201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8CACAC-913C-4692-ABD6-E38E13E6E281}"/>
                    </a:ext>
                  </a:extLst>
                </p14:cNvPr>
                <p14:cNvContentPartPr/>
                <p14:nvPr/>
              </p14:nvContentPartPr>
              <p14:xfrm>
                <a:off x="2666942" y="1747216"/>
                <a:ext cx="119520" cy="18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8CACAC-913C-4692-ABD6-E38E13E6E2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57942" y="1738576"/>
                  <a:ext cx="137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848BFE-1542-4853-9EE4-25070FBC2944}"/>
                    </a:ext>
                  </a:extLst>
                </p14:cNvPr>
                <p14:cNvContentPartPr/>
                <p14:nvPr/>
              </p14:nvContentPartPr>
              <p14:xfrm>
                <a:off x="2822462" y="1887616"/>
                <a:ext cx="110160" cy="55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848BFE-1542-4853-9EE4-25070FBC29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13822" y="1878616"/>
                  <a:ext cx="127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8745DE2-AAA1-4089-A3A6-D7E6D913DF9D}"/>
              </a:ext>
            </a:extLst>
          </p:cNvPr>
          <p:cNvGrpSpPr/>
          <p:nvPr/>
        </p:nvGrpSpPr>
        <p:grpSpPr>
          <a:xfrm>
            <a:off x="3251222" y="1815616"/>
            <a:ext cx="231840" cy="142920"/>
            <a:chOff x="3251222" y="1815616"/>
            <a:chExt cx="23184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57E2F0-4943-46E3-8FFE-C5720B888155}"/>
                    </a:ext>
                  </a:extLst>
                </p14:cNvPr>
                <p14:cNvContentPartPr/>
                <p14:nvPr/>
              </p14:nvContentPartPr>
              <p14:xfrm>
                <a:off x="3251222" y="1850176"/>
                <a:ext cx="178920" cy="22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57E2F0-4943-46E3-8FFE-C5720B8881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2582" y="1841176"/>
                  <a:ext cx="196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7024E04-E3EA-4F2A-927F-C6F2958C4F15}"/>
                    </a:ext>
                  </a:extLst>
                </p14:cNvPr>
                <p14:cNvContentPartPr/>
                <p14:nvPr/>
              </p14:nvContentPartPr>
              <p14:xfrm>
                <a:off x="3397742" y="1815616"/>
                <a:ext cx="85320" cy="14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7024E04-E3EA-4F2A-927F-C6F2958C4F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89102" y="1806616"/>
                  <a:ext cx="10296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CDC4B07-5F4B-4E35-A248-412D7C1E1582}"/>
              </a:ext>
            </a:extLst>
          </p:cNvPr>
          <p:cNvGrpSpPr/>
          <p:nvPr/>
        </p:nvGrpSpPr>
        <p:grpSpPr>
          <a:xfrm>
            <a:off x="3663062" y="1752976"/>
            <a:ext cx="806760" cy="413280"/>
            <a:chOff x="3663062" y="1752976"/>
            <a:chExt cx="8067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7CD350-FFA4-4ECE-9C10-99FC71D964BD}"/>
                    </a:ext>
                  </a:extLst>
                </p14:cNvPr>
                <p14:cNvContentPartPr/>
                <p14:nvPr/>
              </p14:nvContentPartPr>
              <p14:xfrm>
                <a:off x="3663062" y="1752976"/>
                <a:ext cx="87120" cy="146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7CD350-FFA4-4ECE-9C10-99FC71D964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4062" y="1743976"/>
                  <a:ext cx="104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480376-F72E-4E0C-8BFA-82B7A1F1330D}"/>
                    </a:ext>
                  </a:extLst>
                </p14:cNvPr>
                <p14:cNvContentPartPr/>
                <p14:nvPr/>
              </p14:nvContentPartPr>
              <p14:xfrm>
                <a:off x="3781502" y="1855576"/>
                <a:ext cx="98640" cy="17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480376-F72E-4E0C-8BFA-82B7A1F133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72862" y="1846936"/>
                  <a:ext cx="116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598CDE1-EFF9-4070-90DD-66D755535E26}"/>
                    </a:ext>
                  </a:extLst>
                </p14:cNvPr>
                <p14:cNvContentPartPr/>
                <p14:nvPr/>
              </p14:nvContentPartPr>
              <p14:xfrm>
                <a:off x="3900662" y="1888336"/>
                <a:ext cx="113760" cy="81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598CDE1-EFF9-4070-90DD-66D755535E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2022" y="1879336"/>
                  <a:ext cx="131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38595E4-836E-4921-98DC-38ABB4406944}"/>
                    </a:ext>
                  </a:extLst>
                </p14:cNvPr>
                <p14:cNvContentPartPr/>
                <p14:nvPr/>
              </p14:nvContentPartPr>
              <p14:xfrm>
                <a:off x="3895262" y="1911376"/>
                <a:ext cx="168480" cy="254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38595E4-836E-4921-98DC-38ABB44069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86622" y="1902736"/>
                  <a:ext cx="186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47611D-F589-42BE-87A1-255A2DB2CB9F}"/>
                    </a:ext>
                  </a:extLst>
                </p14:cNvPr>
                <p14:cNvContentPartPr/>
                <p14:nvPr/>
              </p14:nvContentPartPr>
              <p14:xfrm>
                <a:off x="4095422" y="1779976"/>
                <a:ext cx="374400" cy="21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47611D-F589-42BE-87A1-255A2DB2CB9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86782" y="1770976"/>
                  <a:ext cx="3920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BEC9AE6-EB32-429D-B34B-2207E6EA46F1}"/>
              </a:ext>
            </a:extLst>
          </p:cNvPr>
          <p:cNvGrpSpPr/>
          <p:nvPr/>
        </p:nvGrpSpPr>
        <p:grpSpPr>
          <a:xfrm>
            <a:off x="1876742" y="2071936"/>
            <a:ext cx="1013040" cy="374040"/>
            <a:chOff x="1876742" y="2071936"/>
            <a:chExt cx="101304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E0226A-84EC-4FA5-8CB9-57FC2946FE65}"/>
                    </a:ext>
                  </a:extLst>
                </p14:cNvPr>
                <p14:cNvContentPartPr/>
                <p14:nvPr/>
              </p14:nvContentPartPr>
              <p14:xfrm>
                <a:off x="1876742" y="2147896"/>
                <a:ext cx="109440" cy="178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E0226A-84EC-4FA5-8CB9-57FC2946FE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8102" y="2138896"/>
                  <a:ext cx="127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7FD6C38-2930-499E-B2B1-7A4F8DAC8D36}"/>
                    </a:ext>
                  </a:extLst>
                </p14:cNvPr>
                <p14:cNvContentPartPr/>
                <p14:nvPr/>
              </p14:nvContentPartPr>
              <p14:xfrm>
                <a:off x="1990502" y="2250496"/>
                <a:ext cx="141120" cy="19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7FD6C38-2930-499E-B2B1-7A4F8DAC8D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81862" y="2241496"/>
                  <a:ext cx="158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139B27-202E-4117-B6C0-85445CFF5F1B}"/>
                    </a:ext>
                  </a:extLst>
                </p14:cNvPr>
                <p14:cNvContentPartPr/>
                <p14:nvPr/>
              </p14:nvContentPartPr>
              <p14:xfrm>
                <a:off x="2223062" y="2218456"/>
                <a:ext cx="49680" cy="9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139B27-202E-4117-B6C0-85445CFF5F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14062" y="2209816"/>
                  <a:ext cx="67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B22874-A974-433A-ABD0-B351995DBFC6}"/>
                    </a:ext>
                  </a:extLst>
                </p14:cNvPr>
                <p14:cNvContentPartPr/>
                <p14:nvPr/>
              </p14:nvContentPartPr>
              <p14:xfrm>
                <a:off x="2293982" y="2071936"/>
                <a:ext cx="400680" cy="281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B22874-A974-433A-ABD0-B351995DBF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85342" y="2063296"/>
                  <a:ext cx="418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C2DC24-10AD-4CEE-8E1C-4506ED2C671C}"/>
                    </a:ext>
                  </a:extLst>
                </p14:cNvPr>
                <p14:cNvContentPartPr/>
                <p14:nvPr/>
              </p14:nvContentPartPr>
              <p14:xfrm>
                <a:off x="2732102" y="2294056"/>
                <a:ext cx="157680" cy="54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C2DC24-10AD-4CEE-8E1C-4506ED2C67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3462" y="2285416"/>
                  <a:ext cx="1753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995F476-D726-4655-BCFE-8F87A18E67CA}"/>
              </a:ext>
            </a:extLst>
          </p:cNvPr>
          <p:cNvGrpSpPr/>
          <p:nvPr/>
        </p:nvGrpSpPr>
        <p:grpSpPr>
          <a:xfrm>
            <a:off x="1762262" y="2547856"/>
            <a:ext cx="1145160" cy="400320"/>
            <a:chOff x="1762262" y="2547856"/>
            <a:chExt cx="11451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93FA0-35A1-485C-A72B-2E4AEC9D6384}"/>
                    </a:ext>
                  </a:extLst>
                </p14:cNvPr>
                <p14:cNvContentPartPr/>
                <p14:nvPr/>
              </p14:nvContentPartPr>
              <p14:xfrm>
                <a:off x="1762262" y="2575216"/>
                <a:ext cx="143280" cy="18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93FA0-35A1-485C-A72B-2E4AEC9D63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53262" y="2566216"/>
                  <a:ext cx="16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1025F26-6741-48E6-ABF2-9FFA171148F8}"/>
                    </a:ext>
                  </a:extLst>
                </p14:cNvPr>
                <p14:cNvContentPartPr/>
                <p14:nvPr/>
              </p14:nvContentPartPr>
              <p14:xfrm>
                <a:off x="1981142" y="2682136"/>
                <a:ext cx="118080" cy="72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1025F26-6741-48E6-ABF2-9FFA171148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2142" y="2673496"/>
                  <a:ext cx="13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DE7E5E-E9EB-4F3C-BCBD-CFFAEDABC296}"/>
                    </a:ext>
                  </a:extLst>
                </p14:cNvPr>
                <p14:cNvContentPartPr/>
                <p14:nvPr/>
              </p14:nvContentPartPr>
              <p14:xfrm>
                <a:off x="2157902" y="2676016"/>
                <a:ext cx="70920" cy="18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DE7E5E-E9EB-4F3C-BCBD-CFFAEDABC2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48902" y="2667016"/>
                  <a:ext cx="88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6773B7-C644-4665-8335-E3BE76C51022}"/>
                    </a:ext>
                  </a:extLst>
                </p14:cNvPr>
                <p14:cNvContentPartPr/>
                <p14:nvPr/>
              </p14:nvContentPartPr>
              <p14:xfrm>
                <a:off x="2280302" y="2716696"/>
                <a:ext cx="95400" cy="231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6773B7-C644-4665-8335-E3BE76C510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71662" y="2707696"/>
                  <a:ext cx="113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A6CCE06-DF3B-479F-9DA6-C0377FD0F2D8}"/>
                    </a:ext>
                  </a:extLst>
                </p14:cNvPr>
                <p14:cNvContentPartPr/>
                <p14:nvPr/>
              </p14:nvContentPartPr>
              <p14:xfrm>
                <a:off x="2516102" y="2547856"/>
                <a:ext cx="36360" cy="213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A6CCE06-DF3B-479F-9DA6-C0377FD0F2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7462" y="2539216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5DB12C0-9AFB-425E-85C5-B5C9F2C82BE9}"/>
                    </a:ext>
                  </a:extLst>
                </p14:cNvPr>
                <p14:cNvContentPartPr/>
                <p14:nvPr/>
              </p14:nvContentPartPr>
              <p14:xfrm>
                <a:off x="2475782" y="2692576"/>
                <a:ext cx="128880" cy="9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5DB12C0-9AFB-425E-85C5-B5C9F2C82B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67142" y="2683936"/>
                  <a:ext cx="146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EF5EE8-2367-4E67-A8AB-CF0B4406F02C}"/>
                    </a:ext>
                  </a:extLst>
                </p14:cNvPr>
                <p14:cNvContentPartPr/>
                <p14:nvPr/>
              </p14:nvContentPartPr>
              <p14:xfrm>
                <a:off x="2604302" y="2692216"/>
                <a:ext cx="303120" cy="75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EF5EE8-2367-4E67-A8AB-CF0B4406F0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95662" y="2683576"/>
                  <a:ext cx="3207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39AF69D-7FCA-41FB-8C00-865238CB60AA}"/>
              </a:ext>
            </a:extLst>
          </p:cNvPr>
          <p:cNvGrpSpPr/>
          <p:nvPr/>
        </p:nvGrpSpPr>
        <p:grpSpPr>
          <a:xfrm>
            <a:off x="3285782" y="2611576"/>
            <a:ext cx="1239120" cy="245160"/>
            <a:chOff x="3285782" y="2611576"/>
            <a:chExt cx="12391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5BA831-79D9-49A9-9F84-3499B9BFD9E2}"/>
                    </a:ext>
                  </a:extLst>
                </p14:cNvPr>
                <p14:cNvContentPartPr/>
                <p14:nvPr/>
              </p14:nvContentPartPr>
              <p14:xfrm>
                <a:off x="3285782" y="2675296"/>
                <a:ext cx="84960" cy="113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5BA831-79D9-49A9-9F84-3499B9BFD9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76782" y="2666656"/>
                  <a:ext cx="102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35CE04-A4AC-4BE7-848D-2E44E2A253BC}"/>
                    </a:ext>
                  </a:extLst>
                </p14:cNvPr>
                <p14:cNvContentPartPr/>
                <p14:nvPr/>
              </p14:nvContentPartPr>
              <p14:xfrm>
                <a:off x="3378662" y="2725336"/>
                <a:ext cx="95400" cy="59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35CE04-A4AC-4BE7-848D-2E44E2A253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69662" y="2716336"/>
                  <a:ext cx="113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D6F61F2-12EE-44D5-81F2-09791827E6B6}"/>
                    </a:ext>
                  </a:extLst>
                </p14:cNvPr>
                <p14:cNvContentPartPr/>
                <p14:nvPr/>
              </p14:nvContentPartPr>
              <p14:xfrm>
                <a:off x="3585662" y="2611576"/>
                <a:ext cx="7200" cy="20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6F61F2-12EE-44D5-81F2-09791827E6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77022" y="2602576"/>
                  <a:ext cx="2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FC4BB3-7FA4-40E7-A4B0-07F1A8FFA515}"/>
                    </a:ext>
                  </a:extLst>
                </p14:cNvPr>
                <p14:cNvContentPartPr/>
                <p14:nvPr/>
              </p14:nvContentPartPr>
              <p14:xfrm>
                <a:off x="3522302" y="2738296"/>
                <a:ext cx="155520" cy="29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FC4BB3-7FA4-40E7-A4B0-07F1A8FFA5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3302" y="2729296"/>
                  <a:ext cx="173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AF40F0-1DF3-40F8-969F-91926172E261}"/>
                    </a:ext>
                  </a:extLst>
                </p14:cNvPr>
                <p14:cNvContentPartPr/>
                <p14:nvPr/>
              </p14:nvContentPartPr>
              <p14:xfrm>
                <a:off x="3778262" y="2696536"/>
                <a:ext cx="88560" cy="12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AF40F0-1DF3-40F8-969F-91926172E2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69262" y="2687896"/>
                  <a:ext cx="106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C59335-1EF2-4D6D-8AE0-6EE05D54E58D}"/>
                    </a:ext>
                  </a:extLst>
                </p14:cNvPr>
                <p14:cNvContentPartPr/>
                <p14:nvPr/>
              </p14:nvContentPartPr>
              <p14:xfrm>
                <a:off x="3962222" y="2620216"/>
                <a:ext cx="84960" cy="195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C59335-1EF2-4D6D-8AE0-6EE05D54E5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53582" y="2611216"/>
                  <a:ext cx="102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E4C975-0932-4DB1-B0A0-85503900C0E0}"/>
                    </a:ext>
                  </a:extLst>
                </p14:cNvPr>
                <p14:cNvContentPartPr/>
                <p14:nvPr/>
              </p14:nvContentPartPr>
              <p14:xfrm>
                <a:off x="4114502" y="2740096"/>
                <a:ext cx="75600" cy="69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E4C975-0932-4DB1-B0A0-85503900C0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05502" y="2731096"/>
                  <a:ext cx="93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7519F77-03F5-4687-9405-13448B111B22}"/>
                    </a:ext>
                  </a:extLst>
                </p14:cNvPr>
                <p14:cNvContentPartPr/>
                <p14:nvPr/>
              </p14:nvContentPartPr>
              <p14:xfrm>
                <a:off x="4235462" y="2752336"/>
                <a:ext cx="84600" cy="7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7519F77-03F5-4687-9405-13448B111B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6822" y="2743336"/>
                  <a:ext cx="102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B31707-42B5-404D-B5E6-658476230514}"/>
                    </a:ext>
                  </a:extLst>
                </p14:cNvPr>
                <p14:cNvContentPartPr/>
                <p14:nvPr/>
              </p14:nvContentPartPr>
              <p14:xfrm>
                <a:off x="4361462" y="2614456"/>
                <a:ext cx="79560" cy="233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B31707-42B5-404D-B5E6-6584762305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52462" y="2605816"/>
                  <a:ext cx="97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0F09C9-69E5-4AFF-8D5F-3A5F59DCAD12}"/>
                    </a:ext>
                  </a:extLst>
                </p14:cNvPr>
                <p14:cNvContentPartPr/>
                <p14:nvPr/>
              </p14:nvContentPartPr>
              <p14:xfrm>
                <a:off x="4430222" y="2755576"/>
                <a:ext cx="94680" cy="101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0F09C9-69E5-4AFF-8D5F-3A5F59DCAD1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21582" y="2746576"/>
                  <a:ext cx="1123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9DB155-82D6-4380-84E7-65442779D9BA}"/>
              </a:ext>
            </a:extLst>
          </p:cNvPr>
          <p:cNvGrpSpPr/>
          <p:nvPr/>
        </p:nvGrpSpPr>
        <p:grpSpPr>
          <a:xfrm>
            <a:off x="674342" y="747136"/>
            <a:ext cx="1533960" cy="817920"/>
            <a:chOff x="674342" y="747136"/>
            <a:chExt cx="153396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00893F-30A4-425B-B8BA-B53E80DA867C}"/>
                    </a:ext>
                  </a:extLst>
                </p14:cNvPr>
                <p14:cNvContentPartPr/>
                <p14:nvPr/>
              </p14:nvContentPartPr>
              <p14:xfrm>
                <a:off x="716822" y="842176"/>
                <a:ext cx="3240" cy="96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00893F-30A4-425B-B8BA-B53E80DA86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7822" y="833176"/>
                  <a:ext cx="20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962937-171E-411E-B418-2551B7DD6C36}"/>
                    </a:ext>
                  </a:extLst>
                </p14:cNvPr>
                <p14:cNvContentPartPr/>
                <p14:nvPr/>
              </p14:nvContentPartPr>
              <p14:xfrm>
                <a:off x="674342" y="801856"/>
                <a:ext cx="78120" cy="173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962937-171E-411E-B418-2551B7DD6C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5702" y="793216"/>
                  <a:ext cx="9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AAD6CB-FC41-4288-8D9F-DC4ABB599147}"/>
                    </a:ext>
                  </a:extLst>
                </p14:cNvPr>
                <p14:cNvContentPartPr/>
                <p14:nvPr/>
              </p14:nvContentPartPr>
              <p14:xfrm>
                <a:off x="828782" y="829576"/>
                <a:ext cx="114120" cy="148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AAD6CB-FC41-4288-8D9F-DC4ABB5991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142" y="820936"/>
                  <a:ext cx="13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4CD034-4251-4DD5-849F-B3E17230F291}"/>
                    </a:ext>
                  </a:extLst>
                </p14:cNvPr>
                <p14:cNvContentPartPr/>
                <p14:nvPr/>
              </p14:nvContentPartPr>
              <p14:xfrm>
                <a:off x="978542" y="838216"/>
                <a:ext cx="23760" cy="98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4CD034-4251-4DD5-849F-B3E17230F2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9542" y="829576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1257E3-EE93-4DF1-839F-3B19D282F718}"/>
                    </a:ext>
                  </a:extLst>
                </p14:cNvPr>
                <p14:cNvContentPartPr/>
                <p14:nvPr/>
              </p14:nvContentPartPr>
              <p14:xfrm>
                <a:off x="992222" y="816256"/>
                <a:ext cx="92520" cy="16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1257E3-EE93-4DF1-839F-3B19D282F7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222" y="807256"/>
                  <a:ext cx="11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64D229-72A8-410C-87E4-95D75589C113}"/>
                    </a:ext>
                  </a:extLst>
                </p14:cNvPr>
                <p14:cNvContentPartPr/>
                <p14:nvPr/>
              </p14:nvContentPartPr>
              <p14:xfrm>
                <a:off x="1297142" y="747136"/>
                <a:ext cx="79560" cy="258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64D229-72A8-410C-87E4-95D75589C1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88142" y="738496"/>
                  <a:ext cx="97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234AFF-0BC9-464F-8772-BFEF564D113B}"/>
                    </a:ext>
                  </a:extLst>
                </p14:cNvPr>
                <p14:cNvContentPartPr/>
                <p14:nvPr/>
              </p14:nvContentPartPr>
              <p14:xfrm>
                <a:off x="1483622" y="843616"/>
                <a:ext cx="9000" cy="166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234AFF-0BC9-464F-8772-BFEF564D11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74622" y="834976"/>
                  <a:ext cx="26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D2BA36-EA67-4765-B3B8-B943329823ED}"/>
                    </a:ext>
                  </a:extLst>
                </p14:cNvPr>
                <p14:cNvContentPartPr/>
                <p14:nvPr/>
              </p14:nvContentPartPr>
              <p14:xfrm>
                <a:off x="1478222" y="840016"/>
                <a:ext cx="117360" cy="86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D2BA36-EA67-4765-B3B8-B943329823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69222" y="831376"/>
                  <a:ext cx="13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6DACBAF-0096-40AC-B696-9509D8D6E4F8}"/>
                    </a:ext>
                  </a:extLst>
                </p14:cNvPr>
                <p14:cNvContentPartPr/>
                <p14:nvPr/>
              </p14:nvContentPartPr>
              <p14:xfrm>
                <a:off x="1517102" y="973576"/>
                <a:ext cx="82440" cy="3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6DACBAF-0096-40AC-B696-9509D8D6E4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08102" y="964936"/>
                  <a:ext cx="100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BEEE83-7937-40BF-8B47-7314DCAA46DB}"/>
                    </a:ext>
                  </a:extLst>
                </p14:cNvPr>
                <p14:cNvContentPartPr/>
                <p14:nvPr/>
              </p14:nvContentPartPr>
              <p14:xfrm>
                <a:off x="1641662" y="913456"/>
                <a:ext cx="45360" cy="60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BEEE83-7937-40BF-8B47-7314DCAA46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32662" y="904456"/>
                  <a:ext cx="63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A3932B-9B9A-4C62-8E78-7775E4ABC92F}"/>
                    </a:ext>
                  </a:extLst>
                </p14:cNvPr>
                <p14:cNvContentPartPr/>
                <p14:nvPr/>
              </p14:nvContentPartPr>
              <p14:xfrm>
                <a:off x="1703582" y="825256"/>
                <a:ext cx="92160" cy="160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A3932B-9B9A-4C62-8E78-7775E4ABC9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94582" y="816616"/>
                  <a:ext cx="109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3B037F-94EE-4C15-98ED-AF86592CFB15}"/>
                    </a:ext>
                  </a:extLst>
                </p14:cNvPr>
                <p14:cNvContentPartPr/>
                <p14:nvPr/>
              </p14:nvContentPartPr>
              <p14:xfrm>
                <a:off x="1878542" y="789616"/>
                <a:ext cx="10440" cy="163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3B037F-94EE-4C15-98ED-AF86592CFB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69902" y="780976"/>
                  <a:ext cx="28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D23C92-7C7C-4F78-9DF9-D9BD372F07AE}"/>
                    </a:ext>
                  </a:extLst>
                </p14:cNvPr>
                <p14:cNvContentPartPr/>
                <p14:nvPr/>
              </p14:nvContentPartPr>
              <p14:xfrm>
                <a:off x="1850462" y="860536"/>
                <a:ext cx="357840" cy="10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D23C92-7C7C-4F78-9DF9-D9BD372F07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41822" y="851536"/>
                  <a:ext cx="375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4110DE-9BCA-48E3-896F-8F61930C75EA}"/>
                    </a:ext>
                  </a:extLst>
                </p14:cNvPr>
                <p14:cNvContentPartPr/>
                <p14:nvPr/>
              </p14:nvContentPartPr>
              <p14:xfrm>
                <a:off x="740222" y="1087336"/>
                <a:ext cx="384840" cy="15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4110DE-9BCA-48E3-896F-8F61930C75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582" y="1078696"/>
                  <a:ext cx="402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DC081CD-6BB0-403B-89D5-37F94382C499}"/>
                    </a:ext>
                  </a:extLst>
                </p14:cNvPr>
                <p14:cNvContentPartPr/>
                <p14:nvPr/>
              </p14:nvContentPartPr>
              <p14:xfrm>
                <a:off x="987902" y="1158616"/>
                <a:ext cx="524880" cy="262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DC081CD-6BB0-403B-89D5-37F94382C4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9262" y="1149976"/>
                  <a:ext cx="542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90B399-31B8-4DAC-8D49-3A87A1BF67E4}"/>
                    </a:ext>
                  </a:extLst>
                </p14:cNvPr>
                <p14:cNvContentPartPr/>
                <p14:nvPr/>
              </p14:nvContentPartPr>
              <p14:xfrm>
                <a:off x="1460942" y="1361656"/>
                <a:ext cx="100080" cy="140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90B399-31B8-4DAC-8D49-3A87A1BF67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2302" y="1353016"/>
                  <a:ext cx="117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B0BDCA-4AAE-4F16-AA09-2EA068BA5454}"/>
                    </a:ext>
                  </a:extLst>
                </p14:cNvPr>
                <p14:cNvContentPartPr/>
                <p14:nvPr/>
              </p14:nvContentPartPr>
              <p14:xfrm>
                <a:off x="1925342" y="1272016"/>
                <a:ext cx="159120" cy="12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B0BDCA-4AAE-4F16-AA09-2EA068BA54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16702" y="1263016"/>
                  <a:ext cx="176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44B4B4C-BDAE-4B03-84BF-9718917C5AAE}"/>
                    </a:ext>
                  </a:extLst>
                </p14:cNvPr>
                <p14:cNvContentPartPr/>
                <p14:nvPr/>
              </p14:nvContentPartPr>
              <p14:xfrm>
                <a:off x="2119022" y="1244296"/>
                <a:ext cx="75600" cy="153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44B4B4C-BDAE-4B03-84BF-9718917C5A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0382" y="1235656"/>
                  <a:ext cx="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2D7BD4-77F9-4E4F-A774-AD3CF9EBE351}"/>
                    </a:ext>
                  </a:extLst>
                </p14:cNvPr>
                <p14:cNvContentPartPr/>
                <p14:nvPr/>
              </p14:nvContentPartPr>
              <p14:xfrm>
                <a:off x="1635902" y="1405936"/>
                <a:ext cx="265680" cy="118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2D7BD4-77F9-4E4F-A774-AD3CF9EBE3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27262" y="1397296"/>
                  <a:ext cx="283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CB7035-52EF-42BC-8520-6C97B114AB90}"/>
                    </a:ext>
                  </a:extLst>
                </p14:cNvPr>
                <p14:cNvContentPartPr/>
                <p14:nvPr/>
              </p14:nvContentPartPr>
              <p14:xfrm>
                <a:off x="1817702" y="1393336"/>
                <a:ext cx="100080" cy="171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CB7035-52EF-42BC-8520-6C97B114AB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09062" y="1384336"/>
                  <a:ext cx="117720" cy="18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2E9A2104-D38F-482D-97B5-17065B7BE646}"/>
              </a:ext>
            </a:extLst>
          </p:cNvPr>
          <p:cNvSpPr txBox="1"/>
          <p:nvPr/>
        </p:nvSpPr>
        <p:spPr>
          <a:xfrm>
            <a:off x="418022" y="38564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pip3.6 install numpy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05A9F3E-CDC8-4778-946F-BA0F0966CDC6}"/>
              </a:ext>
            </a:extLst>
          </p:cNvPr>
          <p:cNvPicPr>
            <a:picLocks noChangeAspect="1"/>
          </p:cNvPicPr>
          <p:nvPr/>
        </p:nvPicPr>
        <p:blipFill>
          <a:blip r:embed="rId200"/>
          <a:stretch>
            <a:fillRect/>
          </a:stretch>
        </p:blipFill>
        <p:spPr>
          <a:xfrm>
            <a:off x="5666238" y="1434102"/>
            <a:ext cx="2811824" cy="37113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D5CCCFC-A7AE-47B6-8F92-ABBD856321AE}"/>
              </a:ext>
            </a:extLst>
          </p:cNvPr>
          <p:cNvSpPr txBox="1"/>
          <p:nvPr/>
        </p:nvSpPr>
        <p:spPr>
          <a:xfrm>
            <a:off x="5895687" y="1091562"/>
            <a:ext cx="271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find script Python folder:</a:t>
            </a:r>
          </a:p>
        </p:txBody>
      </p:sp>
    </p:spTree>
    <p:extLst>
      <p:ext uri="{BB962C8B-B14F-4D97-AF65-F5344CB8AC3E}">
        <p14:creationId xmlns:p14="http://schemas.microsoft.com/office/powerpoint/2010/main" val="78881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0EA143-FD0D-414F-A847-6920A3AD0B0B}"/>
                  </a:ext>
                </a:extLst>
              </p14:cNvPr>
              <p14:cNvContentPartPr/>
              <p14:nvPr/>
            </p14:nvContentPartPr>
            <p14:xfrm>
              <a:off x="1062963" y="78693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0EA143-FD0D-414F-A847-6920A3AD0B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5323" y="7692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63B256-D35E-45AD-8CB1-A9F029609233}"/>
                  </a:ext>
                </a:extLst>
              </p14:cNvPr>
              <p14:cNvContentPartPr/>
              <p14:nvPr/>
            </p14:nvContentPartPr>
            <p14:xfrm>
              <a:off x="458883" y="623490"/>
              <a:ext cx="1724040" cy="9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63B256-D35E-45AD-8CB1-A9F0296092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883" y="605850"/>
                <a:ext cx="175968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1139B12-5D36-4DC5-907E-9D4FB843B9CB}"/>
              </a:ext>
            </a:extLst>
          </p:cNvPr>
          <p:cNvGrpSpPr/>
          <p:nvPr/>
        </p:nvGrpSpPr>
        <p:grpSpPr>
          <a:xfrm>
            <a:off x="279603" y="200490"/>
            <a:ext cx="1917000" cy="320760"/>
            <a:chOff x="279603" y="200490"/>
            <a:chExt cx="191700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A0950E-E973-4ECC-BFEE-FA63E61A12F9}"/>
                    </a:ext>
                  </a:extLst>
                </p14:cNvPr>
                <p14:cNvContentPartPr/>
                <p14:nvPr/>
              </p14:nvContentPartPr>
              <p14:xfrm>
                <a:off x="279603" y="227850"/>
                <a:ext cx="363240" cy="293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A0950E-E973-4ECC-BFEE-FA63E61A12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603" y="210210"/>
                  <a:ext cx="398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3F8D21-5F13-41FF-90B5-81983643AFEF}"/>
                    </a:ext>
                  </a:extLst>
                </p14:cNvPr>
                <p14:cNvContentPartPr/>
                <p14:nvPr/>
              </p14:nvContentPartPr>
              <p14:xfrm>
                <a:off x="664083" y="358170"/>
                <a:ext cx="179640" cy="137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3F8D21-5F13-41FF-90B5-81983643AF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443" y="340170"/>
                  <a:ext cx="215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4EBF0B-3FEE-43F0-97E0-B078CCD9EAC8}"/>
                    </a:ext>
                  </a:extLst>
                </p14:cNvPr>
                <p14:cNvContentPartPr/>
                <p14:nvPr/>
              </p14:nvContentPartPr>
              <p14:xfrm>
                <a:off x="856683" y="398130"/>
                <a:ext cx="130320" cy="95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4EBF0B-3FEE-43F0-97E0-B078CCD9EA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683" y="380490"/>
                  <a:ext cx="165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AFC556-C542-4465-99BD-A4DD52BA403E}"/>
                    </a:ext>
                  </a:extLst>
                </p14:cNvPr>
                <p14:cNvContentPartPr/>
                <p14:nvPr/>
              </p14:nvContentPartPr>
              <p14:xfrm>
                <a:off x="1117683" y="374010"/>
                <a:ext cx="2484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AFC556-C542-4465-99BD-A4DD52BA40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9683" y="356370"/>
                  <a:ext cx="60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72FA96-0C04-433A-BA43-029BF342545B}"/>
                    </a:ext>
                  </a:extLst>
                </p14:cNvPr>
                <p14:cNvContentPartPr/>
                <p14:nvPr/>
              </p14:nvContentPartPr>
              <p14:xfrm>
                <a:off x="1172043" y="26061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72FA96-0C04-433A-BA43-029BF34254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4403" y="242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F49493-ED3E-4E86-9CCA-044539B44C1C}"/>
                    </a:ext>
                  </a:extLst>
                </p14:cNvPr>
                <p14:cNvContentPartPr/>
                <p14:nvPr/>
              </p14:nvContentPartPr>
              <p14:xfrm>
                <a:off x="1230003" y="200490"/>
                <a:ext cx="358560" cy="30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F49493-ED3E-4E86-9CCA-044539B44C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12363" y="182850"/>
                  <a:ext cx="394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05C516-8F6F-4729-A49B-56A3DD3AFD46}"/>
                    </a:ext>
                  </a:extLst>
                </p14:cNvPr>
                <p14:cNvContentPartPr/>
                <p14:nvPr/>
              </p14:nvContentPartPr>
              <p14:xfrm>
                <a:off x="1596483" y="200490"/>
                <a:ext cx="20844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05C516-8F6F-4729-A49B-56A3DD3AFD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78843" y="182850"/>
                  <a:ext cx="244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BE95F5-D79F-4F54-8163-A5D43B3E2D73}"/>
                    </a:ext>
                  </a:extLst>
                </p14:cNvPr>
                <p14:cNvContentPartPr/>
                <p14:nvPr/>
              </p14:nvContentPartPr>
              <p14:xfrm>
                <a:off x="1858203" y="339810"/>
                <a:ext cx="90000" cy="14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BE95F5-D79F-4F54-8163-A5D43B3E2D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40563" y="321810"/>
                  <a:ext cx="125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8419B8-35D9-4758-81E9-CCACDA5997A4}"/>
                    </a:ext>
                  </a:extLst>
                </p14:cNvPr>
                <p14:cNvContentPartPr/>
                <p14:nvPr/>
              </p14:nvContentPartPr>
              <p14:xfrm>
                <a:off x="2055483" y="317850"/>
                <a:ext cx="141120" cy="14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8419B8-35D9-4758-81E9-CCACDA5997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37483" y="299850"/>
                  <a:ext cx="17676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2641B0C-B5C5-4191-8570-5802E6E0E77D}"/>
                  </a:ext>
                </a:extLst>
              </p14:cNvPr>
              <p14:cNvContentPartPr/>
              <p14:nvPr/>
            </p14:nvContentPartPr>
            <p14:xfrm>
              <a:off x="2446443" y="405690"/>
              <a:ext cx="10080" cy="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2641B0C-B5C5-4191-8570-5802E6E0E7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37803" y="396690"/>
                <a:ext cx="27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D980E4-703E-4DD4-B824-652F160B0671}"/>
                  </a:ext>
                </a:extLst>
              </p14:cNvPr>
              <p14:cNvContentPartPr/>
              <p14:nvPr/>
            </p14:nvContentPartPr>
            <p14:xfrm>
              <a:off x="2443203" y="507210"/>
              <a:ext cx="6840" cy="25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D980E4-703E-4DD4-B824-652F160B06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34563" y="498570"/>
                <a:ext cx="24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2AC3F8-EED0-42FC-AE0B-F31A61906C38}"/>
                  </a:ext>
                </a:extLst>
              </p14:cNvPr>
              <p14:cNvContentPartPr/>
              <p14:nvPr/>
            </p14:nvContentPartPr>
            <p14:xfrm>
              <a:off x="2457963" y="355650"/>
              <a:ext cx="23400" cy="54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2AC3F8-EED0-42FC-AE0B-F31A61906C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39963" y="338010"/>
                <a:ext cx="59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30FEBB6-37E9-45BC-9606-330D671499DF}"/>
                  </a:ext>
                </a:extLst>
              </p14:cNvPr>
              <p14:cNvContentPartPr/>
              <p14:nvPr/>
            </p14:nvContentPartPr>
            <p14:xfrm>
              <a:off x="2454723" y="533130"/>
              <a:ext cx="16560" cy="56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30FEBB6-37E9-45BC-9606-330D671499D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37083" y="515130"/>
                <a:ext cx="5220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02D218D-DEE3-404C-8D75-3C8DF3ADAFD5}"/>
              </a:ext>
            </a:extLst>
          </p:cNvPr>
          <p:cNvGrpSpPr/>
          <p:nvPr/>
        </p:nvGrpSpPr>
        <p:grpSpPr>
          <a:xfrm>
            <a:off x="3345363" y="183930"/>
            <a:ext cx="537840" cy="255960"/>
            <a:chOff x="3345363" y="183930"/>
            <a:chExt cx="5378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6DA04A-E984-44AB-87F5-64206FA86FB0}"/>
                    </a:ext>
                  </a:extLst>
                </p14:cNvPr>
                <p14:cNvContentPartPr/>
                <p14:nvPr/>
              </p14:nvContentPartPr>
              <p14:xfrm>
                <a:off x="3345363" y="205170"/>
                <a:ext cx="72000" cy="234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6DA04A-E984-44AB-87F5-64206FA86F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27363" y="187170"/>
                  <a:ext cx="107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730325-0145-4B94-9BCD-77C09691411B}"/>
                    </a:ext>
                  </a:extLst>
                </p14:cNvPr>
                <p14:cNvContentPartPr/>
                <p14:nvPr/>
              </p14:nvContentPartPr>
              <p14:xfrm>
                <a:off x="3451923" y="202290"/>
                <a:ext cx="129600" cy="17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730325-0145-4B94-9BCD-77C09691411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33923" y="184290"/>
                  <a:ext cx="165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CDD976-7894-48D9-8537-19CDD734AA14}"/>
                    </a:ext>
                  </a:extLst>
                </p14:cNvPr>
                <p14:cNvContentPartPr/>
                <p14:nvPr/>
              </p14:nvContentPartPr>
              <p14:xfrm>
                <a:off x="3670803" y="183930"/>
                <a:ext cx="28080" cy="19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CDD976-7894-48D9-8537-19CDD734AA1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52803" y="165930"/>
                  <a:ext cx="63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82B77C-4A49-417F-86EB-0C2699BAA0C8}"/>
                    </a:ext>
                  </a:extLst>
                </p14:cNvPr>
                <p14:cNvContentPartPr/>
                <p14:nvPr/>
              </p14:nvContentPartPr>
              <p14:xfrm>
                <a:off x="3743163" y="315690"/>
                <a:ext cx="140040" cy="115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82B77C-4A49-417F-86EB-0C2699BAA0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25163" y="298050"/>
                  <a:ext cx="1756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F55652-0C0B-474F-BBEC-19A7254F4C21}"/>
              </a:ext>
            </a:extLst>
          </p:cNvPr>
          <p:cNvGrpSpPr/>
          <p:nvPr/>
        </p:nvGrpSpPr>
        <p:grpSpPr>
          <a:xfrm>
            <a:off x="4304403" y="296250"/>
            <a:ext cx="546840" cy="246240"/>
            <a:chOff x="4304403" y="296250"/>
            <a:chExt cx="5468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599F73-B5C3-4F44-AF61-CF67DBF6D2F2}"/>
                    </a:ext>
                  </a:extLst>
                </p14:cNvPr>
                <p14:cNvContentPartPr/>
                <p14:nvPr/>
              </p14:nvContentPartPr>
              <p14:xfrm>
                <a:off x="4304403" y="296250"/>
                <a:ext cx="138600" cy="130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599F73-B5C3-4F44-AF61-CF67DBF6D2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86403" y="278610"/>
                  <a:ext cx="174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B5C7FE-F88E-43A6-B20C-8895F26C6847}"/>
                    </a:ext>
                  </a:extLst>
                </p14:cNvPr>
                <p14:cNvContentPartPr/>
                <p14:nvPr/>
              </p14:nvContentPartPr>
              <p14:xfrm>
                <a:off x="4509243" y="327570"/>
                <a:ext cx="161640" cy="214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B5C7FE-F88E-43A6-B20C-8895F26C684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91603" y="309930"/>
                  <a:ext cx="197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8796FD2-6077-4230-BA7A-757C73D304BD}"/>
                    </a:ext>
                  </a:extLst>
                </p14:cNvPr>
                <p14:cNvContentPartPr/>
                <p14:nvPr/>
              </p14:nvContentPartPr>
              <p14:xfrm>
                <a:off x="4718043" y="335490"/>
                <a:ext cx="133200" cy="10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8796FD2-6077-4230-BA7A-757C73D304B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00403" y="317490"/>
                  <a:ext cx="1688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F4F5A4-F4BB-4309-9544-A4E931BACBDD}"/>
              </a:ext>
            </a:extLst>
          </p:cNvPr>
          <p:cNvGrpSpPr/>
          <p:nvPr/>
        </p:nvGrpSpPr>
        <p:grpSpPr>
          <a:xfrm>
            <a:off x="5056443" y="332970"/>
            <a:ext cx="472320" cy="177120"/>
            <a:chOff x="5056443" y="332970"/>
            <a:chExt cx="47232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E7FEA1-9764-42E8-A52A-5554186046A1}"/>
                    </a:ext>
                  </a:extLst>
                </p14:cNvPr>
                <p14:cNvContentPartPr/>
                <p14:nvPr/>
              </p14:nvContentPartPr>
              <p14:xfrm>
                <a:off x="5056443" y="332970"/>
                <a:ext cx="281880" cy="135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E7FEA1-9764-42E8-A52A-5554186046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38803" y="315330"/>
                  <a:ext cx="31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3C2387-31D5-43E4-909D-771A1BB6F524}"/>
                    </a:ext>
                  </a:extLst>
                </p14:cNvPr>
                <p14:cNvContentPartPr/>
                <p14:nvPr/>
              </p14:nvContentPartPr>
              <p14:xfrm>
                <a:off x="5483763" y="422610"/>
                <a:ext cx="45000" cy="87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3C2387-31D5-43E4-909D-771A1BB6F5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65763" y="404610"/>
                  <a:ext cx="8064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6E26C4-FF5B-42A7-B69C-56B419A5C443}"/>
              </a:ext>
            </a:extLst>
          </p:cNvPr>
          <p:cNvGrpSpPr/>
          <p:nvPr/>
        </p:nvGrpSpPr>
        <p:grpSpPr>
          <a:xfrm>
            <a:off x="7434963" y="146130"/>
            <a:ext cx="951120" cy="459000"/>
            <a:chOff x="7434963" y="146130"/>
            <a:chExt cx="95112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0C0B55-592B-4FB8-BAD7-0B2716D9E940}"/>
                    </a:ext>
                  </a:extLst>
                </p14:cNvPr>
                <p14:cNvContentPartPr/>
                <p14:nvPr/>
              </p14:nvContentPartPr>
              <p14:xfrm>
                <a:off x="7434963" y="360330"/>
                <a:ext cx="112680" cy="9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0C0B55-592B-4FB8-BAD7-0B2716D9E94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16963" y="342330"/>
                  <a:ext cx="148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B797E3-7C31-40E6-9BA3-BC30750B36F8}"/>
                    </a:ext>
                  </a:extLst>
                </p14:cNvPr>
                <p14:cNvContentPartPr/>
                <p14:nvPr/>
              </p14:nvContentPartPr>
              <p14:xfrm>
                <a:off x="7627563" y="146130"/>
                <a:ext cx="665640" cy="45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B797E3-7C31-40E6-9BA3-BC30750B36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09923" y="128490"/>
                  <a:ext cx="7012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7804F7-9532-4332-B5B2-AC95AF7A6E65}"/>
                    </a:ext>
                  </a:extLst>
                </p14:cNvPr>
                <p14:cNvContentPartPr/>
                <p14:nvPr/>
              </p14:nvContentPartPr>
              <p14:xfrm>
                <a:off x="8385723" y="60477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7804F7-9532-4332-B5B2-AC95AF7A6E6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67723" y="586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56DAD6-534B-4323-A7BE-54E802D21C4C}"/>
              </a:ext>
            </a:extLst>
          </p:cNvPr>
          <p:cNvGrpSpPr/>
          <p:nvPr/>
        </p:nvGrpSpPr>
        <p:grpSpPr>
          <a:xfrm>
            <a:off x="5803443" y="244410"/>
            <a:ext cx="1326960" cy="345240"/>
            <a:chOff x="5803443" y="244410"/>
            <a:chExt cx="13269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83728E-2626-4395-8EA2-B8F5B808465A}"/>
                    </a:ext>
                  </a:extLst>
                </p14:cNvPr>
                <p14:cNvContentPartPr/>
                <p14:nvPr/>
              </p14:nvContentPartPr>
              <p14:xfrm>
                <a:off x="5803443" y="244410"/>
                <a:ext cx="126360" cy="14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83728E-2626-4395-8EA2-B8F5B80846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5443" y="226770"/>
                  <a:ext cx="162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0C0913-C148-48AB-A277-0B1E5AFC86B3}"/>
                    </a:ext>
                  </a:extLst>
                </p14:cNvPr>
                <p14:cNvContentPartPr/>
                <p14:nvPr/>
              </p14:nvContentPartPr>
              <p14:xfrm>
                <a:off x="6003603" y="294450"/>
                <a:ext cx="104400" cy="12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0C0913-C148-48AB-A277-0B1E5AFC86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85603" y="276810"/>
                  <a:ext cx="14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FFF6C3-FF2C-4C87-A0F1-F4F4C2929C25}"/>
                    </a:ext>
                  </a:extLst>
                </p14:cNvPr>
                <p14:cNvContentPartPr/>
                <p14:nvPr/>
              </p14:nvContentPartPr>
              <p14:xfrm>
                <a:off x="5973003" y="270690"/>
                <a:ext cx="190080" cy="19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FFF6C3-FF2C-4C87-A0F1-F4F4C2929C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55363" y="253050"/>
                  <a:ext cx="225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4A7AB4-D9F7-4D6D-BED7-23F51F863838}"/>
                    </a:ext>
                  </a:extLst>
                </p14:cNvPr>
                <p14:cNvContentPartPr/>
                <p14:nvPr/>
              </p14:nvContentPartPr>
              <p14:xfrm>
                <a:off x="6238323" y="282210"/>
                <a:ext cx="145800" cy="133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4A7AB4-D9F7-4D6D-BED7-23F51F8638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20683" y="264570"/>
                  <a:ext cx="181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2E08338-D47C-4A65-9781-92D7F3E1F96D}"/>
                    </a:ext>
                  </a:extLst>
                </p14:cNvPr>
                <p14:cNvContentPartPr/>
                <p14:nvPr/>
              </p14:nvContentPartPr>
              <p14:xfrm>
                <a:off x="6461883" y="341250"/>
                <a:ext cx="28080" cy="126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2E08338-D47C-4A65-9781-92D7F3E1F9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4243" y="323250"/>
                  <a:ext cx="63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073E2A-E71D-44B3-A493-F06EF1894CBB}"/>
                    </a:ext>
                  </a:extLst>
                </p14:cNvPr>
                <p14:cNvContentPartPr/>
                <p14:nvPr/>
              </p14:nvContentPartPr>
              <p14:xfrm>
                <a:off x="6585363" y="365370"/>
                <a:ext cx="38880" cy="10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073E2A-E71D-44B3-A493-F06EF1894C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7723" y="347730"/>
                  <a:ext cx="74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A91506-3B09-4CD0-9F02-57F79564CC96}"/>
                    </a:ext>
                  </a:extLst>
                </p14:cNvPr>
                <p14:cNvContentPartPr/>
                <p14:nvPr/>
              </p14:nvContentPartPr>
              <p14:xfrm>
                <a:off x="6639363" y="269610"/>
                <a:ext cx="5400" cy="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A91506-3B09-4CD0-9F02-57F79564CC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21723" y="251610"/>
                  <a:ext cx="41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351760-62F9-4784-8F9E-6073356916D9}"/>
                    </a:ext>
                  </a:extLst>
                </p14:cNvPr>
                <p14:cNvContentPartPr/>
                <p14:nvPr/>
              </p14:nvContentPartPr>
              <p14:xfrm>
                <a:off x="6743763" y="415770"/>
                <a:ext cx="35280" cy="61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351760-62F9-4784-8F9E-6073356916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25763" y="397770"/>
                  <a:ext cx="70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5E0844-158F-4113-A5CC-BD5B713B40B2}"/>
                    </a:ext>
                  </a:extLst>
                </p14:cNvPr>
                <p14:cNvContentPartPr/>
                <p14:nvPr/>
              </p14:nvContentPartPr>
              <p14:xfrm>
                <a:off x="6773283" y="393090"/>
                <a:ext cx="133920" cy="103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5E0844-158F-4113-A5CC-BD5B713B40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55643" y="375450"/>
                  <a:ext cx="169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F4AE25-FD67-4366-92BD-BF3EE69CEF12}"/>
                    </a:ext>
                  </a:extLst>
                </p14:cNvPr>
                <p14:cNvContentPartPr/>
                <p14:nvPr/>
              </p14:nvContentPartPr>
              <p14:xfrm>
                <a:off x="6998283" y="274650"/>
                <a:ext cx="132120" cy="225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F4AE25-FD67-4366-92BD-BF3EE69CEF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0283" y="256650"/>
                  <a:ext cx="167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B9D5A6-B3F2-49B5-BE20-D8F0A886B952}"/>
                    </a:ext>
                  </a:extLst>
                </p14:cNvPr>
                <p14:cNvContentPartPr/>
                <p14:nvPr/>
              </p14:nvContentPartPr>
              <p14:xfrm>
                <a:off x="5962563" y="327210"/>
                <a:ext cx="57960" cy="26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B9D5A6-B3F2-49B5-BE20-D8F0A886B9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44923" y="309570"/>
                  <a:ext cx="9360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C55923C-A62E-47E2-9A2C-533B0E7CE1B8}"/>
                  </a:ext>
                </a:extLst>
              </p14:cNvPr>
              <p14:cNvContentPartPr/>
              <p14:nvPr/>
            </p14:nvContentPartPr>
            <p14:xfrm>
              <a:off x="3076803" y="392010"/>
              <a:ext cx="106920" cy="83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C55923C-A62E-47E2-9A2C-533B0E7CE1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59163" y="374370"/>
                <a:ext cx="1425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3D0127-94EA-4801-941A-A0830CEED962}"/>
                  </a:ext>
                </a:extLst>
              </p14:cNvPr>
              <p14:cNvContentPartPr/>
              <p14:nvPr/>
            </p14:nvContentPartPr>
            <p14:xfrm>
              <a:off x="3135483" y="952890"/>
              <a:ext cx="52560" cy="48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3D0127-94EA-4801-941A-A0830CEED96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17843" y="934890"/>
                <a:ext cx="88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AA1D2638-CCE0-4366-85F7-2CB7B38CE237}"/>
              </a:ext>
            </a:extLst>
          </p:cNvPr>
          <p:cNvGrpSpPr/>
          <p:nvPr/>
        </p:nvGrpSpPr>
        <p:grpSpPr>
          <a:xfrm>
            <a:off x="3492603" y="733290"/>
            <a:ext cx="1231920" cy="511560"/>
            <a:chOff x="3492603" y="733290"/>
            <a:chExt cx="12319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E87F88-63E3-4886-BDA1-B532C7292D9E}"/>
                    </a:ext>
                  </a:extLst>
                </p14:cNvPr>
                <p14:cNvContentPartPr/>
                <p14:nvPr/>
              </p14:nvContentPartPr>
              <p14:xfrm>
                <a:off x="3492603" y="733290"/>
                <a:ext cx="166320" cy="23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E87F88-63E3-4886-BDA1-B532C7292D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74603" y="715290"/>
                  <a:ext cx="201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F55105-2C7A-4635-8D5D-762316CBA36C}"/>
                    </a:ext>
                  </a:extLst>
                </p14:cNvPr>
                <p14:cNvContentPartPr/>
                <p14:nvPr/>
              </p14:nvContentPartPr>
              <p14:xfrm>
                <a:off x="3732363" y="813930"/>
                <a:ext cx="29520" cy="172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F55105-2C7A-4635-8D5D-762316CBA3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14723" y="796290"/>
                  <a:ext cx="65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822A523-278F-4A5F-B746-1DBE9C0E0B2A}"/>
                    </a:ext>
                  </a:extLst>
                </p14:cNvPr>
                <p14:cNvContentPartPr/>
                <p14:nvPr/>
              </p14:nvContentPartPr>
              <p14:xfrm>
                <a:off x="3700323" y="909690"/>
                <a:ext cx="222840" cy="10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822A523-278F-4A5F-B746-1DBE9C0E0B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82683" y="891690"/>
                  <a:ext cx="258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B0E61C-1429-4219-AA5E-B4EAC3BBEA4D}"/>
                    </a:ext>
                  </a:extLst>
                </p14:cNvPr>
                <p14:cNvContentPartPr/>
                <p14:nvPr/>
              </p14:nvContentPartPr>
              <p14:xfrm>
                <a:off x="3984723" y="919410"/>
                <a:ext cx="8100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B0E61C-1429-4219-AA5E-B4EAC3BBEA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66723" y="901770"/>
                  <a:ext cx="116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3EE295-14E0-4DF4-BE71-4FF5B019F8BE}"/>
                    </a:ext>
                  </a:extLst>
                </p14:cNvPr>
                <p14:cNvContentPartPr/>
                <p14:nvPr/>
              </p14:nvContentPartPr>
              <p14:xfrm>
                <a:off x="4217283" y="809610"/>
                <a:ext cx="52560" cy="206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3EE295-14E0-4DF4-BE71-4FF5B019F8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99283" y="791970"/>
                  <a:ext cx="88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6240E1B-7DBF-4A80-A273-76AC64FE53FD}"/>
                    </a:ext>
                  </a:extLst>
                </p14:cNvPr>
                <p14:cNvContentPartPr/>
                <p14:nvPr/>
              </p14:nvContentPartPr>
              <p14:xfrm>
                <a:off x="4174443" y="905010"/>
                <a:ext cx="199800" cy="9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6240E1B-7DBF-4A80-A273-76AC64FE53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56443" y="887010"/>
                  <a:ext cx="235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FB5E83-8F6B-4E38-A2F9-EF49B6B0829A}"/>
                    </a:ext>
                  </a:extLst>
                </p14:cNvPr>
                <p14:cNvContentPartPr/>
                <p14:nvPr/>
              </p14:nvContentPartPr>
              <p14:xfrm>
                <a:off x="4393683" y="846330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FB5E83-8F6B-4E38-A2F9-EF49B6B082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6043" y="8283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B5C770E-91BF-4E2E-A091-519EF3F0D4B3}"/>
                    </a:ext>
                  </a:extLst>
                </p14:cNvPr>
                <p14:cNvContentPartPr/>
                <p14:nvPr/>
              </p14:nvContentPartPr>
              <p14:xfrm>
                <a:off x="4448403" y="921570"/>
                <a:ext cx="276120" cy="32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B5C770E-91BF-4E2E-A091-519EF3F0D4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30403" y="903930"/>
                  <a:ext cx="3117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AE3C940-FB13-464A-9BA6-8E8C2FD6940C}"/>
              </a:ext>
            </a:extLst>
          </p:cNvPr>
          <p:cNvGrpSpPr/>
          <p:nvPr/>
        </p:nvGrpSpPr>
        <p:grpSpPr>
          <a:xfrm>
            <a:off x="5092443" y="754170"/>
            <a:ext cx="962640" cy="273240"/>
            <a:chOff x="5092443" y="754170"/>
            <a:chExt cx="9626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E303514-06E0-416D-B15F-98E9524B5C60}"/>
                    </a:ext>
                  </a:extLst>
                </p14:cNvPr>
                <p14:cNvContentPartPr/>
                <p14:nvPr/>
              </p14:nvContentPartPr>
              <p14:xfrm>
                <a:off x="5092443" y="876210"/>
                <a:ext cx="154800" cy="82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E303514-06E0-416D-B15F-98E9524B5C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74443" y="858570"/>
                  <a:ext cx="190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A3C7F4-56B5-447D-BFBD-F41CCE8C1718}"/>
                    </a:ext>
                  </a:extLst>
                </p14:cNvPr>
                <p14:cNvContentPartPr/>
                <p14:nvPr/>
              </p14:nvContentPartPr>
              <p14:xfrm>
                <a:off x="5212683" y="835890"/>
                <a:ext cx="211680" cy="147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A3C7F4-56B5-447D-BFBD-F41CCE8C17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95043" y="818250"/>
                  <a:ext cx="247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575AA6-8ACF-4D86-81F1-F7E0F354553F}"/>
                    </a:ext>
                  </a:extLst>
                </p14:cNvPr>
                <p14:cNvContentPartPr/>
                <p14:nvPr/>
              </p14:nvContentPartPr>
              <p14:xfrm>
                <a:off x="5471523" y="820050"/>
                <a:ext cx="75960" cy="17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575AA6-8ACF-4D86-81F1-F7E0F35455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53523" y="802050"/>
                  <a:ext cx="111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661568-0FF5-45C1-88FB-CB5CB4BDB3B1}"/>
                    </a:ext>
                  </a:extLst>
                </p14:cNvPr>
                <p14:cNvContentPartPr/>
                <p14:nvPr/>
              </p14:nvContentPartPr>
              <p14:xfrm>
                <a:off x="5612283" y="900330"/>
                <a:ext cx="15660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661568-0FF5-45C1-88FB-CB5CB4BDB3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94283" y="882690"/>
                  <a:ext cx="192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7DEBC6-BFD1-4318-85F9-3132A2397403}"/>
                    </a:ext>
                  </a:extLst>
                </p14:cNvPr>
                <p14:cNvContentPartPr/>
                <p14:nvPr/>
              </p14:nvContentPartPr>
              <p14:xfrm>
                <a:off x="5853843" y="754170"/>
                <a:ext cx="201240" cy="27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7DEBC6-BFD1-4318-85F9-3132A239740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35843" y="736170"/>
                  <a:ext cx="23688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DD163B6-C08F-4DD9-924C-37278105C159}"/>
              </a:ext>
            </a:extLst>
          </p:cNvPr>
          <p:cNvGrpSpPr/>
          <p:nvPr/>
        </p:nvGrpSpPr>
        <p:grpSpPr>
          <a:xfrm>
            <a:off x="6479883" y="737610"/>
            <a:ext cx="1413000" cy="510120"/>
            <a:chOff x="6479883" y="737610"/>
            <a:chExt cx="14130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B159A30-60CC-49EB-A062-15E86FDFECD2}"/>
                    </a:ext>
                  </a:extLst>
                </p14:cNvPr>
                <p14:cNvContentPartPr/>
                <p14:nvPr/>
              </p14:nvContentPartPr>
              <p14:xfrm>
                <a:off x="6479883" y="737610"/>
                <a:ext cx="182880" cy="27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B159A30-60CC-49EB-A062-15E86FDFECD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62243" y="719970"/>
                  <a:ext cx="218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9F4FC7-1932-46A1-A540-284CF97E3677}"/>
                    </a:ext>
                  </a:extLst>
                </p14:cNvPr>
                <p14:cNvContentPartPr/>
                <p14:nvPr/>
              </p14:nvContentPartPr>
              <p14:xfrm>
                <a:off x="6663843" y="762450"/>
                <a:ext cx="555120" cy="38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9F4FC7-1932-46A1-A540-284CF97E367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45843" y="744450"/>
                  <a:ext cx="590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C9A2F4-ADA2-4F63-BFFB-2D5BB1B5E389}"/>
                    </a:ext>
                  </a:extLst>
                </p14:cNvPr>
                <p14:cNvContentPartPr/>
                <p14:nvPr/>
              </p14:nvContentPartPr>
              <p14:xfrm>
                <a:off x="7216083" y="957570"/>
                <a:ext cx="418320" cy="201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C9A2F4-ADA2-4F63-BFFB-2D5BB1B5E38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98443" y="939570"/>
                  <a:ext cx="453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DC3724-962A-46E7-A5FC-511C0B7BF20C}"/>
                    </a:ext>
                  </a:extLst>
                </p14:cNvPr>
                <p14:cNvContentPartPr/>
                <p14:nvPr/>
              </p14:nvContentPartPr>
              <p14:xfrm>
                <a:off x="7126443" y="863970"/>
                <a:ext cx="101160" cy="6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DC3724-962A-46E7-A5FC-511C0B7BF20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08803" y="845970"/>
                  <a:ext cx="136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DBA5DE7-7398-4BBE-A5F9-39E2531AA990}"/>
                    </a:ext>
                  </a:extLst>
                </p14:cNvPr>
                <p14:cNvContentPartPr/>
                <p14:nvPr/>
              </p14:nvContentPartPr>
              <p14:xfrm>
                <a:off x="7771563" y="1045410"/>
                <a:ext cx="121320" cy="202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DBA5DE7-7398-4BBE-A5F9-39E2531AA99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53923" y="1027410"/>
                  <a:ext cx="15696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BE0B577-3E5C-49F3-8527-2849DA88A7C6}"/>
                  </a:ext>
                </a:extLst>
              </p14:cNvPr>
              <p14:cNvContentPartPr/>
              <p14:nvPr/>
            </p14:nvContentPartPr>
            <p14:xfrm>
              <a:off x="3175443" y="1475610"/>
              <a:ext cx="53640" cy="51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BE0B577-3E5C-49F3-8527-2849DA88A7C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157443" y="1457610"/>
                <a:ext cx="8928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448CC106-1457-4696-98D6-5D7D424AEACB}"/>
              </a:ext>
            </a:extLst>
          </p:cNvPr>
          <p:cNvGrpSpPr/>
          <p:nvPr/>
        </p:nvGrpSpPr>
        <p:grpSpPr>
          <a:xfrm>
            <a:off x="3701403" y="1317570"/>
            <a:ext cx="622440" cy="262440"/>
            <a:chOff x="3701403" y="1317570"/>
            <a:chExt cx="6224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DB2ACF-2108-4C5C-8328-E2EAC3243B35}"/>
                    </a:ext>
                  </a:extLst>
                </p14:cNvPr>
                <p14:cNvContentPartPr/>
                <p14:nvPr/>
              </p14:nvContentPartPr>
              <p14:xfrm>
                <a:off x="3701403" y="1317570"/>
                <a:ext cx="232200" cy="22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DB2ACF-2108-4C5C-8328-E2EAC3243B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83763" y="1299570"/>
                  <a:ext cx="267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AF6FCF-3CFB-47E6-A924-F69ABF4E7DC2}"/>
                    </a:ext>
                  </a:extLst>
                </p14:cNvPr>
                <p14:cNvContentPartPr/>
                <p14:nvPr/>
              </p14:nvContentPartPr>
              <p14:xfrm>
                <a:off x="3994443" y="1428090"/>
                <a:ext cx="83160" cy="145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AF6FCF-3CFB-47E6-A924-F69ABF4E7DC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976443" y="1410450"/>
                  <a:ext cx="118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753F69-F028-43EE-B4E2-B4D230E90E2A}"/>
                    </a:ext>
                  </a:extLst>
                </p14:cNvPr>
                <p14:cNvContentPartPr/>
                <p14:nvPr/>
              </p14:nvContentPartPr>
              <p14:xfrm>
                <a:off x="4195323" y="1458690"/>
                <a:ext cx="128520" cy="121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753F69-F028-43EE-B4E2-B4D230E90E2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177323" y="1441050"/>
                  <a:ext cx="16416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F3D7F6D-7CAD-43D8-9F59-29A4867D5794}"/>
                  </a:ext>
                </a:extLst>
              </p14:cNvPr>
              <p14:cNvContentPartPr/>
              <p14:nvPr/>
            </p14:nvContentPartPr>
            <p14:xfrm>
              <a:off x="4514283" y="1542930"/>
              <a:ext cx="63000" cy="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F3D7F6D-7CAD-43D8-9F59-29A4867D579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96283" y="1525290"/>
                <a:ext cx="986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53CFAB6-E3A3-4BA9-B12F-46CB7B1BCCDC}"/>
              </a:ext>
            </a:extLst>
          </p:cNvPr>
          <p:cNvGrpSpPr/>
          <p:nvPr/>
        </p:nvGrpSpPr>
        <p:grpSpPr>
          <a:xfrm>
            <a:off x="4862403" y="1399650"/>
            <a:ext cx="1656000" cy="316440"/>
            <a:chOff x="4862403" y="1399650"/>
            <a:chExt cx="1656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82CC6C8-4338-4048-9615-FCCB0F0103B3}"/>
                    </a:ext>
                  </a:extLst>
                </p14:cNvPr>
                <p14:cNvContentPartPr/>
                <p14:nvPr/>
              </p14:nvContentPartPr>
              <p14:xfrm>
                <a:off x="4862403" y="1445370"/>
                <a:ext cx="99720" cy="15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82CC6C8-4338-4048-9615-FCCB0F0103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44403" y="1427730"/>
                  <a:ext cx="13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2AF1820-318B-4D82-AA5F-817C6A3A9B01}"/>
                    </a:ext>
                  </a:extLst>
                </p14:cNvPr>
                <p14:cNvContentPartPr/>
                <p14:nvPr/>
              </p14:nvContentPartPr>
              <p14:xfrm>
                <a:off x="4956723" y="1486050"/>
                <a:ext cx="151560" cy="10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2AF1820-318B-4D82-AA5F-817C6A3A9B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38723" y="1468410"/>
                  <a:ext cx="187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750CC1A-0CAE-4E44-92D3-8EEC21F6DE89}"/>
                    </a:ext>
                  </a:extLst>
                </p14:cNvPr>
                <p14:cNvContentPartPr/>
                <p14:nvPr/>
              </p14:nvContentPartPr>
              <p14:xfrm>
                <a:off x="5274963" y="1484610"/>
                <a:ext cx="104400" cy="86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750CC1A-0CAE-4E44-92D3-8EEC21F6DE8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56963" y="1466610"/>
                  <a:ext cx="140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6CBDD6E-0513-482C-96A2-AB0EA3143AA8}"/>
                    </a:ext>
                  </a:extLst>
                </p14:cNvPr>
                <p14:cNvContentPartPr/>
                <p14:nvPr/>
              </p14:nvContentPartPr>
              <p14:xfrm>
                <a:off x="5470803" y="1487130"/>
                <a:ext cx="109440" cy="157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6CBDD6E-0513-482C-96A2-AB0EA3143AA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452803" y="1469490"/>
                  <a:ext cx="145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7D6253-E73E-4B8A-9D85-E558CF0FD55E}"/>
                    </a:ext>
                  </a:extLst>
                </p14:cNvPr>
                <p14:cNvContentPartPr/>
                <p14:nvPr/>
              </p14:nvContentPartPr>
              <p14:xfrm>
                <a:off x="5692563" y="1473450"/>
                <a:ext cx="50040" cy="15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7D6253-E73E-4B8A-9D85-E558CF0FD55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74923" y="1455810"/>
                  <a:ext cx="85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8A5C43-CDDB-4E0E-914F-768171273E1F}"/>
                    </a:ext>
                  </a:extLst>
                </p14:cNvPr>
                <p14:cNvContentPartPr/>
                <p14:nvPr/>
              </p14:nvContentPartPr>
              <p14:xfrm>
                <a:off x="5893443" y="1471650"/>
                <a:ext cx="14400" cy="207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8A5C43-CDDB-4E0E-914F-768171273E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75803" y="1453650"/>
                  <a:ext cx="50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F41C1F-372D-42B3-A8C5-BBE4535B3805}"/>
                    </a:ext>
                  </a:extLst>
                </p14:cNvPr>
                <p14:cNvContentPartPr/>
                <p14:nvPr/>
              </p14:nvContentPartPr>
              <p14:xfrm>
                <a:off x="5826843" y="1572450"/>
                <a:ext cx="150840" cy="3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F41C1F-372D-42B3-A8C5-BBE4535B380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09203" y="1554450"/>
                  <a:ext cx="186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DACCCF-5F88-4F7D-9E52-DC22ED33C775}"/>
                    </a:ext>
                  </a:extLst>
                </p14:cNvPr>
                <p14:cNvContentPartPr/>
                <p14:nvPr/>
              </p14:nvContentPartPr>
              <p14:xfrm>
                <a:off x="6170283" y="1521330"/>
                <a:ext cx="134640" cy="102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DACCCF-5F88-4F7D-9E52-DC22ED33C77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52283" y="1503330"/>
                  <a:ext cx="17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76C65F6-63BD-4D82-8A19-CD773F1464D9}"/>
                    </a:ext>
                  </a:extLst>
                </p14:cNvPr>
                <p14:cNvContentPartPr/>
                <p14:nvPr/>
              </p14:nvContentPartPr>
              <p14:xfrm>
                <a:off x="6046443" y="1503690"/>
                <a:ext cx="30600" cy="10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76C65F6-63BD-4D82-8A19-CD773F1464D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28803" y="1485690"/>
                  <a:ext cx="66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32391F2-7802-4F95-95A1-028F062D50E1}"/>
                    </a:ext>
                  </a:extLst>
                </p14:cNvPr>
                <p14:cNvContentPartPr/>
                <p14:nvPr/>
              </p14:nvContentPartPr>
              <p14:xfrm>
                <a:off x="6177483" y="1399650"/>
                <a:ext cx="37080" cy="1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32391F2-7802-4F95-95A1-028F062D50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59483" y="1381650"/>
                  <a:ext cx="72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31A6745-1AA5-414F-9063-808C2C2FB8F9}"/>
                    </a:ext>
                  </a:extLst>
                </p14:cNvPr>
                <p14:cNvContentPartPr/>
                <p14:nvPr/>
              </p14:nvContentPartPr>
              <p14:xfrm>
                <a:off x="6329403" y="1567410"/>
                <a:ext cx="189000" cy="148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31A6745-1AA5-414F-9063-808C2C2FB8F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11763" y="1549770"/>
                  <a:ext cx="2246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BEDD4C4-DFDD-4EA5-9B92-34F649C5EE22}"/>
              </a:ext>
            </a:extLst>
          </p:cNvPr>
          <p:cNvGrpSpPr/>
          <p:nvPr/>
        </p:nvGrpSpPr>
        <p:grpSpPr>
          <a:xfrm>
            <a:off x="766323" y="2446671"/>
            <a:ext cx="3904560" cy="692280"/>
            <a:chOff x="751563" y="1962330"/>
            <a:chExt cx="3904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D38B8FB-4880-41A8-8765-071F801E7151}"/>
                    </a:ext>
                  </a:extLst>
                </p14:cNvPr>
                <p14:cNvContentPartPr/>
                <p14:nvPr/>
              </p14:nvContentPartPr>
              <p14:xfrm>
                <a:off x="752283" y="2003370"/>
                <a:ext cx="2160" cy="29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D38B8FB-4880-41A8-8765-071F801E715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4643" y="1985730"/>
                  <a:ext cx="37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CC643C6-66A9-4794-B771-F88360BEC949}"/>
                    </a:ext>
                  </a:extLst>
                </p14:cNvPr>
                <p14:cNvContentPartPr/>
                <p14:nvPr/>
              </p14:nvContentPartPr>
              <p14:xfrm>
                <a:off x="756603" y="2010930"/>
                <a:ext cx="281880" cy="232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CC643C6-66A9-4794-B771-F88360BEC9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8603" y="1992930"/>
                  <a:ext cx="317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A9E2BF-7675-4208-A902-468544AD2F6C}"/>
                    </a:ext>
                  </a:extLst>
                </p14:cNvPr>
                <p14:cNvContentPartPr/>
                <p14:nvPr/>
              </p14:nvContentPartPr>
              <p14:xfrm>
                <a:off x="1052523" y="1962330"/>
                <a:ext cx="28800" cy="29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A9E2BF-7675-4208-A902-468544AD2F6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34883" y="1944690"/>
                  <a:ext cx="64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B37239C-72BF-4537-B82B-44032889BA7A}"/>
                    </a:ext>
                  </a:extLst>
                </p14:cNvPr>
                <p14:cNvContentPartPr/>
                <p14:nvPr/>
              </p14:nvContentPartPr>
              <p14:xfrm>
                <a:off x="1054323" y="1986810"/>
                <a:ext cx="185040" cy="28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B37239C-72BF-4537-B82B-44032889BA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36323" y="1968810"/>
                  <a:ext cx="220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D0F7484-8C4E-4E67-8CA1-F5A070AD2A70}"/>
                    </a:ext>
                  </a:extLst>
                </p14:cNvPr>
                <p14:cNvContentPartPr/>
                <p14:nvPr/>
              </p14:nvContentPartPr>
              <p14:xfrm>
                <a:off x="1309203" y="2119650"/>
                <a:ext cx="153000" cy="150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D0F7484-8C4E-4E67-8CA1-F5A070AD2A7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91203" y="2102010"/>
                  <a:ext cx="188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66AC4E3-1ABC-4B86-8386-FAFC090157E0}"/>
                    </a:ext>
                  </a:extLst>
                </p14:cNvPr>
                <p14:cNvContentPartPr/>
                <p14:nvPr/>
              </p14:nvContentPartPr>
              <p14:xfrm>
                <a:off x="1444923" y="2178690"/>
                <a:ext cx="396720" cy="119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66AC4E3-1ABC-4B86-8386-FAFC090157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27283" y="2161050"/>
                  <a:ext cx="432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7C3858-5533-4AFE-BFF1-EDC7365AF64A}"/>
                    </a:ext>
                  </a:extLst>
                </p14:cNvPr>
                <p14:cNvContentPartPr/>
                <p14:nvPr/>
              </p14:nvContentPartPr>
              <p14:xfrm>
                <a:off x="1952163" y="2205690"/>
                <a:ext cx="9360" cy="10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7C3858-5533-4AFE-BFF1-EDC7365AF6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34163" y="2187690"/>
                  <a:ext cx="4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02F8763-1349-4125-92EC-F4BB62D6A3C2}"/>
                    </a:ext>
                  </a:extLst>
                </p14:cNvPr>
                <p14:cNvContentPartPr/>
                <p14:nvPr/>
              </p14:nvContentPartPr>
              <p14:xfrm>
                <a:off x="1970883" y="2130810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02F8763-1349-4125-92EC-F4BB62D6A3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2883" y="2113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174C1B3-A622-44EC-907E-C15A6B9C9E41}"/>
                    </a:ext>
                  </a:extLst>
                </p14:cNvPr>
                <p14:cNvContentPartPr/>
                <p14:nvPr/>
              </p14:nvContentPartPr>
              <p14:xfrm>
                <a:off x="2052963" y="2196690"/>
                <a:ext cx="364680" cy="457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174C1B3-A622-44EC-907E-C15A6B9C9E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34963" y="2179050"/>
                  <a:ext cx="4003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C73749-EDB8-4A28-ABF6-DF91C09410C2}"/>
                    </a:ext>
                  </a:extLst>
                </p14:cNvPr>
                <p14:cNvContentPartPr/>
                <p14:nvPr/>
              </p14:nvContentPartPr>
              <p14:xfrm>
                <a:off x="2486403" y="1981050"/>
                <a:ext cx="174600" cy="346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C73749-EDB8-4A28-ABF6-DF91C09410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8763" y="1963410"/>
                  <a:ext cx="210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26F16F2-65D8-46B6-9F60-4B8786096ED4}"/>
                    </a:ext>
                  </a:extLst>
                </p14:cNvPr>
                <p14:cNvContentPartPr/>
                <p14:nvPr/>
              </p14:nvContentPartPr>
              <p14:xfrm>
                <a:off x="2607003" y="2183730"/>
                <a:ext cx="181080" cy="108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26F16F2-65D8-46B6-9F60-4B8786096E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89003" y="2165730"/>
                  <a:ext cx="216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2D1CD16-D388-494E-8D6D-3ADFBFAD863F}"/>
                    </a:ext>
                  </a:extLst>
                </p14:cNvPr>
                <p14:cNvContentPartPr/>
                <p14:nvPr/>
              </p14:nvContentPartPr>
              <p14:xfrm>
                <a:off x="2831283" y="2186610"/>
                <a:ext cx="145800" cy="76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2D1CD16-D388-494E-8D6D-3ADFBFAD86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13643" y="2168610"/>
                  <a:ext cx="181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09523C-713A-4E29-8955-0995DE8DB650}"/>
                    </a:ext>
                  </a:extLst>
                </p14:cNvPr>
                <p14:cNvContentPartPr/>
                <p14:nvPr/>
              </p14:nvContentPartPr>
              <p14:xfrm>
                <a:off x="3125763" y="2037210"/>
                <a:ext cx="165600" cy="239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09523C-713A-4E29-8955-0995DE8DB6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07763" y="2019210"/>
                  <a:ext cx="201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C878FBC-73F9-4E2C-A651-04ED28B3031B}"/>
                    </a:ext>
                  </a:extLst>
                </p14:cNvPr>
                <p14:cNvContentPartPr/>
                <p14:nvPr/>
              </p14:nvContentPartPr>
              <p14:xfrm>
                <a:off x="3754323" y="2116410"/>
                <a:ext cx="120960" cy="127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C878FBC-73F9-4E2C-A651-04ED28B303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36683" y="2098410"/>
                  <a:ext cx="156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6BEEE9-BEC3-4676-BD0C-3E8ECA161A9E}"/>
                    </a:ext>
                  </a:extLst>
                </p14:cNvPr>
                <p14:cNvContentPartPr/>
                <p14:nvPr/>
              </p14:nvContentPartPr>
              <p14:xfrm>
                <a:off x="3903723" y="2139450"/>
                <a:ext cx="337320" cy="14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6BEEE9-BEC3-4676-BD0C-3E8ECA161A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86083" y="2121810"/>
                  <a:ext cx="372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A25CEA-BE4B-4FCF-B873-AE1C44FC893D}"/>
                    </a:ext>
                  </a:extLst>
                </p14:cNvPr>
                <p14:cNvContentPartPr/>
                <p14:nvPr/>
              </p14:nvContentPartPr>
              <p14:xfrm>
                <a:off x="4313403" y="2147370"/>
                <a:ext cx="124920" cy="179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A25CEA-BE4B-4FCF-B873-AE1C44FC89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5403" y="2129370"/>
                  <a:ext cx="160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51F2466-452A-434E-A700-053CF7FF131A}"/>
                    </a:ext>
                  </a:extLst>
                </p14:cNvPr>
                <p14:cNvContentPartPr/>
                <p14:nvPr/>
              </p14:nvContentPartPr>
              <p14:xfrm>
                <a:off x="4551723" y="2169330"/>
                <a:ext cx="104400" cy="172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51F2466-452A-434E-A700-053CF7FF13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33723" y="2151690"/>
                  <a:ext cx="14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B21975-153E-46CA-9ED9-14C1ABD04E0D}"/>
                    </a:ext>
                  </a:extLst>
                </p14:cNvPr>
                <p14:cNvContentPartPr/>
                <p14:nvPr/>
              </p14:nvContentPartPr>
              <p14:xfrm>
                <a:off x="751563" y="2412330"/>
                <a:ext cx="3735720" cy="69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B21975-153E-46CA-9ED9-14C1ABD04E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3923" y="2394330"/>
                  <a:ext cx="377136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925E4FD-2698-4D7F-AF17-083BA7612EE9}"/>
                  </a:ext>
                </a:extLst>
              </p14:cNvPr>
              <p14:cNvContentPartPr/>
              <p14:nvPr/>
            </p14:nvContentPartPr>
            <p14:xfrm>
              <a:off x="4946283" y="2648991"/>
              <a:ext cx="360" cy="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925E4FD-2698-4D7F-AF17-083BA7612EE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928283" y="26309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8BF0040-DDFB-489D-ADAF-39141CDE4CF0}"/>
                  </a:ext>
                </a:extLst>
              </p14:cNvPr>
              <p14:cNvContentPartPr/>
              <p14:nvPr/>
            </p14:nvContentPartPr>
            <p14:xfrm>
              <a:off x="4929003" y="2749071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8BF0040-DDFB-489D-ADAF-39141CDE4CF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911003" y="273107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DE37FF7-7C2C-4B9B-A8E1-4A1C07313DCB}"/>
                  </a:ext>
                </a:extLst>
              </p14:cNvPr>
              <p14:cNvContentPartPr/>
              <p14:nvPr/>
            </p14:nvContentPartPr>
            <p14:xfrm>
              <a:off x="1613763" y="3266751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DE37FF7-7C2C-4B9B-A8E1-4A1C07313DC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95763" y="324875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A23414E-5433-4405-B0EC-4814FD645F51}"/>
              </a:ext>
            </a:extLst>
          </p:cNvPr>
          <p:cNvGrpSpPr/>
          <p:nvPr/>
        </p:nvGrpSpPr>
        <p:grpSpPr>
          <a:xfrm>
            <a:off x="5908203" y="2766711"/>
            <a:ext cx="2091600" cy="1653120"/>
            <a:chOff x="5893443" y="2282370"/>
            <a:chExt cx="2091600" cy="16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8D55555-C9AF-4121-95FC-6948571437B0}"/>
                    </a:ext>
                  </a:extLst>
                </p14:cNvPr>
                <p14:cNvContentPartPr/>
                <p14:nvPr/>
              </p14:nvContentPartPr>
              <p14:xfrm>
                <a:off x="5893443" y="2918490"/>
                <a:ext cx="7560" cy="118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8D55555-C9AF-4121-95FC-6948571437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75803" y="2900850"/>
                  <a:ext cx="4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E329B5-0D26-4D9A-A367-20000283F46D}"/>
                    </a:ext>
                  </a:extLst>
                </p14:cNvPr>
                <p14:cNvContentPartPr/>
                <p14:nvPr/>
              </p14:nvContentPartPr>
              <p14:xfrm>
                <a:off x="5947443" y="2766930"/>
                <a:ext cx="360" cy="4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E329B5-0D26-4D9A-A367-20000283F4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29443" y="274929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D014711-0E90-4494-9EB1-0D59A6520CFB}"/>
                    </a:ext>
                  </a:extLst>
                </p14:cNvPr>
                <p14:cNvContentPartPr/>
                <p14:nvPr/>
              </p14:nvContentPartPr>
              <p14:xfrm>
                <a:off x="7110243" y="2653170"/>
                <a:ext cx="319320" cy="43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D014711-0E90-4494-9EB1-0D59A6520C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92603" y="2635530"/>
                  <a:ext cx="3549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5342AB9-BB01-43AD-B68E-6AEB41647DEB}"/>
                    </a:ext>
                  </a:extLst>
                </p14:cNvPr>
                <p14:cNvContentPartPr/>
                <p14:nvPr/>
              </p14:nvContentPartPr>
              <p14:xfrm>
                <a:off x="6105843" y="2507730"/>
                <a:ext cx="785160" cy="521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5342AB9-BB01-43AD-B68E-6AEB41647D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88203" y="2490090"/>
                  <a:ext cx="820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984FBAF-45DD-44E5-840C-3678D21863DA}"/>
                    </a:ext>
                  </a:extLst>
                </p14:cNvPr>
                <p14:cNvContentPartPr/>
                <p14:nvPr/>
              </p14:nvContentPartPr>
              <p14:xfrm>
                <a:off x="6039243" y="2282370"/>
                <a:ext cx="1013040" cy="943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984FBAF-45DD-44E5-840C-3678D21863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21243" y="2264730"/>
                  <a:ext cx="104868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0B36D64-A27A-44C0-9484-BC26727CC350}"/>
                    </a:ext>
                  </a:extLst>
                </p14:cNvPr>
                <p14:cNvContentPartPr/>
                <p14:nvPr/>
              </p14:nvContentPartPr>
              <p14:xfrm>
                <a:off x="7830243" y="3165810"/>
                <a:ext cx="154800" cy="64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0B36D64-A27A-44C0-9484-BC26727CC3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12243" y="3148170"/>
                  <a:ext cx="190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A70D374-5D51-422A-854B-3BF2D0660BCD}"/>
                    </a:ext>
                  </a:extLst>
                </p14:cNvPr>
                <p14:cNvContentPartPr/>
                <p14:nvPr/>
              </p14:nvContentPartPr>
              <p14:xfrm>
                <a:off x="7721163" y="3036930"/>
                <a:ext cx="176040" cy="24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A70D374-5D51-422A-854B-3BF2D0660B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03163" y="3019290"/>
                  <a:ext cx="211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5BF4CA-B6F6-4699-95A7-9399E46CE1B0}"/>
                    </a:ext>
                  </a:extLst>
                </p14:cNvPr>
                <p14:cNvContentPartPr/>
                <p14:nvPr/>
              </p14:nvContentPartPr>
              <p14:xfrm>
                <a:off x="6740163" y="3313410"/>
                <a:ext cx="289080" cy="395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5BF4CA-B6F6-4699-95A7-9399E46CE1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22523" y="3295410"/>
                  <a:ext cx="3247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916D64-4E55-4E58-A867-29A40689B6D8}"/>
                    </a:ext>
                  </a:extLst>
                </p14:cNvPr>
                <p14:cNvContentPartPr/>
                <p14:nvPr/>
              </p14:nvContentPartPr>
              <p14:xfrm>
                <a:off x="7182963" y="3398370"/>
                <a:ext cx="114120" cy="437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916D64-4E55-4E58-A867-29A40689B6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64963" y="3380730"/>
                  <a:ext cx="1497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BFBD94-3EC9-4553-93C6-9C90F4B822C8}"/>
                    </a:ext>
                  </a:extLst>
                </p14:cNvPr>
                <p14:cNvContentPartPr/>
                <p14:nvPr/>
              </p14:nvContentPartPr>
              <p14:xfrm>
                <a:off x="7373043" y="3553170"/>
                <a:ext cx="106200" cy="157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BFBD94-3EC9-4553-93C6-9C90F4B822C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5403" y="3535170"/>
                  <a:ext cx="141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BED558A-C387-4EDE-9267-44CDFB9350C3}"/>
                    </a:ext>
                  </a:extLst>
                </p14:cNvPr>
                <p14:cNvContentPartPr/>
                <p14:nvPr/>
              </p14:nvContentPartPr>
              <p14:xfrm>
                <a:off x="7305723" y="3556770"/>
                <a:ext cx="216720" cy="156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BED558A-C387-4EDE-9267-44CDFB9350C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87723" y="3539130"/>
                  <a:ext cx="25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7133CC-F09C-4D43-B46B-E83B1D1AED76}"/>
                    </a:ext>
                  </a:extLst>
                </p14:cNvPr>
                <p14:cNvContentPartPr/>
                <p14:nvPr/>
              </p14:nvContentPartPr>
              <p14:xfrm>
                <a:off x="7643763" y="3447690"/>
                <a:ext cx="103680" cy="48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7133CC-F09C-4D43-B46B-E83B1D1AED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26123" y="3430050"/>
                  <a:ext cx="139320" cy="52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CCFE540-63C2-4A9B-96F1-0B4A083DCA40}"/>
                  </a:ext>
                </a:extLst>
              </p14:cNvPr>
              <p14:cNvContentPartPr/>
              <p14:nvPr/>
            </p14:nvContentPartPr>
            <p14:xfrm>
              <a:off x="209043" y="1655610"/>
              <a:ext cx="2232720" cy="799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CCFE540-63C2-4A9B-96F1-0B4A083DCA4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91403" y="1637610"/>
                <a:ext cx="22683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CAD86FB-76BD-4961-990B-DBF0F6D4F139}"/>
              </a:ext>
            </a:extLst>
          </p:cNvPr>
          <p:cNvGrpSpPr/>
          <p:nvPr/>
        </p:nvGrpSpPr>
        <p:grpSpPr>
          <a:xfrm>
            <a:off x="27243" y="1168170"/>
            <a:ext cx="2531160" cy="406800"/>
            <a:chOff x="27243" y="1168170"/>
            <a:chExt cx="253116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C1D7F33-5849-40BA-8DDB-4E6AC3E85DB9}"/>
                    </a:ext>
                  </a:extLst>
                </p14:cNvPr>
                <p14:cNvContentPartPr/>
                <p14:nvPr/>
              </p14:nvContentPartPr>
              <p14:xfrm>
                <a:off x="250443" y="1238010"/>
                <a:ext cx="44280" cy="256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C1D7F33-5849-40BA-8DDB-4E6AC3E85DB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2803" y="1220010"/>
                  <a:ext cx="79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E6FFDE8-B4BE-45B2-AC12-E5B0049ACD5E}"/>
                    </a:ext>
                  </a:extLst>
                </p14:cNvPr>
                <p14:cNvContentPartPr/>
                <p14:nvPr/>
              </p14:nvContentPartPr>
              <p14:xfrm>
                <a:off x="301923" y="1207770"/>
                <a:ext cx="129600" cy="224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E6FFDE8-B4BE-45B2-AC12-E5B0049ACD5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3923" y="1190130"/>
                  <a:ext cx="165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7973CE8-1C5A-4801-A67B-7686893DD506}"/>
                    </a:ext>
                  </a:extLst>
                </p14:cNvPr>
                <p14:cNvContentPartPr/>
                <p14:nvPr/>
              </p14:nvContentPartPr>
              <p14:xfrm>
                <a:off x="479403" y="1187250"/>
                <a:ext cx="36720" cy="238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7973CE8-1C5A-4801-A67B-7686893DD5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1403" y="1169610"/>
                  <a:ext cx="72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F2FB460-BBAB-494C-99A5-EBE7A382AD73}"/>
                    </a:ext>
                  </a:extLst>
                </p14:cNvPr>
                <p14:cNvContentPartPr/>
                <p14:nvPr/>
              </p14:nvContentPartPr>
              <p14:xfrm>
                <a:off x="577683" y="1348890"/>
                <a:ext cx="54360" cy="7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F2FB460-BBAB-494C-99A5-EBE7A382AD7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9683" y="1331250"/>
                  <a:ext cx="90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F66A883-5939-45B5-BA63-1D3581603119}"/>
                    </a:ext>
                  </a:extLst>
                </p14:cNvPr>
                <p14:cNvContentPartPr/>
                <p14:nvPr/>
              </p14:nvContentPartPr>
              <p14:xfrm>
                <a:off x="837603" y="1168170"/>
                <a:ext cx="137160" cy="286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F66A883-5939-45B5-BA63-1D35816031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603" y="1150530"/>
                  <a:ext cx="172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B412E85-64AC-4D00-9027-910933320803}"/>
                    </a:ext>
                  </a:extLst>
                </p14:cNvPr>
                <p14:cNvContentPartPr/>
                <p14:nvPr/>
              </p14:nvContentPartPr>
              <p14:xfrm>
                <a:off x="1046043" y="1267530"/>
                <a:ext cx="130320" cy="199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B412E85-64AC-4D00-9027-9109333208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8043" y="1249890"/>
                  <a:ext cx="165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88BA89-41A6-4D26-84F1-30FEFA4D6A7E}"/>
                    </a:ext>
                  </a:extLst>
                </p14:cNvPr>
                <p14:cNvContentPartPr/>
                <p14:nvPr/>
              </p14:nvContentPartPr>
              <p14:xfrm>
                <a:off x="1209843" y="1339890"/>
                <a:ext cx="71280" cy="113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88BA89-41A6-4D26-84F1-30FEFA4D6A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92203" y="1321890"/>
                  <a:ext cx="106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7FF57D9-7135-43C6-92B9-E7EC6818929A}"/>
                    </a:ext>
                  </a:extLst>
                </p14:cNvPr>
                <p14:cNvContentPartPr/>
                <p14:nvPr/>
              </p14:nvContentPartPr>
              <p14:xfrm>
                <a:off x="1347723" y="1194450"/>
                <a:ext cx="498960" cy="331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7FF57D9-7135-43C6-92B9-E7EC681892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30083" y="1176810"/>
                  <a:ext cx="534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B2AB411-E7BB-4260-92DA-C0559FD56954}"/>
                    </a:ext>
                  </a:extLst>
                </p14:cNvPr>
                <p14:cNvContentPartPr/>
                <p14:nvPr/>
              </p14:nvContentPartPr>
              <p14:xfrm>
                <a:off x="1873323" y="1257810"/>
                <a:ext cx="336960" cy="254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B2AB411-E7BB-4260-92DA-C0559FD56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55683" y="1239810"/>
                  <a:ext cx="372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33B76A-BC1A-448A-9727-BB48387CA96C}"/>
                    </a:ext>
                  </a:extLst>
                </p14:cNvPr>
                <p14:cNvContentPartPr/>
                <p14:nvPr/>
              </p14:nvContentPartPr>
              <p14:xfrm>
                <a:off x="2248803" y="1348530"/>
                <a:ext cx="3600" cy="19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33B76A-BC1A-448A-9727-BB48387CA96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31163" y="1330530"/>
                  <a:ext cx="3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CFFAE3-60DB-428B-A9EE-D5E64146D3D1}"/>
                    </a:ext>
                  </a:extLst>
                </p14:cNvPr>
                <p14:cNvContentPartPr/>
                <p14:nvPr/>
              </p14:nvContentPartPr>
              <p14:xfrm>
                <a:off x="2248803" y="1367610"/>
                <a:ext cx="309600" cy="207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CFFAE3-60DB-428B-A9EE-D5E64146D3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31163" y="1349610"/>
                  <a:ext cx="345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6444982-880E-467C-A6F5-CB0624E0F098}"/>
                    </a:ext>
                  </a:extLst>
                </p14:cNvPr>
                <p14:cNvContentPartPr/>
                <p14:nvPr/>
              </p14:nvContentPartPr>
              <p14:xfrm>
                <a:off x="63603" y="1335930"/>
                <a:ext cx="37080" cy="159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6444982-880E-467C-A6F5-CB0624E0F0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603" y="1318290"/>
                  <a:ext cx="72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417A64-FEE4-43B8-B461-F85853E58C45}"/>
                    </a:ext>
                  </a:extLst>
                </p14:cNvPr>
                <p14:cNvContentPartPr/>
                <p14:nvPr/>
              </p14:nvContentPartPr>
              <p14:xfrm>
                <a:off x="27243" y="1394970"/>
                <a:ext cx="105120" cy="7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417A64-FEE4-43B8-B461-F85853E58C4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43" y="1376970"/>
                  <a:ext cx="140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B6147AF-36CE-4830-BFEE-5162EBFE295F}"/>
              </a:ext>
            </a:extLst>
          </p:cNvPr>
          <p:cNvGrpSpPr/>
          <p:nvPr/>
        </p:nvGrpSpPr>
        <p:grpSpPr>
          <a:xfrm>
            <a:off x="420723" y="2579511"/>
            <a:ext cx="113400" cy="149760"/>
            <a:chOff x="405963" y="2095170"/>
            <a:chExt cx="1134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ECD1D7E-3014-4E2F-A62F-D602085C3633}"/>
                    </a:ext>
                  </a:extLst>
                </p14:cNvPr>
                <p14:cNvContentPartPr/>
                <p14:nvPr/>
              </p14:nvContentPartPr>
              <p14:xfrm>
                <a:off x="454563" y="2095170"/>
                <a:ext cx="9360" cy="149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ECD1D7E-3014-4E2F-A62F-D602085C36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6923" y="2077170"/>
                  <a:ext cx="45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EC2ECEC-0A8A-4292-8758-CBC376ABCB6C}"/>
                    </a:ext>
                  </a:extLst>
                </p14:cNvPr>
                <p14:cNvContentPartPr/>
                <p14:nvPr/>
              </p14:nvContentPartPr>
              <p14:xfrm>
                <a:off x="405963" y="2157090"/>
                <a:ext cx="113400" cy="5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EC2ECEC-0A8A-4292-8758-CBC376ABCB6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7963" y="2139450"/>
                  <a:ext cx="1490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910C9BA-71BC-4BC0-B724-45C471857AE9}"/>
              </a:ext>
            </a:extLst>
          </p:cNvPr>
          <p:cNvGrpSpPr/>
          <p:nvPr/>
        </p:nvGrpSpPr>
        <p:grpSpPr>
          <a:xfrm>
            <a:off x="3017763" y="3210951"/>
            <a:ext cx="1365120" cy="1014480"/>
            <a:chOff x="3003003" y="2726610"/>
            <a:chExt cx="1365120" cy="10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E07F7D-4A29-468E-9690-48E685BA4530}"/>
                    </a:ext>
                  </a:extLst>
                </p14:cNvPr>
                <p14:cNvContentPartPr/>
                <p14:nvPr/>
              </p14:nvContentPartPr>
              <p14:xfrm>
                <a:off x="3194163" y="2726610"/>
                <a:ext cx="349200" cy="317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E07F7D-4A29-468E-9690-48E685BA45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76163" y="2708970"/>
                  <a:ext cx="384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EA17EA5-6DEB-4EC9-AB74-772430844D31}"/>
                    </a:ext>
                  </a:extLst>
                </p14:cNvPr>
                <p14:cNvContentPartPr/>
                <p14:nvPr/>
              </p14:nvContentPartPr>
              <p14:xfrm>
                <a:off x="3577203" y="2843250"/>
                <a:ext cx="360" cy="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EA17EA5-6DEB-4EC9-AB74-772430844D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9203" y="28252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9DBBE2-6019-4996-8F81-E78DE60F03C7}"/>
                    </a:ext>
                  </a:extLst>
                </p14:cNvPr>
                <p14:cNvContentPartPr/>
                <p14:nvPr/>
              </p14:nvContentPartPr>
              <p14:xfrm>
                <a:off x="3639123" y="2944050"/>
                <a:ext cx="88200" cy="76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9DBBE2-6019-4996-8F81-E78DE60F03C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21123" y="2926410"/>
                  <a:ext cx="123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769A683-CA1C-4491-B93E-EEBC9BDFE91A}"/>
                    </a:ext>
                  </a:extLst>
                </p14:cNvPr>
                <p14:cNvContentPartPr/>
                <p14:nvPr/>
              </p14:nvContentPartPr>
              <p14:xfrm>
                <a:off x="3827763" y="2765130"/>
                <a:ext cx="154800" cy="28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769A683-CA1C-4491-B93E-EEBC9BDFE91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809763" y="2747490"/>
                  <a:ext cx="190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4207D5-1DA8-44D2-9E4D-77A81E4AB237}"/>
                    </a:ext>
                  </a:extLst>
                </p14:cNvPr>
                <p14:cNvContentPartPr/>
                <p14:nvPr/>
              </p14:nvContentPartPr>
              <p14:xfrm>
                <a:off x="4113963" y="2793930"/>
                <a:ext cx="126360" cy="224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4207D5-1DA8-44D2-9E4D-77A81E4AB23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96323" y="2776290"/>
                  <a:ext cx="162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E05D6E4-EC7F-4BC5-933D-D1D9E625FB7D}"/>
                    </a:ext>
                  </a:extLst>
                </p14:cNvPr>
                <p14:cNvContentPartPr/>
                <p14:nvPr/>
              </p14:nvContentPartPr>
              <p14:xfrm>
                <a:off x="3285963" y="3363090"/>
                <a:ext cx="6480" cy="279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E05D6E4-EC7F-4BC5-933D-D1D9E625FB7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268323" y="3345450"/>
                  <a:ext cx="42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2846DE-DF3D-4374-9259-37455B209A7F}"/>
                    </a:ext>
                  </a:extLst>
                </p14:cNvPr>
                <p14:cNvContentPartPr/>
                <p14:nvPr/>
              </p14:nvContentPartPr>
              <p14:xfrm>
                <a:off x="3282723" y="3466050"/>
                <a:ext cx="201240" cy="70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2846DE-DF3D-4374-9259-37455B209A7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265083" y="3448050"/>
                  <a:ext cx="236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1B89DB5-38AF-4351-9FD3-B5DB4DE2481D}"/>
                    </a:ext>
                  </a:extLst>
                </p14:cNvPr>
                <p14:cNvContentPartPr/>
                <p14:nvPr/>
              </p14:nvContentPartPr>
              <p14:xfrm>
                <a:off x="3514563" y="3341490"/>
                <a:ext cx="104400" cy="288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1B89DB5-38AF-4351-9FD3-B5DB4DE2481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96563" y="3323850"/>
                  <a:ext cx="140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8B26A6-5226-4CB3-A24D-B2A05D51A946}"/>
                    </a:ext>
                  </a:extLst>
                </p14:cNvPr>
                <p14:cNvContentPartPr/>
                <p14:nvPr/>
              </p14:nvContentPartPr>
              <p14:xfrm>
                <a:off x="3687003" y="3421410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8B26A6-5226-4CB3-A24D-B2A05D51A9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69003" y="3403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6361ABA-BB38-4B96-8953-4DF6C4AE1A1B}"/>
                    </a:ext>
                  </a:extLst>
                </p14:cNvPr>
                <p14:cNvContentPartPr/>
                <p14:nvPr/>
              </p14:nvContentPartPr>
              <p14:xfrm>
                <a:off x="3730923" y="3540570"/>
                <a:ext cx="70560" cy="96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6361ABA-BB38-4B96-8953-4DF6C4AE1A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12923" y="3522930"/>
                  <a:ext cx="106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F5DF0D-18A1-4759-A4FE-DEDB111C34B0}"/>
                    </a:ext>
                  </a:extLst>
                </p14:cNvPr>
                <p14:cNvContentPartPr/>
                <p14:nvPr/>
              </p14:nvContentPartPr>
              <p14:xfrm>
                <a:off x="3874923" y="3313050"/>
                <a:ext cx="196200" cy="350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F5DF0D-18A1-4759-A4FE-DEDB111C34B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56923" y="3295050"/>
                  <a:ext cx="2318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72F1E7-60CC-4A16-8260-AA70F3F5C427}"/>
                    </a:ext>
                  </a:extLst>
                </p14:cNvPr>
                <p14:cNvContentPartPr/>
                <p14:nvPr/>
              </p14:nvContentPartPr>
              <p14:xfrm>
                <a:off x="4233483" y="3381090"/>
                <a:ext cx="134640" cy="24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72F1E7-60CC-4A16-8260-AA70F3F5C4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15843" y="3363450"/>
                  <a:ext cx="170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29A294A-D299-4043-8140-CC1DFFF371E1}"/>
                    </a:ext>
                  </a:extLst>
                </p14:cNvPr>
                <p14:cNvContentPartPr/>
                <p14:nvPr/>
              </p14:nvContentPartPr>
              <p14:xfrm>
                <a:off x="3526083" y="3163650"/>
                <a:ext cx="622800" cy="514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29A294A-D299-4043-8140-CC1DFFF371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08083" y="3146010"/>
                  <a:ext cx="65844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F4CE7EB-1D29-4B2A-8A32-BABF193D60DB}"/>
                    </a:ext>
                  </a:extLst>
                </p14:cNvPr>
                <p14:cNvContentPartPr/>
                <p14:nvPr/>
              </p14:nvContentPartPr>
              <p14:xfrm>
                <a:off x="3342843" y="3149970"/>
                <a:ext cx="921240" cy="591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F4CE7EB-1D29-4B2A-8A32-BABF193D60D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25203" y="3131970"/>
                  <a:ext cx="9568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1E0D43F-3B24-4E6D-BE6D-DC0301B91BAF}"/>
                    </a:ext>
                  </a:extLst>
                </p14:cNvPr>
                <p14:cNvContentPartPr/>
                <p14:nvPr/>
              </p14:nvContentPartPr>
              <p14:xfrm>
                <a:off x="3003003" y="3045930"/>
                <a:ext cx="96480" cy="353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1E0D43F-3B24-4E6D-BE6D-DC0301B91B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85003" y="3027930"/>
                  <a:ext cx="1321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BD9547A-70B7-4578-A742-06113356BFF7}"/>
                    </a:ext>
                  </a:extLst>
                </p14:cNvPr>
                <p14:cNvContentPartPr/>
                <p14:nvPr/>
              </p14:nvContentPartPr>
              <p14:xfrm>
                <a:off x="3056643" y="3294690"/>
                <a:ext cx="78480" cy="183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BD9547A-70B7-4578-A742-06113356BFF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38643" y="3277050"/>
                  <a:ext cx="114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6C7C371-DF5D-4F08-87E6-514C0744C9F0}"/>
                    </a:ext>
                  </a:extLst>
                </p14:cNvPr>
                <p14:cNvContentPartPr/>
                <p14:nvPr/>
              </p14:nvContentPartPr>
              <p14:xfrm>
                <a:off x="3013443" y="2998410"/>
                <a:ext cx="138600" cy="95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6C7C371-DF5D-4F08-87E6-514C0744C9F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95803" y="298041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C0B4CCD-2DB0-43DD-B11E-9D62D3BAA069}"/>
              </a:ext>
            </a:extLst>
          </p:cNvPr>
          <p:cNvGrpSpPr/>
          <p:nvPr/>
        </p:nvGrpSpPr>
        <p:grpSpPr>
          <a:xfrm>
            <a:off x="1272123" y="3410751"/>
            <a:ext cx="1284840" cy="895680"/>
            <a:chOff x="1257363" y="2926410"/>
            <a:chExt cx="1284840" cy="8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669179-B1DD-4773-963E-E5F3A6D737D7}"/>
                    </a:ext>
                  </a:extLst>
                </p14:cNvPr>
                <p14:cNvContentPartPr/>
                <p14:nvPr/>
              </p14:nvContentPartPr>
              <p14:xfrm>
                <a:off x="1572363" y="2962410"/>
                <a:ext cx="9360" cy="11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669179-B1DD-4773-963E-E5F3A6D737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54363" y="2944770"/>
                  <a:ext cx="45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50AD47-6348-4C7A-BD65-E461D8D0F6FC}"/>
                    </a:ext>
                  </a:extLst>
                </p14:cNvPr>
                <p14:cNvContentPartPr/>
                <p14:nvPr/>
              </p14:nvContentPartPr>
              <p14:xfrm>
                <a:off x="1682163" y="2931090"/>
                <a:ext cx="212760" cy="131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50AD47-6348-4C7A-BD65-E461D8D0F6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64163" y="2913090"/>
                  <a:ext cx="248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0181C6-DBCD-4F90-AA37-DC80675450CA}"/>
                    </a:ext>
                  </a:extLst>
                </p14:cNvPr>
                <p14:cNvContentPartPr/>
                <p14:nvPr/>
              </p14:nvContentPartPr>
              <p14:xfrm>
                <a:off x="1965483" y="2930730"/>
                <a:ext cx="192600" cy="141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0181C6-DBCD-4F90-AA37-DC80675450C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47843" y="2913090"/>
                  <a:ext cx="228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BD55BE3-F554-4524-88D9-AE344D7BBFD0}"/>
                    </a:ext>
                  </a:extLst>
                </p14:cNvPr>
                <p14:cNvContentPartPr/>
                <p14:nvPr/>
              </p14:nvContentPartPr>
              <p14:xfrm>
                <a:off x="2123883" y="2928930"/>
                <a:ext cx="367560" cy="360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BD55BE3-F554-4524-88D9-AE344D7BBF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06243" y="2910930"/>
                  <a:ext cx="403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9AF4BA6-96F2-49DF-B50F-234EBE461330}"/>
                    </a:ext>
                  </a:extLst>
                </p14:cNvPr>
                <p14:cNvContentPartPr/>
                <p14:nvPr/>
              </p14:nvContentPartPr>
              <p14:xfrm>
                <a:off x="1578843" y="3411330"/>
                <a:ext cx="12240" cy="191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9AF4BA6-96F2-49DF-B50F-234EBE4613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60843" y="3393690"/>
                  <a:ext cx="47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7B508D-ABD2-4852-96AC-9533B84D3EBB}"/>
                    </a:ext>
                  </a:extLst>
                </p14:cNvPr>
                <p14:cNvContentPartPr/>
                <p14:nvPr/>
              </p14:nvContentPartPr>
              <p14:xfrm>
                <a:off x="1740483" y="3495210"/>
                <a:ext cx="220680" cy="88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7B508D-ABD2-4852-96AC-9533B84D3E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22843" y="3477570"/>
                  <a:ext cx="256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AD823A-05EF-4AF3-AC38-0806FB60CF05}"/>
                    </a:ext>
                  </a:extLst>
                </p14:cNvPr>
                <p14:cNvContentPartPr/>
                <p14:nvPr/>
              </p14:nvContentPartPr>
              <p14:xfrm>
                <a:off x="2041443" y="3488010"/>
                <a:ext cx="124200" cy="10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AD823A-05EF-4AF3-AC38-0806FB60CF0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23443" y="3470370"/>
                  <a:ext cx="159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225DCBA-0661-47C5-B534-8A32C4C580A6}"/>
                    </a:ext>
                  </a:extLst>
                </p14:cNvPr>
                <p14:cNvContentPartPr/>
                <p14:nvPr/>
              </p14:nvContentPartPr>
              <p14:xfrm>
                <a:off x="2200563" y="3529410"/>
                <a:ext cx="341640" cy="277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225DCBA-0661-47C5-B534-8A32C4C580A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82563" y="3511770"/>
                  <a:ext cx="377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77D1CB9-3F52-43A7-9EA8-2FC975A1BEEE}"/>
                    </a:ext>
                  </a:extLst>
                </p14:cNvPr>
                <p14:cNvContentPartPr/>
                <p14:nvPr/>
              </p14:nvContentPartPr>
              <p14:xfrm>
                <a:off x="1257363" y="3003450"/>
                <a:ext cx="121680" cy="427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77D1CB9-3F52-43A7-9EA8-2FC975A1BE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39723" y="2985450"/>
                  <a:ext cx="1573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887AB36-EA62-4D07-94E2-D5037F299507}"/>
                    </a:ext>
                  </a:extLst>
                </p14:cNvPr>
                <p14:cNvContentPartPr/>
                <p14:nvPr/>
              </p14:nvContentPartPr>
              <p14:xfrm>
                <a:off x="1372203" y="3310170"/>
                <a:ext cx="51480" cy="170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887AB36-EA62-4D07-94E2-D5037F2995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54203" y="3292170"/>
                  <a:ext cx="87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7A6C982-5988-40A3-909E-73B115A8F807}"/>
                    </a:ext>
                  </a:extLst>
                </p14:cNvPr>
                <p14:cNvContentPartPr/>
                <p14:nvPr/>
              </p14:nvContentPartPr>
              <p14:xfrm>
                <a:off x="1308843" y="2926410"/>
                <a:ext cx="156600" cy="83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7A6C982-5988-40A3-909E-73B115A8F80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90843" y="2908410"/>
                  <a:ext cx="192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A205FE7-A251-4A4C-BFD4-95439722809C}"/>
                    </a:ext>
                  </a:extLst>
                </p14:cNvPr>
                <p14:cNvContentPartPr/>
                <p14:nvPr/>
              </p14:nvContentPartPr>
              <p14:xfrm>
                <a:off x="1883043" y="3423570"/>
                <a:ext cx="363960" cy="227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A205FE7-A251-4A4C-BFD4-9543972280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65043" y="3405930"/>
                  <a:ext cx="399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92778AF-7FC6-4439-AEC6-96759D40939A}"/>
                    </a:ext>
                  </a:extLst>
                </p14:cNvPr>
                <p14:cNvContentPartPr/>
                <p14:nvPr/>
              </p14:nvContentPartPr>
              <p14:xfrm>
                <a:off x="1763523" y="3322410"/>
                <a:ext cx="499680" cy="499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92778AF-7FC6-4439-AEC6-96759D40939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45523" y="3304770"/>
                  <a:ext cx="535320" cy="53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BE7BFA-2FFF-4A0E-9D95-9FEB7892DC86}"/>
                  </a:ext>
                </a:extLst>
              </p14:cNvPr>
              <p14:cNvContentPartPr/>
              <p14:nvPr/>
            </p14:nvContentPartPr>
            <p14:xfrm>
              <a:off x="5673843" y="734370"/>
              <a:ext cx="45360" cy="334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BE7BFA-2FFF-4A0E-9D95-9FEB7892DC8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656203" y="716370"/>
                <a:ext cx="8100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B3B9100-B663-4526-A2B4-23170920F342}"/>
              </a:ext>
            </a:extLst>
          </p:cNvPr>
          <p:cNvGrpSpPr/>
          <p:nvPr/>
        </p:nvGrpSpPr>
        <p:grpSpPr>
          <a:xfrm>
            <a:off x="207369" y="2736878"/>
            <a:ext cx="393840" cy="114480"/>
            <a:chOff x="207369" y="2736878"/>
            <a:chExt cx="39384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ACE0BA-70AC-454A-ACB4-48F758C5419F}"/>
                    </a:ext>
                  </a:extLst>
                </p14:cNvPr>
                <p14:cNvContentPartPr/>
                <p14:nvPr/>
              </p14:nvContentPartPr>
              <p14:xfrm>
                <a:off x="207369" y="2775398"/>
                <a:ext cx="355680" cy="1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ACE0BA-70AC-454A-ACB4-48F758C5419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8729" y="2766758"/>
                  <a:ext cx="37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BA3B3B-B477-4FE0-BBBF-7989BF2D30D9}"/>
                    </a:ext>
                  </a:extLst>
                </p14:cNvPr>
                <p14:cNvContentPartPr/>
                <p14:nvPr/>
              </p14:nvContentPartPr>
              <p14:xfrm>
                <a:off x="538209" y="2736878"/>
                <a:ext cx="63000" cy="11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BA3B3B-B477-4FE0-BBBF-7989BF2D30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9569" y="2728238"/>
                  <a:ext cx="806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2471B0-E254-433C-B135-91C348A9A6C5}"/>
                  </a:ext>
                </a:extLst>
              </p14:cNvPr>
              <p14:cNvContentPartPr/>
              <p14:nvPr/>
            </p14:nvContentPartPr>
            <p14:xfrm>
              <a:off x="5653809" y="2078438"/>
              <a:ext cx="227520" cy="157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2471B0-E254-433C-B135-91C348A9A6C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644809" y="2069438"/>
                <a:ext cx="245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B555FB7-A789-49A9-BAF6-270403B4033A}"/>
                  </a:ext>
                </a:extLst>
              </p14:cNvPr>
              <p14:cNvContentPartPr/>
              <p14:nvPr/>
            </p14:nvContentPartPr>
            <p14:xfrm>
              <a:off x="6465249" y="1980158"/>
              <a:ext cx="147240" cy="254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B555FB7-A789-49A9-BAF6-270403B4033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456249" y="1971518"/>
                <a:ext cx="164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C24B0F-08C3-463A-A639-145730FE8699}"/>
                  </a:ext>
                </a:extLst>
              </p14:cNvPr>
              <p14:cNvContentPartPr/>
              <p14:nvPr/>
            </p14:nvContentPartPr>
            <p14:xfrm>
              <a:off x="7033689" y="2142518"/>
              <a:ext cx="86400" cy="97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C24B0F-08C3-463A-A639-145730FE869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025049" y="2133878"/>
                <a:ext cx="10404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ADC301F-A3E4-411C-A8E5-1054D66BB369}"/>
              </a:ext>
            </a:extLst>
          </p:cNvPr>
          <p:cNvGrpSpPr/>
          <p:nvPr/>
        </p:nvGrpSpPr>
        <p:grpSpPr>
          <a:xfrm>
            <a:off x="7661169" y="2093918"/>
            <a:ext cx="65160" cy="167760"/>
            <a:chOff x="7661169" y="2093918"/>
            <a:chExt cx="6516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1A4ECB-04C0-4958-9782-D7F65051EC12}"/>
                    </a:ext>
                  </a:extLst>
                </p14:cNvPr>
                <p14:cNvContentPartPr/>
                <p14:nvPr/>
              </p14:nvContentPartPr>
              <p14:xfrm>
                <a:off x="7661169" y="2196878"/>
                <a:ext cx="11160" cy="6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1A4ECB-04C0-4958-9782-D7F65051EC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52529" y="2187878"/>
                  <a:ext cx="28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988F3C-C9F3-470E-9744-B9134430F4CB}"/>
                    </a:ext>
                  </a:extLst>
                </p14:cNvPr>
                <p14:cNvContentPartPr/>
                <p14:nvPr/>
              </p14:nvContentPartPr>
              <p14:xfrm>
                <a:off x="7725969" y="2093918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988F3C-C9F3-470E-9744-B9134430F4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17329" y="2085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18B983D-78BA-4DB9-B824-FFF91DBD6899}"/>
                  </a:ext>
                </a:extLst>
              </p14:cNvPr>
              <p14:cNvContentPartPr/>
              <p14:nvPr/>
            </p14:nvContentPartPr>
            <p14:xfrm>
              <a:off x="8109729" y="2056478"/>
              <a:ext cx="201240" cy="519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18B983D-78BA-4DB9-B824-FFF91DBD689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101089" y="2047478"/>
                <a:ext cx="2188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2983F8-E3E5-4DFE-8411-9FE0C6B74159}"/>
                  </a:ext>
                </a:extLst>
              </p14:cNvPr>
              <p14:cNvContentPartPr/>
              <p14:nvPr/>
            </p14:nvContentPartPr>
            <p14:xfrm>
              <a:off x="7038729" y="2472278"/>
              <a:ext cx="92520" cy="217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2983F8-E3E5-4DFE-8411-9FE0C6B7415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029729" y="2463278"/>
                <a:ext cx="1101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4BF9EB7-1412-4535-9A00-B3360D693470}"/>
                  </a:ext>
                </a:extLst>
              </p14:cNvPr>
              <p14:cNvContentPartPr/>
              <p14:nvPr/>
            </p14:nvContentPartPr>
            <p14:xfrm>
              <a:off x="7309809" y="2428718"/>
              <a:ext cx="254520" cy="325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4BF9EB7-1412-4535-9A00-B3360D69347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301169" y="2420078"/>
                <a:ext cx="272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4E80642-FA17-47AA-8EE9-858FF40B28BB}"/>
                  </a:ext>
                </a:extLst>
              </p14:cNvPr>
              <p14:cNvContentPartPr/>
              <p14:nvPr/>
            </p14:nvContentPartPr>
            <p14:xfrm>
              <a:off x="2591649" y="3137558"/>
              <a:ext cx="141120" cy="212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4E80642-FA17-47AA-8EE9-858FF40B28B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583009" y="3128918"/>
                <a:ext cx="1587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31DD61C-1430-4DB9-B2D4-608A3487E55D}"/>
              </a:ext>
            </a:extLst>
          </p:cNvPr>
          <p:cNvGrpSpPr/>
          <p:nvPr/>
        </p:nvGrpSpPr>
        <p:grpSpPr>
          <a:xfrm>
            <a:off x="4446729" y="3154478"/>
            <a:ext cx="185040" cy="178560"/>
            <a:chOff x="4446729" y="3154478"/>
            <a:chExt cx="18504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7EF3560-847B-4AB0-AACA-15B344DCC26F}"/>
                    </a:ext>
                  </a:extLst>
                </p14:cNvPr>
                <p14:cNvContentPartPr/>
                <p14:nvPr/>
              </p14:nvContentPartPr>
              <p14:xfrm>
                <a:off x="4491009" y="3154478"/>
                <a:ext cx="81000" cy="12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7EF3560-847B-4AB0-AACA-15B344DCC2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82009" y="3145478"/>
                  <a:ext cx="98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8858F78-D409-48E7-B7E7-0FB4FB8DE6AE}"/>
                    </a:ext>
                  </a:extLst>
                </p14:cNvPr>
                <p14:cNvContentPartPr/>
                <p14:nvPr/>
              </p14:nvContentPartPr>
              <p14:xfrm>
                <a:off x="4446729" y="3203078"/>
                <a:ext cx="185040" cy="129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8858F78-D409-48E7-B7E7-0FB4FB8DE6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38089" y="3194078"/>
                  <a:ext cx="20268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4F77C26-17C6-4456-9619-C0099AEFBE3C}"/>
              </a:ext>
            </a:extLst>
          </p:cNvPr>
          <p:cNvGrpSpPr/>
          <p:nvPr/>
        </p:nvGrpSpPr>
        <p:grpSpPr>
          <a:xfrm>
            <a:off x="5025969" y="3169958"/>
            <a:ext cx="693720" cy="401040"/>
            <a:chOff x="5025969" y="3169958"/>
            <a:chExt cx="69372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334D1C-36BA-4C83-B538-F2B395C0054B}"/>
                    </a:ext>
                  </a:extLst>
                </p14:cNvPr>
                <p14:cNvContentPartPr/>
                <p14:nvPr/>
              </p14:nvContentPartPr>
              <p14:xfrm>
                <a:off x="5025969" y="3169958"/>
                <a:ext cx="433800" cy="401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334D1C-36BA-4C83-B538-F2B395C0054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17329" y="3160958"/>
                  <a:ext cx="451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2C6817-1D90-40C8-9E37-7857E9DAE1A7}"/>
                    </a:ext>
                  </a:extLst>
                </p14:cNvPr>
                <p14:cNvContentPartPr/>
                <p14:nvPr/>
              </p14:nvContentPartPr>
              <p14:xfrm>
                <a:off x="5432049" y="3278678"/>
                <a:ext cx="5760" cy="16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2C6817-1D90-40C8-9E37-7857E9DAE1A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23049" y="3269678"/>
                  <a:ext cx="2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356E5B-3FB0-480F-A906-286348F0EBDD}"/>
                    </a:ext>
                  </a:extLst>
                </p14:cNvPr>
                <p14:cNvContentPartPr/>
                <p14:nvPr/>
              </p14:nvContentPartPr>
              <p14:xfrm>
                <a:off x="5513409" y="3370478"/>
                <a:ext cx="206280" cy="93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356E5B-3FB0-480F-A906-286348F0EBD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04769" y="3361478"/>
                  <a:ext cx="223920" cy="11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72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93DFE5-4281-4DEB-BD1C-1D459DB8B418}"/>
              </a:ext>
            </a:extLst>
          </p:cNvPr>
          <p:cNvGrpSpPr/>
          <p:nvPr/>
        </p:nvGrpSpPr>
        <p:grpSpPr>
          <a:xfrm>
            <a:off x="435843" y="165930"/>
            <a:ext cx="384120" cy="549000"/>
            <a:chOff x="435843" y="165930"/>
            <a:chExt cx="38412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63DD56-E536-4836-B021-26D4D4E99344}"/>
                    </a:ext>
                  </a:extLst>
                </p14:cNvPr>
                <p14:cNvContentPartPr/>
                <p14:nvPr/>
              </p14:nvContentPartPr>
              <p14:xfrm>
                <a:off x="435843" y="373290"/>
                <a:ext cx="13320" cy="17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63DD56-E536-4836-B021-26D4D4E993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203" y="355650"/>
                  <a:ext cx="48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BFED79-2339-43DC-81E6-6598ACD9F2F7}"/>
                    </a:ext>
                  </a:extLst>
                </p14:cNvPr>
                <p14:cNvContentPartPr/>
                <p14:nvPr/>
              </p14:nvContentPartPr>
              <p14:xfrm>
                <a:off x="469323" y="252690"/>
                <a:ext cx="1080" cy="3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BFED79-2339-43DC-81E6-6598ACD9F2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683" y="234690"/>
                  <a:ext cx="36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71A199-D10E-45E3-A156-219208DB6F3D}"/>
                    </a:ext>
                  </a:extLst>
                </p14:cNvPr>
                <p14:cNvContentPartPr/>
                <p14:nvPr/>
              </p14:nvContentPartPr>
              <p14:xfrm>
                <a:off x="539163" y="165930"/>
                <a:ext cx="280800" cy="54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71A199-D10E-45E3-A156-219208DB6F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523" y="148290"/>
                  <a:ext cx="316440" cy="58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D4368D-D2C2-4BAE-A14B-6B7DB88F779B}"/>
              </a:ext>
            </a:extLst>
          </p:cNvPr>
          <p:cNvGrpSpPr/>
          <p:nvPr/>
        </p:nvGrpSpPr>
        <p:grpSpPr>
          <a:xfrm>
            <a:off x="1437003" y="172770"/>
            <a:ext cx="1852560" cy="343440"/>
            <a:chOff x="1437003" y="172770"/>
            <a:chExt cx="18525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0B3B97-518A-42CA-AD42-6B87E1A2E7E6}"/>
                    </a:ext>
                  </a:extLst>
                </p14:cNvPr>
                <p14:cNvContentPartPr/>
                <p14:nvPr/>
              </p14:nvContentPartPr>
              <p14:xfrm>
                <a:off x="1437003" y="332250"/>
                <a:ext cx="120960" cy="173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0B3B97-518A-42CA-AD42-6B87E1A2E7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9363" y="314610"/>
                  <a:ext cx="156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FFD73E-2B4F-4F7F-AB05-E0B17D3198AE}"/>
                    </a:ext>
                  </a:extLst>
                </p14:cNvPr>
                <p14:cNvContentPartPr/>
                <p14:nvPr/>
              </p14:nvContentPartPr>
              <p14:xfrm>
                <a:off x="1602963" y="353490"/>
                <a:ext cx="320760" cy="12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FFD73E-2B4F-4F7F-AB05-E0B17D3198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4963" y="335850"/>
                  <a:ext cx="356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A1E42D-B48B-4EDE-ABFE-74DF4FA18E6D}"/>
                    </a:ext>
                  </a:extLst>
                </p14:cNvPr>
                <p14:cNvContentPartPr/>
                <p14:nvPr/>
              </p14:nvContentPartPr>
              <p14:xfrm>
                <a:off x="1990683" y="172770"/>
                <a:ext cx="317160" cy="29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A1E42D-B48B-4EDE-ABFE-74DF4FA18E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3043" y="155130"/>
                  <a:ext cx="352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B65CAA-EF82-4D87-A162-E02B01DAC58A}"/>
                    </a:ext>
                  </a:extLst>
                </p14:cNvPr>
                <p14:cNvContentPartPr/>
                <p14:nvPr/>
              </p14:nvContentPartPr>
              <p14:xfrm>
                <a:off x="2356443" y="259890"/>
                <a:ext cx="2160" cy="2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B65CAA-EF82-4D87-A162-E02B01DAC5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8443" y="242250"/>
                  <a:ext cx="37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60B809-E086-4DAA-91FE-D258329F0754}"/>
                    </a:ext>
                  </a:extLst>
                </p14:cNvPr>
                <p14:cNvContentPartPr/>
                <p14:nvPr/>
              </p14:nvContentPartPr>
              <p14:xfrm>
                <a:off x="2564523" y="210930"/>
                <a:ext cx="49320" cy="258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60B809-E086-4DAA-91FE-D258329F07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6883" y="192930"/>
                  <a:ext cx="84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6F022F-CD79-4821-9DB9-AC46C4809904}"/>
                    </a:ext>
                  </a:extLst>
                </p14:cNvPr>
                <p14:cNvContentPartPr/>
                <p14:nvPr/>
              </p14:nvContentPartPr>
              <p14:xfrm>
                <a:off x="2485683" y="347730"/>
                <a:ext cx="268920" cy="156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6F022F-CD79-4821-9DB9-AC46C48099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7683" y="330090"/>
                  <a:ext cx="304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07F451-B0F1-4810-9214-A420BDE38B9C}"/>
                    </a:ext>
                  </a:extLst>
                </p14:cNvPr>
                <p14:cNvContentPartPr/>
                <p14:nvPr/>
              </p14:nvContentPartPr>
              <p14:xfrm>
                <a:off x="2866203" y="342330"/>
                <a:ext cx="42336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07F451-B0F1-4810-9214-A420BDE38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8203" y="324330"/>
                  <a:ext cx="45900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431CF7-89AA-4312-9EF9-2CD1CEDD9301}"/>
                  </a:ext>
                </a:extLst>
              </p14:cNvPr>
              <p14:cNvContentPartPr/>
              <p14:nvPr/>
            </p14:nvContentPartPr>
            <p14:xfrm>
              <a:off x="3664323" y="323970"/>
              <a:ext cx="42480" cy="6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431CF7-89AA-4312-9EF9-2CD1CEDD93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46323" y="305970"/>
                <a:ext cx="781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6D2626-06FC-42DB-AD0D-E0A341C61D5B}"/>
                  </a:ext>
                </a:extLst>
              </p14:cNvPr>
              <p14:cNvContentPartPr/>
              <p14:nvPr/>
            </p14:nvContentPartPr>
            <p14:xfrm>
              <a:off x="3681243" y="505410"/>
              <a:ext cx="54360" cy="37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6D2626-06FC-42DB-AD0D-E0A341C61D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3243" y="487770"/>
                <a:ext cx="900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AE8FB45-5D52-4EF7-BAFD-E1DA93F384E5}"/>
              </a:ext>
            </a:extLst>
          </p:cNvPr>
          <p:cNvGrpSpPr/>
          <p:nvPr/>
        </p:nvGrpSpPr>
        <p:grpSpPr>
          <a:xfrm>
            <a:off x="440523" y="1583970"/>
            <a:ext cx="627120" cy="504360"/>
            <a:chOff x="440523" y="1583970"/>
            <a:chExt cx="627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D0279F-9996-4D33-81F2-AC2992F4DD7C}"/>
                    </a:ext>
                  </a:extLst>
                </p14:cNvPr>
                <p14:cNvContentPartPr/>
                <p14:nvPr/>
              </p14:nvContentPartPr>
              <p14:xfrm>
                <a:off x="440523" y="1765050"/>
                <a:ext cx="118800" cy="20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D0279F-9996-4D33-81F2-AC2992F4DD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523" y="1747410"/>
                  <a:ext cx="154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FE8ACF-A6EA-4419-9C4C-7A56CDFA5FE0}"/>
                    </a:ext>
                  </a:extLst>
                </p14:cNvPr>
                <p14:cNvContentPartPr/>
                <p14:nvPr/>
              </p14:nvContentPartPr>
              <p14:xfrm>
                <a:off x="565443" y="1583970"/>
                <a:ext cx="137880" cy="36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FE8ACF-A6EA-4419-9C4C-7A56CDFA5F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7443" y="1566330"/>
                  <a:ext cx="1735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2E031E-52F7-40A2-B041-1C275D110874}"/>
                    </a:ext>
                  </a:extLst>
                </p14:cNvPr>
                <p14:cNvContentPartPr/>
                <p14:nvPr/>
              </p14:nvContentPartPr>
              <p14:xfrm>
                <a:off x="750843" y="1830210"/>
                <a:ext cx="13320" cy="113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2E031E-52F7-40A2-B041-1C275D1108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2843" y="1812210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5F639B-805A-436B-B351-D09637DE09D0}"/>
                    </a:ext>
                  </a:extLst>
                </p14:cNvPr>
                <p14:cNvContentPartPr/>
                <p14:nvPr/>
              </p14:nvContentPartPr>
              <p14:xfrm>
                <a:off x="822483" y="1724010"/>
                <a:ext cx="2880" cy="2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5F639B-805A-436B-B351-D09637DE09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4483" y="1706010"/>
                  <a:ext cx="38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FA29B7-3F0A-4A30-BBA1-7382FEDCB83F}"/>
                    </a:ext>
                  </a:extLst>
                </p14:cNvPr>
                <p14:cNvContentPartPr/>
                <p14:nvPr/>
              </p14:nvContentPartPr>
              <p14:xfrm>
                <a:off x="869643" y="1676130"/>
                <a:ext cx="198000" cy="412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FA29B7-3F0A-4A30-BBA1-7382FEDCB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1643" y="1658130"/>
                  <a:ext cx="23364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E3FB072-A2CF-4312-9F0C-7D4DD2584337}"/>
              </a:ext>
            </a:extLst>
          </p:cNvPr>
          <p:cNvGrpSpPr/>
          <p:nvPr/>
        </p:nvGrpSpPr>
        <p:grpSpPr>
          <a:xfrm>
            <a:off x="1686483" y="1682970"/>
            <a:ext cx="1567080" cy="341640"/>
            <a:chOff x="1686483" y="1682970"/>
            <a:chExt cx="156708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3558F1-41A5-4691-8A9A-67B3B9E5E25F}"/>
                    </a:ext>
                  </a:extLst>
                </p14:cNvPr>
                <p14:cNvContentPartPr/>
                <p14:nvPr/>
              </p14:nvContentPartPr>
              <p14:xfrm>
                <a:off x="1686483" y="1751010"/>
                <a:ext cx="70560" cy="142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3558F1-41A5-4691-8A9A-67B3B9E5E2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8843" y="1733370"/>
                  <a:ext cx="106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C61A48-BA77-4561-BB89-8741486A60C9}"/>
                    </a:ext>
                  </a:extLst>
                </p14:cNvPr>
                <p14:cNvContentPartPr/>
                <p14:nvPr/>
              </p14:nvContentPartPr>
              <p14:xfrm>
                <a:off x="1817883" y="1794210"/>
                <a:ext cx="280440" cy="155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C61A48-BA77-4561-BB89-8741486A60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99883" y="1776210"/>
                  <a:ext cx="316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E675BE-5DED-4D17-A9B1-24433275C6E3}"/>
                    </a:ext>
                  </a:extLst>
                </p14:cNvPr>
                <p14:cNvContentPartPr/>
                <p14:nvPr/>
              </p14:nvContentPartPr>
              <p14:xfrm>
                <a:off x="2144763" y="1844250"/>
                <a:ext cx="89280" cy="10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E675BE-5DED-4D17-A9B1-24433275C6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6763" y="1826250"/>
                  <a:ext cx="124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FD92D9-782F-4095-95D7-0BBE7FFEB867}"/>
                    </a:ext>
                  </a:extLst>
                </p14:cNvPr>
                <p14:cNvContentPartPr/>
                <p14:nvPr/>
              </p14:nvContentPartPr>
              <p14:xfrm>
                <a:off x="2265363" y="1682970"/>
                <a:ext cx="164520" cy="305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FD92D9-782F-4095-95D7-0BBE7FFEB8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7363" y="1664970"/>
                  <a:ext cx="200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4CF972-F5D4-474A-8608-44A4825C5A92}"/>
                    </a:ext>
                  </a:extLst>
                </p14:cNvPr>
                <p14:cNvContentPartPr/>
                <p14:nvPr/>
              </p14:nvContentPartPr>
              <p14:xfrm>
                <a:off x="2500443" y="1709250"/>
                <a:ext cx="11880" cy="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4CF972-F5D4-474A-8608-44A4825C5A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2443" y="1691610"/>
                  <a:ext cx="47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211F9B-C769-4FE1-9834-9AE0D7A371C2}"/>
                    </a:ext>
                  </a:extLst>
                </p14:cNvPr>
                <p14:cNvContentPartPr/>
                <p14:nvPr/>
              </p14:nvContentPartPr>
              <p14:xfrm>
                <a:off x="2609523" y="1753890"/>
                <a:ext cx="215640" cy="270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211F9B-C769-4FE1-9834-9AE0D7A371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91523" y="1736250"/>
                  <a:ext cx="251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C40978-7B14-4D5C-BC22-F293F24B7233}"/>
                    </a:ext>
                  </a:extLst>
                </p14:cNvPr>
                <p14:cNvContentPartPr/>
                <p14:nvPr/>
              </p14:nvContentPartPr>
              <p14:xfrm>
                <a:off x="2835243" y="182841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C40978-7B14-4D5C-BC22-F293F24B72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7603" y="18107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5B006C-D530-4184-8CE0-2E00A7D9F7C5}"/>
                    </a:ext>
                  </a:extLst>
                </p14:cNvPr>
                <p14:cNvContentPartPr/>
                <p14:nvPr/>
              </p14:nvContentPartPr>
              <p14:xfrm>
                <a:off x="2913363" y="1870890"/>
                <a:ext cx="340200" cy="12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5B006C-D530-4184-8CE0-2E00A7D9F7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5723" y="1853250"/>
                  <a:ext cx="37584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592C34F-B40A-4594-928A-A0EED74F752C}"/>
                  </a:ext>
                </a:extLst>
              </p14:cNvPr>
              <p14:cNvContentPartPr/>
              <p14:nvPr/>
            </p14:nvContentPartPr>
            <p14:xfrm>
              <a:off x="3608883" y="181905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592C34F-B40A-4594-928A-A0EED74F75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91243" y="18014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B451E7A-1FEC-431E-A06E-DFCF32B07F88}"/>
                  </a:ext>
                </a:extLst>
              </p14:cNvPr>
              <p14:cNvContentPartPr/>
              <p14:nvPr/>
            </p14:nvContentPartPr>
            <p14:xfrm>
              <a:off x="3608163" y="1941450"/>
              <a:ext cx="360" cy="9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B451E7A-1FEC-431E-A06E-DFCF32B07F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90163" y="1923450"/>
                <a:ext cx="360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E8E4950-69AC-4D80-8796-819B6B0AE9B1}"/>
                  </a:ext>
                </a:extLst>
              </p14:cNvPr>
              <p14:cNvContentPartPr/>
              <p14:nvPr/>
            </p14:nvContentPartPr>
            <p14:xfrm>
              <a:off x="1764243" y="2346090"/>
              <a:ext cx="497160" cy="57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E8E4950-69AC-4D80-8796-819B6B0AE9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46243" y="2328450"/>
                <a:ext cx="53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79C0703-CC45-4182-8F83-DE1162E54E87}"/>
                  </a:ext>
                </a:extLst>
              </p14:cNvPr>
              <p14:cNvContentPartPr/>
              <p14:nvPr/>
            </p14:nvContentPartPr>
            <p14:xfrm>
              <a:off x="1863603" y="2667570"/>
              <a:ext cx="429840" cy="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79C0703-CC45-4182-8F83-DE1162E54E8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45603" y="2649570"/>
                <a:ext cx="465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81B8000-95F4-4DE7-B815-C0573A489CB3}"/>
                  </a:ext>
                </a:extLst>
              </p14:cNvPr>
              <p14:cNvContentPartPr/>
              <p14:nvPr/>
            </p14:nvContentPartPr>
            <p14:xfrm>
              <a:off x="1911483" y="3041610"/>
              <a:ext cx="137160" cy="12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81B8000-95F4-4DE7-B815-C0573A489CB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93483" y="3023610"/>
                <a:ext cx="17280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62469E2-6BF5-49FF-BE18-6ED913526E91}"/>
              </a:ext>
            </a:extLst>
          </p:cNvPr>
          <p:cNvGrpSpPr/>
          <p:nvPr/>
        </p:nvGrpSpPr>
        <p:grpSpPr>
          <a:xfrm>
            <a:off x="524763" y="2254650"/>
            <a:ext cx="995760" cy="766800"/>
            <a:chOff x="524763" y="2254650"/>
            <a:chExt cx="995760" cy="7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A6502B-B80D-48B3-AA44-876ED05D2962}"/>
                    </a:ext>
                  </a:extLst>
                </p14:cNvPr>
                <p14:cNvContentPartPr/>
                <p14:nvPr/>
              </p14:nvContentPartPr>
              <p14:xfrm>
                <a:off x="532683" y="2550930"/>
                <a:ext cx="62460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A6502B-B80D-48B3-AA44-876ED05D29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5043" y="2533290"/>
                  <a:ext cx="660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A7B3E3-76DB-4F20-98A2-C05D28551E2D}"/>
                    </a:ext>
                  </a:extLst>
                </p14:cNvPr>
                <p14:cNvContentPartPr/>
                <p14:nvPr/>
              </p14:nvContentPartPr>
              <p14:xfrm>
                <a:off x="524763" y="2254650"/>
                <a:ext cx="683640" cy="132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A7B3E3-76DB-4F20-98A2-C05D28551E2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6763" y="2236650"/>
                  <a:ext cx="719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B32042-73B2-49F2-9E33-6AD4194B1B47}"/>
                    </a:ext>
                  </a:extLst>
                </p14:cNvPr>
                <p14:cNvContentPartPr/>
                <p14:nvPr/>
              </p14:nvContentPartPr>
              <p14:xfrm>
                <a:off x="1403883" y="2346810"/>
                <a:ext cx="86400" cy="1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B32042-73B2-49F2-9E33-6AD4194B1B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86243" y="2329170"/>
                  <a:ext cx="122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D05AB8-4F9B-4E9C-B528-15287CF30259}"/>
                    </a:ext>
                  </a:extLst>
                </p14:cNvPr>
                <p14:cNvContentPartPr/>
                <p14:nvPr/>
              </p14:nvContentPartPr>
              <p14:xfrm>
                <a:off x="1442763" y="2654250"/>
                <a:ext cx="77760" cy="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D05AB8-4F9B-4E9C-B528-15287CF3025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25123" y="2636610"/>
                  <a:ext cx="11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DC2D5C-C8BF-4832-A6DF-1D10A46AC918}"/>
                    </a:ext>
                  </a:extLst>
                </p14:cNvPr>
                <p14:cNvContentPartPr/>
                <p14:nvPr/>
              </p14:nvContentPartPr>
              <p14:xfrm>
                <a:off x="576243" y="2844690"/>
                <a:ext cx="551520" cy="151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DC2D5C-C8BF-4832-A6DF-1D10A46AC9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8603" y="2827050"/>
                  <a:ext cx="587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9CE3E9F-DE9F-49B0-9FDE-81ACE2E8E29B}"/>
                    </a:ext>
                  </a:extLst>
                </p14:cNvPr>
                <p14:cNvContentPartPr/>
                <p14:nvPr/>
              </p14:nvContentPartPr>
              <p14:xfrm>
                <a:off x="1309563" y="3006330"/>
                <a:ext cx="201960" cy="15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9CE3E9F-DE9F-49B0-9FDE-81ACE2E8E29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91563" y="2988690"/>
                  <a:ext cx="237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EE459A-35FB-4BCC-BCBC-58C4A0951CCB}"/>
                    </a:ext>
                  </a:extLst>
                </p14:cNvPr>
                <p14:cNvContentPartPr/>
                <p14:nvPr/>
              </p14:nvContentPartPr>
              <p14:xfrm>
                <a:off x="1277163" y="2363010"/>
                <a:ext cx="57960" cy="634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EE459A-35FB-4BCC-BCBC-58C4A0951CC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59163" y="2345010"/>
                  <a:ext cx="93600" cy="66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F792857-6FA9-4D52-9C60-CDB68EBCDF8E}"/>
              </a:ext>
            </a:extLst>
          </p:cNvPr>
          <p:cNvGrpSpPr/>
          <p:nvPr/>
        </p:nvGrpSpPr>
        <p:grpSpPr>
          <a:xfrm>
            <a:off x="448443" y="890970"/>
            <a:ext cx="2013840" cy="527400"/>
            <a:chOff x="448443" y="890970"/>
            <a:chExt cx="201384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29515D-A82A-41EC-9B06-451557C63B6D}"/>
                    </a:ext>
                  </a:extLst>
                </p14:cNvPr>
                <p14:cNvContentPartPr/>
                <p14:nvPr/>
              </p14:nvContentPartPr>
              <p14:xfrm>
                <a:off x="491283" y="894570"/>
                <a:ext cx="3600" cy="1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29515D-A82A-41EC-9B06-451557C63B6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3643" y="876930"/>
                  <a:ext cx="3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8E331C-794D-48AB-81E8-A759953FD4CF}"/>
                    </a:ext>
                  </a:extLst>
                </p14:cNvPr>
                <p14:cNvContentPartPr/>
                <p14:nvPr/>
              </p14:nvContentPartPr>
              <p14:xfrm>
                <a:off x="478323" y="890970"/>
                <a:ext cx="836640" cy="12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8E331C-794D-48AB-81E8-A759953FD4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0323" y="872970"/>
                  <a:ext cx="872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AD6EF2-47DC-49FA-B4A1-19EE1775EAB9}"/>
                    </a:ext>
                  </a:extLst>
                </p14:cNvPr>
                <p14:cNvContentPartPr/>
                <p14:nvPr/>
              </p14:nvContentPartPr>
              <p14:xfrm>
                <a:off x="448443" y="1267170"/>
                <a:ext cx="838800" cy="11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AD6EF2-47DC-49FA-B4A1-19EE1775EAB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0443" y="1249170"/>
                  <a:ext cx="874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6996DA-04BA-4267-8D99-6BC6969DBF55}"/>
                    </a:ext>
                  </a:extLst>
                </p14:cNvPr>
                <p14:cNvContentPartPr/>
                <p14:nvPr/>
              </p14:nvContentPartPr>
              <p14:xfrm>
                <a:off x="1438803" y="1362930"/>
                <a:ext cx="7272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6996DA-04BA-4267-8D99-6BC6969DBF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21163" y="1345290"/>
                  <a:ext cx="108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8576EB-BDA8-4B28-8F45-E503C03B2AA6}"/>
                    </a:ext>
                  </a:extLst>
                </p14:cNvPr>
                <p14:cNvContentPartPr/>
                <p14:nvPr/>
              </p14:nvContentPartPr>
              <p14:xfrm>
                <a:off x="1600803" y="1354650"/>
                <a:ext cx="28404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8576EB-BDA8-4B28-8F45-E503C03B2A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82803" y="1337010"/>
                  <a:ext cx="319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900828-19BB-4CFA-995A-502967959304}"/>
                    </a:ext>
                  </a:extLst>
                </p14:cNvPr>
                <p14:cNvContentPartPr/>
                <p14:nvPr/>
              </p14:nvContentPartPr>
              <p14:xfrm>
                <a:off x="1940643" y="1355010"/>
                <a:ext cx="521640" cy="2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900828-19BB-4CFA-995A-5029679593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23003" y="1337010"/>
                  <a:ext cx="557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72B5B9-3455-4F0B-91C6-AA6FD1EE7320}"/>
                    </a:ext>
                  </a:extLst>
                </p14:cNvPr>
                <p14:cNvContentPartPr/>
                <p14:nvPr/>
              </p14:nvContentPartPr>
              <p14:xfrm>
                <a:off x="1372923" y="1096530"/>
                <a:ext cx="27360" cy="321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72B5B9-3455-4F0B-91C6-AA6FD1EE732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55283" y="1078890"/>
                  <a:ext cx="63000" cy="35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593901-7209-41E6-A83F-1A0B70FC05D2}"/>
                  </a:ext>
                </a:extLst>
              </p14:cNvPr>
              <p14:cNvContentPartPr/>
              <p14:nvPr/>
            </p14:nvContentPartPr>
            <p14:xfrm>
              <a:off x="776763" y="643650"/>
              <a:ext cx="194760" cy="216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593901-7209-41E6-A83F-1A0B70FC05D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9123" y="625650"/>
                <a:ext cx="2304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594CDEE-A39E-4CEA-83F4-B090F0E9F9B6}"/>
              </a:ext>
            </a:extLst>
          </p:cNvPr>
          <p:cNvGrpSpPr/>
          <p:nvPr/>
        </p:nvGrpSpPr>
        <p:grpSpPr>
          <a:xfrm>
            <a:off x="745083" y="1131090"/>
            <a:ext cx="172800" cy="183240"/>
            <a:chOff x="745083" y="1131090"/>
            <a:chExt cx="17280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A873F1-9A95-4131-86C1-0486F18A5C7D}"/>
                    </a:ext>
                  </a:extLst>
                </p14:cNvPr>
                <p14:cNvContentPartPr/>
                <p14:nvPr/>
              </p14:nvContentPartPr>
              <p14:xfrm>
                <a:off x="834723" y="1131090"/>
                <a:ext cx="8316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A873F1-9A95-4131-86C1-0486F18A5C7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6723" y="1113090"/>
                  <a:ext cx="118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CDF1DB-D2F1-4685-BBF0-A79280F48612}"/>
                    </a:ext>
                  </a:extLst>
                </p14:cNvPr>
                <p14:cNvContentPartPr/>
                <p14:nvPr/>
              </p14:nvContentPartPr>
              <p14:xfrm>
                <a:off x="745083" y="1171410"/>
                <a:ext cx="135360" cy="142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CDF1DB-D2F1-4685-BBF0-A79280F4861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7443" y="1153410"/>
                  <a:ext cx="1710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2E970E6-D99B-4E06-9A24-41FCB4C169D5}"/>
              </a:ext>
            </a:extLst>
          </p:cNvPr>
          <p:cNvGrpSpPr/>
          <p:nvPr/>
        </p:nvGrpSpPr>
        <p:grpSpPr>
          <a:xfrm>
            <a:off x="443403" y="3207930"/>
            <a:ext cx="739800" cy="328680"/>
            <a:chOff x="443403" y="3207930"/>
            <a:chExt cx="7398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91DF58-92F0-41A7-9503-5ADAB0EE066A}"/>
                    </a:ext>
                  </a:extLst>
                </p14:cNvPr>
                <p14:cNvContentPartPr/>
                <p14:nvPr/>
              </p14:nvContentPartPr>
              <p14:xfrm>
                <a:off x="443403" y="3392250"/>
                <a:ext cx="130320" cy="95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91DF58-92F0-41A7-9503-5ADAB0EE06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5403" y="3374250"/>
                  <a:ext cx="165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B1385C-4053-48E0-B299-5E48121CE25B}"/>
                    </a:ext>
                  </a:extLst>
                </p14:cNvPr>
                <p14:cNvContentPartPr/>
                <p14:nvPr/>
              </p14:nvContentPartPr>
              <p14:xfrm>
                <a:off x="630243" y="3207930"/>
                <a:ext cx="94320" cy="26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B1385C-4053-48E0-B299-5E48121CE25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2243" y="3190290"/>
                  <a:ext cx="129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D3C2AE-6448-465A-B5C5-11BA8347B4E9}"/>
                    </a:ext>
                  </a:extLst>
                </p14:cNvPr>
                <p14:cNvContentPartPr/>
                <p14:nvPr/>
              </p14:nvContentPartPr>
              <p14:xfrm>
                <a:off x="763803" y="3378570"/>
                <a:ext cx="81720" cy="138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D3C2AE-6448-465A-B5C5-11BA8347B4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5803" y="3360930"/>
                  <a:ext cx="117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68CFA9-C6CB-4653-9C57-F0FD49E06AD7}"/>
                    </a:ext>
                  </a:extLst>
                </p14:cNvPr>
                <p14:cNvContentPartPr/>
                <p14:nvPr/>
              </p14:nvContentPartPr>
              <p14:xfrm>
                <a:off x="902043" y="3387930"/>
                <a:ext cx="182520" cy="131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68CFA9-C6CB-4653-9C57-F0FD49E06A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4403" y="3370290"/>
                  <a:ext cx="218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DF4D72-3C3C-4016-BB70-C09F7D33882A}"/>
                    </a:ext>
                  </a:extLst>
                </p14:cNvPr>
                <p14:cNvContentPartPr/>
                <p14:nvPr/>
              </p14:nvContentPartPr>
              <p14:xfrm>
                <a:off x="1164843" y="3417810"/>
                <a:ext cx="684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DF4D72-3C3C-4016-BB70-C09F7D3388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46843" y="3399810"/>
                  <a:ext cx="42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E98378D-959F-4E6B-B3BB-5A1422807DCB}"/>
                    </a:ext>
                  </a:extLst>
                </p14:cNvPr>
                <p14:cNvContentPartPr/>
                <p14:nvPr/>
              </p14:nvContentPartPr>
              <p14:xfrm>
                <a:off x="1182843" y="3536250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E98378D-959F-4E6B-B3BB-5A1422807D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4843" y="35186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E1D8EAA-7B50-4105-ACA6-FC346214A36C}"/>
                  </a:ext>
                </a:extLst>
              </p14:cNvPr>
              <p14:cNvContentPartPr/>
              <p14:nvPr/>
            </p14:nvContentPartPr>
            <p14:xfrm>
              <a:off x="415683" y="3749370"/>
              <a:ext cx="541440" cy="85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E1D8EAA-7B50-4105-ACA6-FC346214A3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7683" y="3731370"/>
                <a:ext cx="5770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A7023E0-69B0-46FB-B755-EAB762C6CEBF}"/>
                  </a:ext>
                </a:extLst>
              </p14:cNvPr>
              <p14:cNvContentPartPr/>
              <p14:nvPr/>
            </p14:nvContentPartPr>
            <p14:xfrm>
              <a:off x="378963" y="3989490"/>
              <a:ext cx="463320" cy="143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A7023E0-69B0-46FB-B755-EAB762C6CEB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1323" y="3971490"/>
                <a:ext cx="498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79D12C2-A625-4046-B62C-B8086A8C786A}"/>
                  </a:ext>
                </a:extLst>
              </p14:cNvPr>
              <p14:cNvContentPartPr/>
              <p14:nvPr/>
            </p14:nvContentPartPr>
            <p14:xfrm>
              <a:off x="1238643" y="3887610"/>
              <a:ext cx="677880" cy="31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79D12C2-A625-4046-B62C-B8086A8C78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21003" y="3869970"/>
                <a:ext cx="7135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426ED9-3340-4AE4-A21A-40EDCAB83BEA}"/>
                  </a:ext>
                </a:extLst>
              </p14:cNvPr>
              <p14:cNvContentPartPr/>
              <p14:nvPr/>
            </p14:nvContentPartPr>
            <p14:xfrm>
              <a:off x="1139643" y="4110090"/>
              <a:ext cx="630000" cy="66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426ED9-3340-4AE4-A21A-40EDCAB83BE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21643" y="4092450"/>
                <a:ext cx="6656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A7F61C8-6688-424E-A7E3-0423FD4B1F92}"/>
              </a:ext>
            </a:extLst>
          </p:cNvPr>
          <p:cNvGrpSpPr/>
          <p:nvPr/>
        </p:nvGrpSpPr>
        <p:grpSpPr>
          <a:xfrm>
            <a:off x="5808843" y="1529250"/>
            <a:ext cx="1308960" cy="427680"/>
            <a:chOff x="5808843" y="1529250"/>
            <a:chExt cx="130896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80C22A-4DE9-4D6B-A2B8-81826B45F8A6}"/>
                    </a:ext>
                  </a:extLst>
                </p14:cNvPr>
                <p14:cNvContentPartPr/>
                <p14:nvPr/>
              </p14:nvContentPartPr>
              <p14:xfrm>
                <a:off x="5808843" y="1540770"/>
                <a:ext cx="144000" cy="288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80C22A-4DE9-4D6B-A2B8-81826B45F8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91203" y="1523130"/>
                  <a:ext cx="179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1BCBD9-3B0F-4650-B62F-D18F7CED5F9B}"/>
                    </a:ext>
                  </a:extLst>
                </p14:cNvPr>
                <p14:cNvContentPartPr/>
                <p14:nvPr/>
              </p14:nvContentPartPr>
              <p14:xfrm>
                <a:off x="6043563" y="1688730"/>
                <a:ext cx="203400" cy="136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1BCBD9-3B0F-4650-B62F-D18F7CED5F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25563" y="1670730"/>
                  <a:ext cx="239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D0B5438-61A7-4A3C-A201-D3A099EF8504}"/>
                    </a:ext>
                  </a:extLst>
                </p14:cNvPr>
                <p14:cNvContentPartPr/>
                <p14:nvPr/>
              </p14:nvContentPartPr>
              <p14:xfrm>
                <a:off x="6335883" y="1731930"/>
                <a:ext cx="6840" cy="66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D0B5438-61A7-4A3C-A201-D3A099EF85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18243" y="1714290"/>
                  <a:ext cx="42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9C0A22-8675-40F0-8CF6-49A73C3521F6}"/>
                    </a:ext>
                  </a:extLst>
                </p14:cNvPr>
                <p14:cNvContentPartPr/>
                <p14:nvPr/>
              </p14:nvContentPartPr>
              <p14:xfrm>
                <a:off x="6397083" y="1529250"/>
                <a:ext cx="197280" cy="181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9C0A22-8675-40F0-8CF6-49A73C3521F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79083" y="1511250"/>
                  <a:ext cx="232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5968155-18F3-4D3C-BCDF-B341B5B34D1B}"/>
                    </a:ext>
                  </a:extLst>
                </p14:cNvPr>
                <p14:cNvContentPartPr/>
                <p14:nvPr/>
              </p14:nvContentPartPr>
              <p14:xfrm>
                <a:off x="6519123" y="1597290"/>
                <a:ext cx="122400" cy="1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5968155-18F3-4D3C-BCDF-B341B5B34D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01123" y="1579290"/>
                  <a:ext cx="158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3D3FB6-0EA5-441B-8024-601FFAA0483B}"/>
                    </a:ext>
                  </a:extLst>
                </p14:cNvPr>
                <p14:cNvContentPartPr/>
                <p14:nvPr/>
              </p14:nvContentPartPr>
              <p14:xfrm>
                <a:off x="6713883" y="1639770"/>
                <a:ext cx="403920" cy="317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3D3FB6-0EA5-441B-8024-601FFAA048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95883" y="1621770"/>
                  <a:ext cx="43956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F7509A7-AE1B-4068-9D5A-0294BE6F95D4}"/>
              </a:ext>
            </a:extLst>
          </p:cNvPr>
          <p:cNvGrpSpPr/>
          <p:nvPr/>
        </p:nvGrpSpPr>
        <p:grpSpPr>
          <a:xfrm>
            <a:off x="1451763" y="695490"/>
            <a:ext cx="1105920" cy="387720"/>
            <a:chOff x="1451763" y="695490"/>
            <a:chExt cx="11059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523E75-DCC7-424F-97C1-FD8F233418AA}"/>
                    </a:ext>
                  </a:extLst>
                </p14:cNvPr>
                <p14:cNvContentPartPr/>
                <p14:nvPr/>
              </p14:nvContentPartPr>
              <p14:xfrm>
                <a:off x="1451763" y="865770"/>
                <a:ext cx="154800" cy="21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523E75-DCC7-424F-97C1-FD8F233418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34123" y="848130"/>
                  <a:ext cx="190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51467A-FE97-47E3-B81E-41650F2F7792}"/>
                    </a:ext>
                  </a:extLst>
                </p14:cNvPr>
                <p14:cNvContentPartPr/>
                <p14:nvPr/>
              </p14:nvContentPartPr>
              <p14:xfrm>
                <a:off x="1726803" y="807450"/>
                <a:ext cx="81720" cy="20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51467A-FE97-47E3-B81E-41650F2F77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08803" y="789810"/>
                  <a:ext cx="117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2EB0F8-D30B-4C15-BBE8-3CD93BB58CE8}"/>
                    </a:ext>
                  </a:extLst>
                </p14:cNvPr>
                <p14:cNvContentPartPr/>
                <p14:nvPr/>
              </p14:nvContentPartPr>
              <p14:xfrm>
                <a:off x="1893483" y="845610"/>
                <a:ext cx="6840" cy="14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2EB0F8-D30B-4C15-BBE8-3CD93BB58C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75843" y="827610"/>
                  <a:ext cx="42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814A68-BAFB-43DE-AEC0-419E84D00A5B}"/>
                    </a:ext>
                  </a:extLst>
                </p14:cNvPr>
                <p14:cNvContentPartPr/>
                <p14:nvPr/>
              </p14:nvContentPartPr>
              <p14:xfrm>
                <a:off x="1914723" y="769290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814A68-BAFB-43DE-AEC0-419E84D00A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96723" y="7516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4674170-6934-4730-9954-095470DAC3C1}"/>
                    </a:ext>
                  </a:extLst>
                </p14:cNvPr>
                <p14:cNvContentPartPr/>
                <p14:nvPr/>
              </p14:nvContentPartPr>
              <p14:xfrm>
                <a:off x="1951443" y="718890"/>
                <a:ext cx="336240" cy="249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4674170-6934-4730-9954-095470DAC3C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33443" y="701250"/>
                  <a:ext cx="371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69EBB8-4B1E-4AAF-891B-6446E1708ECE}"/>
                    </a:ext>
                  </a:extLst>
                </p14:cNvPr>
                <p14:cNvContentPartPr/>
                <p14:nvPr/>
              </p14:nvContentPartPr>
              <p14:xfrm>
                <a:off x="2554803" y="695490"/>
                <a:ext cx="2880" cy="90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69EBB8-4B1E-4AAF-891B-6446E1708E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36803" y="677490"/>
                  <a:ext cx="38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D0D0902-BB98-47F4-92C3-B01E233B944B}"/>
                    </a:ext>
                  </a:extLst>
                </p14:cNvPr>
                <p14:cNvContentPartPr/>
                <p14:nvPr/>
              </p14:nvContentPartPr>
              <p14:xfrm>
                <a:off x="2403603" y="709530"/>
                <a:ext cx="39960" cy="303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D0D0902-BB98-47F4-92C3-B01E233B94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85963" y="691530"/>
                  <a:ext cx="7560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2928CF0-CB07-427F-8EFC-B7ECE01897CF}"/>
                  </a:ext>
                </a:extLst>
              </p14:cNvPr>
              <p14:cNvContentPartPr/>
              <p14:nvPr/>
            </p14:nvContentPartPr>
            <p14:xfrm>
              <a:off x="2825523" y="829410"/>
              <a:ext cx="170280" cy="146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2928CF0-CB07-427F-8EFC-B7ECE01897C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07883" y="811770"/>
                <a:ext cx="2059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604708-86A1-404E-8FD1-60D3CA457EBB}"/>
              </a:ext>
            </a:extLst>
          </p:cNvPr>
          <p:cNvGrpSpPr/>
          <p:nvPr/>
        </p:nvGrpSpPr>
        <p:grpSpPr>
          <a:xfrm>
            <a:off x="3102003" y="807450"/>
            <a:ext cx="466560" cy="159120"/>
            <a:chOff x="3102003" y="807450"/>
            <a:chExt cx="4665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5351E7-605A-4376-8034-58F88802AF5A}"/>
                    </a:ext>
                  </a:extLst>
                </p14:cNvPr>
                <p14:cNvContentPartPr/>
                <p14:nvPr/>
              </p14:nvContentPartPr>
              <p14:xfrm>
                <a:off x="3102003" y="857130"/>
                <a:ext cx="125640" cy="109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5351E7-605A-4376-8034-58F88802AF5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84363" y="839490"/>
                  <a:ext cx="16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47000BA-CDB0-4E28-A7FC-9378ED74A34F}"/>
                    </a:ext>
                  </a:extLst>
                </p14:cNvPr>
                <p14:cNvContentPartPr/>
                <p14:nvPr/>
              </p14:nvContentPartPr>
              <p14:xfrm>
                <a:off x="3264003" y="887730"/>
                <a:ext cx="154080" cy="77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47000BA-CDB0-4E28-A7FC-9378ED74A3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46363" y="869730"/>
                  <a:ext cx="189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DB0731-A604-4DD8-B540-30C52B16083D}"/>
                    </a:ext>
                  </a:extLst>
                </p14:cNvPr>
                <p14:cNvContentPartPr/>
                <p14:nvPr/>
              </p14:nvContentPartPr>
              <p14:xfrm>
                <a:off x="3477123" y="807450"/>
                <a:ext cx="91440" cy="140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DB0731-A604-4DD8-B540-30C52B1608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59123" y="789450"/>
                  <a:ext cx="1270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AC719C-6805-46F5-BAE7-4C168D743A03}"/>
              </a:ext>
            </a:extLst>
          </p:cNvPr>
          <p:cNvGrpSpPr/>
          <p:nvPr/>
        </p:nvGrpSpPr>
        <p:grpSpPr>
          <a:xfrm>
            <a:off x="3869883" y="846330"/>
            <a:ext cx="96480" cy="88200"/>
            <a:chOff x="3869883" y="846330"/>
            <a:chExt cx="964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AA71F0-5B12-4F2C-84CE-6CF00A775AD8}"/>
                    </a:ext>
                  </a:extLst>
                </p14:cNvPr>
                <p14:cNvContentPartPr/>
                <p14:nvPr/>
              </p14:nvContentPartPr>
              <p14:xfrm>
                <a:off x="3869883" y="846330"/>
                <a:ext cx="96480" cy="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AA71F0-5B12-4F2C-84CE-6CF00A775A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2243" y="828330"/>
                  <a:ext cx="132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0E3B871-617E-40EF-82D7-3FE24619C2E9}"/>
                    </a:ext>
                  </a:extLst>
                </p14:cNvPr>
                <p14:cNvContentPartPr/>
                <p14:nvPr/>
              </p14:nvContentPartPr>
              <p14:xfrm>
                <a:off x="3900123" y="912930"/>
                <a:ext cx="6372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0E3B871-617E-40EF-82D7-3FE24619C2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82123" y="894930"/>
                  <a:ext cx="993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B093567-EDF4-46B4-BD57-B8B60C9D091D}"/>
                  </a:ext>
                </a:extLst>
              </p14:cNvPr>
              <p14:cNvContentPartPr/>
              <p14:nvPr/>
            </p14:nvContentPartPr>
            <p14:xfrm>
              <a:off x="4404483" y="663090"/>
              <a:ext cx="21600" cy="117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B093567-EDF4-46B4-BD57-B8B60C9D091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86483" y="645450"/>
                <a:ext cx="57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40DCB04-350B-4489-B0D0-26C2B9130ECB}"/>
                  </a:ext>
                </a:extLst>
              </p14:cNvPr>
              <p14:cNvContentPartPr/>
              <p14:nvPr/>
            </p14:nvContentPartPr>
            <p14:xfrm>
              <a:off x="4549203" y="925170"/>
              <a:ext cx="15120" cy="132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40DCB04-350B-4489-B0D0-26C2B9130EC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31203" y="907530"/>
                <a:ext cx="507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E135553-34E5-4AC2-BA24-2873EDCF8F07}"/>
              </a:ext>
            </a:extLst>
          </p:cNvPr>
          <p:cNvGrpSpPr/>
          <p:nvPr/>
        </p:nvGrpSpPr>
        <p:grpSpPr>
          <a:xfrm>
            <a:off x="4783563" y="788370"/>
            <a:ext cx="550080" cy="187920"/>
            <a:chOff x="4783563" y="788370"/>
            <a:chExt cx="55008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887767-FE50-4D59-BFAC-3BA4EF0C7DB2}"/>
                    </a:ext>
                  </a:extLst>
                </p14:cNvPr>
                <p14:cNvContentPartPr/>
                <p14:nvPr/>
              </p14:nvContentPartPr>
              <p14:xfrm>
                <a:off x="4783563" y="788370"/>
                <a:ext cx="14040" cy="138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887767-FE50-4D59-BFAC-3BA4EF0C7D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65563" y="770730"/>
                  <a:ext cx="49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F660F0-C32D-4CE0-945F-3923E739B1FE}"/>
                    </a:ext>
                  </a:extLst>
                </p14:cNvPr>
                <p14:cNvContentPartPr/>
                <p14:nvPr/>
              </p14:nvContentPartPr>
              <p14:xfrm>
                <a:off x="4812723" y="843810"/>
                <a:ext cx="115200" cy="51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F660F0-C32D-4CE0-945F-3923E739B1F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94723" y="825810"/>
                  <a:ext cx="150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921C94-3805-416F-AAC3-8D78077F025F}"/>
                    </a:ext>
                  </a:extLst>
                </p14:cNvPr>
                <p14:cNvContentPartPr/>
                <p14:nvPr/>
              </p14:nvContentPartPr>
              <p14:xfrm>
                <a:off x="4973643" y="851370"/>
                <a:ext cx="360000" cy="124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921C94-3805-416F-AAC3-8D78077F02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56003" y="833730"/>
                  <a:ext cx="39564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01CE6BB-DBCF-4B41-B95D-74EB4330160B}"/>
                  </a:ext>
                </a:extLst>
              </p14:cNvPr>
              <p14:cNvContentPartPr/>
              <p14:nvPr/>
            </p14:nvContentPartPr>
            <p14:xfrm>
              <a:off x="5434803" y="730410"/>
              <a:ext cx="111960" cy="231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01CE6BB-DBCF-4B41-B95D-74EB4330160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417163" y="712770"/>
                <a:ext cx="147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A401427-8A85-4281-80F2-77F54A6E3E14}"/>
                  </a:ext>
                </a:extLst>
              </p14:cNvPr>
              <p14:cNvContentPartPr/>
              <p14:nvPr/>
            </p14:nvContentPartPr>
            <p14:xfrm>
              <a:off x="5695803" y="659490"/>
              <a:ext cx="83880" cy="402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A401427-8A85-4281-80F2-77F54A6E3E1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678163" y="641850"/>
                <a:ext cx="119520" cy="43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A272BE4-3058-4F63-A5C2-4E8C5A752CCD}"/>
              </a:ext>
            </a:extLst>
          </p:cNvPr>
          <p:cNvGrpSpPr/>
          <p:nvPr/>
        </p:nvGrpSpPr>
        <p:grpSpPr>
          <a:xfrm>
            <a:off x="4044123" y="3183450"/>
            <a:ext cx="815400" cy="406800"/>
            <a:chOff x="4044123" y="3183450"/>
            <a:chExt cx="815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BEADC4-A4FF-4D3F-854F-4E4CA8BD3633}"/>
                    </a:ext>
                  </a:extLst>
                </p14:cNvPr>
                <p14:cNvContentPartPr/>
                <p14:nvPr/>
              </p14:nvContentPartPr>
              <p14:xfrm>
                <a:off x="4044123" y="3183450"/>
                <a:ext cx="419400" cy="398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BEADC4-A4FF-4D3F-854F-4E4CA8BD36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26123" y="3165450"/>
                  <a:ext cx="4550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E40075-4CDF-40FD-9BD4-06ED85954ED1}"/>
                    </a:ext>
                  </a:extLst>
                </p14:cNvPr>
                <p14:cNvContentPartPr/>
                <p14:nvPr/>
              </p14:nvContentPartPr>
              <p14:xfrm>
                <a:off x="4534443" y="3257970"/>
                <a:ext cx="184320" cy="317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E40075-4CDF-40FD-9BD4-06ED85954E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16803" y="3239970"/>
                  <a:ext cx="219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C0582FC-F962-4E0B-94EC-3C83780D76D4}"/>
                    </a:ext>
                  </a:extLst>
                </p14:cNvPr>
                <p14:cNvContentPartPr/>
                <p14:nvPr/>
              </p14:nvContentPartPr>
              <p14:xfrm>
                <a:off x="4850883" y="3468210"/>
                <a:ext cx="8640" cy="12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C0582FC-F962-4E0B-94EC-3C83780D76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32883" y="3450570"/>
                  <a:ext cx="442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262A4C6-528D-474E-8951-9721A294A490}"/>
              </a:ext>
            </a:extLst>
          </p:cNvPr>
          <p:cNvGrpSpPr/>
          <p:nvPr/>
        </p:nvGrpSpPr>
        <p:grpSpPr>
          <a:xfrm>
            <a:off x="5305563" y="3333570"/>
            <a:ext cx="1459440" cy="360360"/>
            <a:chOff x="5305563" y="3333570"/>
            <a:chExt cx="14594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C241803-0729-4632-8142-BCD7AB99AB9D}"/>
                    </a:ext>
                  </a:extLst>
                </p14:cNvPr>
                <p14:cNvContentPartPr/>
                <p14:nvPr/>
              </p14:nvContentPartPr>
              <p14:xfrm>
                <a:off x="5375403" y="3395850"/>
                <a:ext cx="24840" cy="202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C241803-0729-4632-8142-BCD7AB99AB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7763" y="3377850"/>
                  <a:ext cx="6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1A00B6-F0AA-4CA6-B0BA-88D7FDD58C69}"/>
                    </a:ext>
                  </a:extLst>
                </p14:cNvPr>
                <p14:cNvContentPartPr/>
                <p14:nvPr/>
              </p14:nvContentPartPr>
              <p14:xfrm>
                <a:off x="5305563" y="3354090"/>
                <a:ext cx="200520" cy="20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1A00B6-F0AA-4CA6-B0BA-88D7FDD58C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7563" y="3336090"/>
                  <a:ext cx="236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BB17AC-8FD6-4711-9A1D-50121ECCC711}"/>
                    </a:ext>
                  </a:extLst>
                </p14:cNvPr>
                <p14:cNvContentPartPr/>
                <p14:nvPr/>
              </p14:nvContentPartPr>
              <p14:xfrm>
                <a:off x="5542083" y="3438330"/>
                <a:ext cx="14040" cy="165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BB17AC-8FD6-4711-9A1D-50121ECCC7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24443" y="3420330"/>
                  <a:ext cx="49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0969518-D440-45EA-A1A8-8A92CB23FF21}"/>
                    </a:ext>
                  </a:extLst>
                </p14:cNvPr>
                <p14:cNvContentPartPr/>
                <p14:nvPr/>
              </p14:nvContentPartPr>
              <p14:xfrm>
                <a:off x="5612283" y="3333570"/>
                <a:ext cx="3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0969518-D440-45EA-A1A8-8A92CB23FF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94283" y="3315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E7495D7-EC80-407E-926E-CFF31E1B36E1}"/>
                    </a:ext>
                  </a:extLst>
                </p14:cNvPr>
                <p14:cNvContentPartPr/>
                <p14:nvPr/>
              </p14:nvContentPartPr>
              <p14:xfrm>
                <a:off x="5646483" y="3488010"/>
                <a:ext cx="188280" cy="10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E7495D7-EC80-407E-926E-CFF31E1B36E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28483" y="3470010"/>
                  <a:ext cx="22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9AB16F6-AD2D-461B-9BEB-5924BCE78FEE}"/>
                    </a:ext>
                  </a:extLst>
                </p14:cNvPr>
                <p14:cNvContentPartPr/>
                <p14:nvPr/>
              </p14:nvContentPartPr>
              <p14:xfrm>
                <a:off x="5971563" y="3494490"/>
                <a:ext cx="6120" cy="93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9AB16F6-AD2D-461B-9BEB-5924BCE78FE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953923" y="3476850"/>
                  <a:ext cx="41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3A0F18-F3A9-46DD-A01B-B7B6892A32F6}"/>
                    </a:ext>
                  </a:extLst>
                </p14:cNvPr>
                <p14:cNvContentPartPr/>
                <p14:nvPr/>
              </p14:nvContentPartPr>
              <p14:xfrm>
                <a:off x="5977323" y="3450570"/>
                <a:ext cx="223920" cy="126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3A0F18-F3A9-46DD-A01B-B7B6892A32F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59683" y="3432930"/>
                  <a:ext cx="259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B8657C-8572-43D6-A931-A1FBA8B750CC}"/>
                    </a:ext>
                  </a:extLst>
                </p14:cNvPr>
                <p14:cNvContentPartPr/>
                <p14:nvPr/>
              </p14:nvContentPartPr>
              <p14:xfrm>
                <a:off x="6355683" y="3541290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B8657C-8572-43D6-A931-A1FBA8B750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37683" y="35236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2E9DE16-ADDF-4825-BA7F-A34093CE663F}"/>
                    </a:ext>
                  </a:extLst>
                </p14:cNvPr>
                <p14:cNvContentPartPr/>
                <p14:nvPr/>
              </p14:nvContentPartPr>
              <p14:xfrm>
                <a:off x="6232923" y="3449130"/>
                <a:ext cx="167040" cy="152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2E9DE16-ADDF-4825-BA7F-A34093CE66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14923" y="3431490"/>
                  <a:ext cx="20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550CC3-7A4D-4A40-BCBA-FF4043B35FBF}"/>
                    </a:ext>
                  </a:extLst>
                </p14:cNvPr>
                <p14:cNvContentPartPr/>
                <p14:nvPr/>
              </p14:nvContentPartPr>
              <p14:xfrm>
                <a:off x="6381603" y="3547770"/>
                <a:ext cx="115200" cy="10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550CC3-7A4D-4A40-BCBA-FF4043B35F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63603" y="3529770"/>
                  <a:ext cx="150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900731B-09E4-465A-A551-337014FC1E98}"/>
                    </a:ext>
                  </a:extLst>
                </p14:cNvPr>
                <p14:cNvContentPartPr/>
                <p14:nvPr/>
              </p14:nvContentPartPr>
              <p14:xfrm>
                <a:off x="6553323" y="3590610"/>
                <a:ext cx="136080" cy="103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900731B-09E4-465A-A551-337014FC1E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35323" y="3572970"/>
                  <a:ext cx="171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77F57A-825E-4AA1-8F2A-385EC52B8454}"/>
                    </a:ext>
                  </a:extLst>
                </p14:cNvPr>
                <p14:cNvContentPartPr/>
                <p14:nvPr/>
              </p14:nvContentPartPr>
              <p14:xfrm>
                <a:off x="6599403" y="3551010"/>
                <a:ext cx="165600" cy="125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77F57A-825E-4AA1-8F2A-385EC52B84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81763" y="3533010"/>
                  <a:ext cx="20124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99088A5-9944-414C-A7E0-D9F1E38E4DB1}"/>
                  </a:ext>
                </a:extLst>
              </p14:cNvPr>
              <p14:cNvContentPartPr/>
              <p14:nvPr/>
            </p14:nvContentPartPr>
            <p14:xfrm>
              <a:off x="7150203" y="3458130"/>
              <a:ext cx="185400" cy="290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99088A5-9944-414C-A7E0-D9F1E38E4DB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132563" y="3440490"/>
                <a:ext cx="22104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7741E56-C0EF-49A5-8BD5-2D2BBC631975}"/>
              </a:ext>
            </a:extLst>
          </p:cNvPr>
          <p:cNvGrpSpPr/>
          <p:nvPr/>
        </p:nvGrpSpPr>
        <p:grpSpPr>
          <a:xfrm>
            <a:off x="7546203" y="3611130"/>
            <a:ext cx="312120" cy="212760"/>
            <a:chOff x="7546203" y="3611130"/>
            <a:chExt cx="3121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223591-C423-4B94-887B-F17F78369B61}"/>
                    </a:ext>
                  </a:extLst>
                </p14:cNvPr>
                <p14:cNvContentPartPr/>
                <p14:nvPr/>
              </p14:nvContentPartPr>
              <p14:xfrm>
                <a:off x="7546203" y="3672330"/>
                <a:ext cx="166320" cy="147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223591-C423-4B94-887B-F17F78369B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28563" y="3654330"/>
                  <a:ext cx="201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8DA58A7-B5DA-482C-9C60-7CCAE311985E}"/>
                    </a:ext>
                  </a:extLst>
                </p14:cNvPr>
                <p14:cNvContentPartPr/>
                <p14:nvPr/>
              </p14:nvContentPartPr>
              <p14:xfrm>
                <a:off x="7743483" y="3688530"/>
                <a:ext cx="78120" cy="135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8DA58A7-B5DA-482C-9C60-7CCAE31198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25843" y="3670890"/>
                  <a:ext cx="113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77652D-42FB-42C0-8849-F57C732117A1}"/>
                    </a:ext>
                  </a:extLst>
                </p14:cNvPr>
                <p14:cNvContentPartPr/>
                <p14:nvPr/>
              </p14:nvContentPartPr>
              <p14:xfrm>
                <a:off x="7792803" y="3611130"/>
                <a:ext cx="65520" cy="24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77652D-42FB-42C0-8849-F57C732117A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4803" y="3593130"/>
                  <a:ext cx="10116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7E987EA-B77A-435F-927C-2027866A87A6}"/>
                  </a:ext>
                </a:extLst>
              </p14:cNvPr>
              <p14:cNvContentPartPr/>
              <p14:nvPr/>
            </p14:nvContentPartPr>
            <p14:xfrm>
              <a:off x="8019603" y="3550290"/>
              <a:ext cx="85680" cy="88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7E987EA-B77A-435F-927C-2027866A87A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001963" y="3532290"/>
                <a:ext cx="1213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0B290B-8896-47EB-944E-5F3E3E8D1BF3}"/>
                  </a:ext>
                </a:extLst>
              </p14:cNvPr>
              <p14:cNvContentPartPr/>
              <p14:nvPr/>
            </p14:nvContentPartPr>
            <p14:xfrm>
              <a:off x="457569" y="870638"/>
              <a:ext cx="870840" cy="17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0B290B-8896-47EB-944E-5F3E3E8D1BF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8569" y="861998"/>
                <a:ext cx="88848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3BC58E4-DA88-46F4-BDE4-14A0C7D297F9}"/>
              </a:ext>
            </a:extLst>
          </p:cNvPr>
          <p:cNvGrpSpPr/>
          <p:nvPr/>
        </p:nvGrpSpPr>
        <p:grpSpPr>
          <a:xfrm>
            <a:off x="1087569" y="559958"/>
            <a:ext cx="111600" cy="189720"/>
            <a:chOff x="1087569" y="559958"/>
            <a:chExt cx="1116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C37FCD-04F8-4FF4-BD55-168250C8750B}"/>
                    </a:ext>
                  </a:extLst>
                </p14:cNvPr>
                <p14:cNvContentPartPr/>
                <p14:nvPr/>
              </p14:nvContentPartPr>
              <p14:xfrm>
                <a:off x="1119609" y="559958"/>
                <a:ext cx="79560" cy="144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C37FCD-04F8-4FF4-BD55-168250C875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0969" y="551318"/>
                  <a:ext cx="97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C71CBEF-2DAF-4226-8AA8-43ADBBCEEC54}"/>
                    </a:ext>
                  </a:extLst>
                </p14:cNvPr>
                <p14:cNvContentPartPr/>
                <p14:nvPr/>
              </p14:nvContentPartPr>
              <p14:xfrm>
                <a:off x="1087569" y="678038"/>
                <a:ext cx="106200" cy="7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C71CBEF-2DAF-4226-8AA8-43ADBBCEEC5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8929" y="669398"/>
                  <a:ext cx="1238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0DC977-2BE9-427E-B2E5-7D66A2B1219D}"/>
              </a:ext>
            </a:extLst>
          </p:cNvPr>
          <p:cNvGrpSpPr/>
          <p:nvPr/>
        </p:nvGrpSpPr>
        <p:grpSpPr>
          <a:xfrm>
            <a:off x="1073889" y="1127678"/>
            <a:ext cx="86040" cy="104040"/>
            <a:chOff x="1073889" y="1127678"/>
            <a:chExt cx="8604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5C119F-77BC-42D8-88E4-460026BE897D}"/>
                    </a:ext>
                  </a:extLst>
                </p14:cNvPr>
                <p14:cNvContentPartPr/>
                <p14:nvPr/>
              </p14:nvContentPartPr>
              <p14:xfrm>
                <a:off x="1095129" y="1127678"/>
                <a:ext cx="64800" cy="93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5C119F-77BC-42D8-88E4-460026BE89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6129" y="1119038"/>
                  <a:ext cx="82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0527E4-6A80-42A3-9D5A-71DD20A4BFA0}"/>
                    </a:ext>
                  </a:extLst>
                </p14:cNvPr>
                <p14:cNvContentPartPr/>
                <p14:nvPr/>
              </p14:nvContentPartPr>
              <p14:xfrm>
                <a:off x="1073889" y="1165838"/>
                <a:ext cx="79200" cy="65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90527E4-6A80-42A3-9D5A-71DD20A4BF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4889" y="1157198"/>
                  <a:ext cx="968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CCE8CBF-A37D-4892-BE63-9C45C419F485}"/>
                  </a:ext>
                </a:extLst>
              </p14:cNvPr>
              <p14:cNvContentPartPr/>
              <p14:nvPr/>
            </p14:nvContentPartPr>
            <p14:xfrm>
              <a:off x="280449" y="1498478"/>
              <a:ext cx="954000" cy="63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CCE8CBF-A37D-4892-BE63-9C45C419F48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71449" y="1489838"/>
                <a:ext cx="97164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1783103-21C5-4F13-87E7-B7E6CC105C18}"/>
                  </a:ext>
                </a:extLst>
              </p14:cNvPr>
              <p14:cNvContentPartPr/>
              <p14:nvPr/>
            </p14:nvContentPartPr>
            <p14:xfrm>
              <a:off x="3441249" y="1702598"/>
              <a:ext cx="392040" cy="449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1783103-21C5-4F13-87E7-B7E6CC105C1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432249" y="1693958"/>
                <a:ext cx="4096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3EB146C-C692-4100-84DD-95799C01E05B}"/>
                  </a:ext>
                </a:extLst>
              </p14:cNvPr>
              <p14:cNvContentPartPr/>
              <p14:nvPr/>
            </p14:nvContentPartPr>
            <p14:xfrm>
              <a:off x="253449" y="3104078"/>
              <a:ext cx="1190160" cy="552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3EB146C-C692-4100-84DD-95799C01E05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44449" y="3095438"/>
                <a:ext cx="1207800" cy="5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28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04E629-A7E1-4622-8E89-EDF42B1B19B4}"/>
              </a:ext>
            </a:extLst>
          </p:cNvPr>
          <p:cNvGrpSpPr/>
          <p:nvPr/>
        </p:nvGrpSpPr>
        <p:grpSpPr>
          <a:xfrm>
            <a:off x="275643" y="87090"/>
            <a:ext cx="1116360" cy="388080"/>
            <a:chOff x="275643" y="87090"/>
            <a:chExt cx="111636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1BBE78-8D41-4ECA-B1CA-467CF121BDE0}"/>
                    </a:ext>
                  </a:extLst>
                </p14:cNvPr>
                <p14:cNvContentPartPr/>
                <p14:nvPr/>
              </p14:nvContentPartPr>
              <p14:xfrm>
                <a:off x="275643" y="299490"/>
                <a:ext cx="199800" cy="153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1BBE78-8D41-4ECA-B1CA-467CF121BD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003" y="281490"/>
                  <a:ext cx="235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1115D1-CBEB-4101-AC18-F80006C96E1D}"/>
                    </a:ext>
                  </a:extLst>
                </p14:cNvPr>
                <p14:cNvContentPartPr/>
                <p14:nvPr/>
              </p14:nvContentPartPr>
              <p14:xfrm>
                <a:off x="405243" y="238650"/>
                <a:ext cx="185040" cy="164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1115D1-CBEB-4101-AC18-F80006C96E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243" y="221010"/>
                  <a:ext cx="220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F81604-E168-4C58-9BC7-BE2A12C2B77B}"/>
                    </a:ext>
                  </a:extLst>
                </p14:cNvPr>
                <p14:cNvContentPartPr/>
                <p14:nvPr/>
              </p14:nvContentPartPr>
              <p14:xfrm>
                <a:off x="603603" y="87090"/>
                <a:ext cx="290880" cy="36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F81604-E168-4C58-9BC7-BE2A12C2B7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5603" y="69450"/>
                  <a:ext cx="3265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6E9B4E-C800-4070-BF0C-8C7EFAE4D5C5}"/>
                    </a:ext>
                  </a:extLst>
                </p14:cNvPr>
                <p14:cNvContentPartPr/>
                <p14:nvPr/>
              </p14:nvContentPartPr>
              <p14:xfrm>
                <a:off x="975123" y="22785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6E9B4E-C800-4070-BF0C-8C7EFAE4D5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7483" y="2098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19C0A1-A6CE-4EBC-AA64-E2FA1E608442}"/>
                    </a:ext>
                  </a:extLst>
                </p14:cNvPr>
                <p14:cNvContentPartPr/>
                <p14:nvPr/>
              </p14:nvContentPartPr>
              <p14:xfrm>
                <a:off x="995643" y="131370"/>
                <a:ext cx="187560" cy="34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19C0A1-A6CE-4EBC-AA64-E2FA1E6084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7643" y="113730"/>
                  <a:ext cx="223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AA30AA-AD4D-4F7E-9829-82CDE9CABEAF}"/>
                    </a:ext>
                  </a:extLst>
                </p14:cNvPr>
                <p14:cNvContentPartPr/>
                <p14:nvPr/>
              </p14:nvContentPartPr>
              <p14:xfrm>
                <a:off x="1262043" y="334050"/>
                <a:ext cx="129960" cy="13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AA30AA-AD4D-4F7E-9829-82CDE9CABE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4403" y="316050"/>
                  <a:ext cx="1656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9BAA9A-A40A-49E8-92B8-C3C3C42BFE6C}"/>
              </a:ext>
            </a:extLst>
          </p:cNvPr>
          <p:cNvGrpSpPr/>
          <p:nvPr/>
        </p:nvGrpSpPr>
        <p:grpSpPr>
          <a:xfrm>
            <a:off x="2101563" y="128130"/>
            <a:ext cx="1570320" cy="340920"/>
            <a:chOff x="2101563" y="128130"/>
            <a:chExt cx="157032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63EF58-8FFC-4B2D-97E3-E9D21CD78FBB}"/>
                    </a:ext>
                  </a:extLst>
                </p14:cNvPr>
                <p14:cNvContentPartPr/>
                <p14:nvPr/>
              </p14:nvContentPartPr>
              <p14:xfrm>
                <a:off x="2101563" y="284370"/>
                <a:ext cx="41760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63EF58-8FFC-4B2D-97E3-E9D21CD78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83923" y="266370"/>
                  <a:ext cx="453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E06D49-97DA-4F8A-B1DA-082A4719118D}"/>
                    </a:ext>
                  </a:extLst>
                </p14:cNvPr>
                <p14:cNvContentPartPr/>
                <p14:nvPr/>
              </p14:nvContentPartPr>
              <p14:xfrm>
                <a:off x="2540043" y="314970"/>
                <a:ext cx="75960" cy="91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E06D49-97DA-4F8A-B1DA-082A471911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2403" y="296970"/>
                  <a:ext cx="11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3BEFA6-9B89-4A3E-A7AB-86E09A45453E}"/>
                    </a:ext>
                  </a:extLst>
                </p14:cNvPr>
                <p14:cNvContentPartPr/>
                <p14:nvPr/>
              </p14:nvContentPartPr>
              <p14:xfrm>
                <a:off x="2705283" y="128130"/>
                <a:ext cx="159840" cy="27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3BEFA6-9B89-4A3E-A7AB-86E09A4545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7283" y="110130"/>
                  <a:ext cx="1954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C88233-7937-4529-8C8C-F37BEC693C39}"/>
                    </a:ext>
                  </a:extLst>
                </p14:cNvPr>
                <p14:cNvContentPartPr/>
                <p14:nvPr/>
              </p14:nvContentPartPr>
              <p14:xfrm>
                <a:off x="2896443" y="20049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C88233-7937-4529-8C8C-F37BEC693C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78443" y="1828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63DD9C-106A-449F-BD46-0B647C705B4D}"/>
                    </a:ext>
                  </a:extLst>
                </p14:cNvPr>
                <p14:cNvContentPartPr/>
                <p14:nvPr/>
              </p14:nvContentPartPr>
              <p14:xfrm>
                <a:off x="3113523" y="198330"/>
                <a:ext cx="32040" cy="19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63DD9C-106A-449F-BD46-0B647C705B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5883" y="180690"/>
                  <a:ext cx="67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DEC9D1-B239-42A4-8D17-C0BE4736C63F}"/>
                    </a:ext>
                  </a:extLst>
                </p14:cNvPr>
                <p14:cNvContentPartPr/>
                <p14:nvPr/>
              </p14:nvContentPartPr>
              <p14:xfrm>
                <a:off x="3059883" y="289050"/>
                <a:ext cx="229680" cy="16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DEC9D1-B239-42A4-8D17-C0BE4736C6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41883" y="271410"/>
                  <a:ext cx="265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7BB8DC-C6C9-433A-A1E9-18481B010A72}"/>
                    </a:ext>
                  </a:extLst>
                </p14:cNvPr>
                <p14:cNvContentPartPr/>
                <p14:nvPr/>
              </p14:nvContentPartPr>
              <p14:xfrm>
                <a:off x="3373803" y="316770"/>
                <a:ext cx="298080" cy="152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7BB8DC-C6C9-433A-A1E9-18481B010A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55803" y="298770"/>
                  <a:ext cx="3337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564B8-7F71-4982-93E4-382CD835976D}"/>
              </a:ext>
            </a:extLst>
          </p:cNvPr>
          <p:cNvGrpSpPr/>
          <p:nvPr/>
        </p:nvGrpSpPr>
        <p:grpSpPr>
          <a:xfrm>
            <a:off x="3935043" y="317130"/>
            <a:ext cx="9360" cy="149760"/>
            <a:chOff x="3935043" y="317130"/>
            <a:chExt cx="93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A15948-CAEC-41C4-BE36-C8296078C5D4}"/>
                    </a:ext>
                  </a:extLst>
                </p14:cNvPr>
                <p14:cNvContentPartPr/>
                <p14:nvPr/>
              </p14:nvContentPartPr>
              <p14:xfrm>
                <a:off x="3935043" y="317130"/>
                <a:ext cx="2880" cy="4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A15948-CAEC-41C4-BE36-C8296078C5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17043" y="299130"/>
                  <a:ext cx="38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07CB40-420D-4F20-8136-99B65E74B0F9}"/>
                    </a:ext>
                  </a:extLst>
                </p14:cNvPr>
                <p14:cNvContentPartPr/>
                <p14:nvPr/>
              </p14:nvContentPartPr>
              <p14:xfrm>
                <a:off x="3937563" y="424050"/>
                <a:ext cx="6840" cy="42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07CB40-420D-4F20-8136-99B65E74B0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19563" y="406050"/>
                  <a:ext cx="4248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15A749-AE2A-4F41-8B04-767C649E419D}"/>
                  </a:ext>
                </a:extLst>
              </p14:cNvPr>
              <p14:cNvContentPartPr/>
              <p14:nvPr/>
            </p14:nvContentPartPr>
            <p14:xfrm>
              <a:off x="293643" y="923010"/>
              <a:ext cx="736920" cy="149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15A749-AE2A-4F41-8B04-767C649E419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6003" y="905370"/>
                <a:ext cx="77256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49509CA-9F30-4C80-AA2A-74D50C5791C9}"/>
              </a:ext>
            </a:extLst>
          </p:cNvPr>
          <p:cNvGrpSpPr/>
          <p:nvPr/>
        </p:nvGrpSpPr>
        <p:grpSpPr>
          <a:xfrm>
            <a:off x="305883" y="657330"/>
            <a:ext cx="1162440" cy="140400"/>
            <a:chOff x="305883" y="657330"/>
            <a:chExt cx="11624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DF3857-ED99-4C0B-AC4B-49BCA389CCF7}"/>
                    </a:ext>
                  </a:extLst>
                </p14:cNvPr>
                <p14:cNvContentPartPr/>
                <p14:nvPr/>
              </p14:nvContentPartPr>
              <p14:xfrm>
                <a:off x="305883" y="657330"/>
                <a:ext cx="883800" cy="125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DF3857-ED99-4C0B-AC4B-49BCA389CC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7883" y="639690"/>
                  <a:ext cx="919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B519D9-3794-4E80-9E75-43B17962B19E}"/>
                    </a:ext>
                  </a:extLst>
                </p14:cNvPr>
                <p14:cNvContentPartPr/>
                <p14:nvPr/>
              </p14:nvContentPartPr>
              <p14:xfrm>
                <a:off x="1338723" y="796650"/>
                <a:ext cx="129600" cy="1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B519D9-3794-4E80-9E75-43B17962B19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21083" y="778650"/>
                  <a:ext cx="16524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EC3CDBC-36D5-42E3-9280-8378F6A4A294}"/>
                  </a:ext>
                </a:extLst>
              </p14:cNvPr>
              <p14:cNvContentPartPr/>
              <p14:nvPr/>
            </p14:nvContentPartPr>
            <p14:xfrm>
              <a:off x="1879803" y="808890"/>
              <a:ext cx="465480" cy="4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EC3CDBC-36D5-42E3-9280-8378F6A4A29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1803" y="791250"/>
                <a:ext cx="501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209DC5-7305-4CCF-BE04-2F4346BB595F}"/>
                  </a:ext>
                </a:extLst>
              </p14:cNvPr>
              <p14:cNvContentPartPr/>
              <p14:nvPr/>
            </p14:nvContentPartPr>
            <p14:xfrm>
              <a:off x="1303803" y="1063050"/>
              <a:ext cx="144360" cy="28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209DC5-7305-4CCF-BE04-2F4346BB595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86163" y="1045050"/>
                <a:ext cx="180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6EE24E-3414-4B93-A8F2-A610C048281B}"/>
                  </a:ext>
                </a:extLst>
              </p14:cNvPr>
              <p14:cNvContentPartPr/>
              <p14:nvPr/>
            </p14:nvContentPartPr>
            <p14:xfrm>
              <a:off x="1800963" y="1053330"/>
              <a:ext cx="646200" cy="18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6EE24E-3414-4B93-A8F2-A610C048281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82963" y="1035690"/>
                <a:ext cx="68184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C62ADBBE-7ADF-42E3-8B1B-20B0F805E809}"/>
              </a:ext>
            </a:extLst>
          </p:cNvPr>
          <p:cNvGrpSpPr/>
          <p:nvPr/>
        </p:nvGrpSpPr>
        <p:grpSpPr>
          <a:xfrm>
            <a:off x="479763" y="1701330"/>
            <a:ext cx="743040" cy="560880"/>
            <a:chOff x="479763" y="1701330"/>
            <a:chExt cx="74304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965A0E-AD38-4187-814B-72F132B3F796}"/>
                    </a:ext>
                  </a:extLst>
                </p14:cNvPr>
                <p14:cNvContentPartPr/>
                <p14:nvPr/>
              </p14:nvContentPartPr>
              <p14:xfrm>
                <a:off x="479763" y="1701330"/>
                <a:ext cx="452520" cy="56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965A0E-AD38-4187-814B-72F132B3F7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2123" y="1683330"/>
                  <a:ext cx="48816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9B254E-91C9-422F-AE26-6D95A148744E}"/>
                    </a:ext>
                  </a:extLst>
                </p14:cNvPr>
                <p14:cNvContentPartPr/>
                <p14:nvPr/>
              </p14:nvContentPartPr>
              <p14:xfrm>
                <a:off x="1034523" y="1993290"/>
                <a:ext cx="188280" cy="15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9B254E-91C9-422F-AE26-6D95A14874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6883" y="1975290"/>
                  <a:ext cx="2239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D1B7FA-0341-4FE1-BD11-A794929EF559}"/>
              </a:ext>
            </a:extLst>
          </p:cNvPr>
          <p:cNvGrpSpPr/>
          <p:nvPr/>
        </p:nvGrpSpPr>
        <p:grpSpPr>
          <a:xfrm>
            <a:off x="1843083" y="1821210"/>
            <a:ext cx="1567080" cy="376560"/>
            <a:chOff x="1843083" y="1821210"/>
            <a:chExt cx="156708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6A6E94-C3D7-4EBE-B971-F722040337E0}"/>
                    </a:ext>
                  </a:extLst>
                </p14:cNvPr>
                <p14:cNvContentPartPr/>
                <p14:nvPr/>
              </p14:nvContentPartPr>
              <p14:xfrm>
                <a:off x="1843083" y="1942170"/>
                <a:ext cx="141120" cy="145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6A6E94-C3D7-4EBE-B971-F722040337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25443" y="1924530"/>
                  <a:ext cx="176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B18634-9450-4061-AAF4-2050409A142B}"/>
                    </a:ext>
                  </a:extLst>
                </p14:cNvPr>
                <p14:cNvContentPartPr/>
                <p14:nvPr/>
              </p14:nvContentPartPr>
              <p14:xfrm>
                <a:off x="2094003" y="1972050"/>
                <a:ext cx="4165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B18634-9450-4061-AAF4-2050409A14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76363" y="1954410"/>
                  <a:ext cx="452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BC15A9-CE34-4FF7-9AE1-EFC097878273}"/>
                    </a:ext>
                  </a:extLst>
                </p14:cNvPr>
                <p14:cNvContentPartPr/>
                <p14:nvPr/>
              </p14:nvContentPartPr>
              <p14:xfrm>
                <a:off x="2589723" y="2009490"/>
                <a:ext cx="2160" cy="12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BC15A9-CE34-4FF7-9AE1-EFC0978782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2083" y="1991490"/>
                  <a:ext cx="37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00B4EC-7E8C-4402-9550-4D45A63BA62A}"/>
                    </a:ext>
                  </a:extLst>
                </p14:cNvPr>
                <p14:cNvContentPartPr/>
                <p14:nvPr/>
              </p14:nvContentPartPr>
              <p14:xfrm>
                <a:off x="2627163" y="190257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00B4EC-7E8C-4402-9550-4D45A63BA6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9523" y="1884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D6565F1-F02D-4564-9955-855C98A8F7A3}"/>
                    </a:ext>
                  </a:extLst>
                </p14:cNvPr>
                <p14:cNvContentPartPr/>
                <p14:nvPr/>
              </p14:nvContentPartPr>
              <p14:xfrm>
                <a:off x="2684043" y="2029290"/>
                <a:ext cx="190800" cy="11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D6565F1-F02D-4564-9955-855C98A8F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6043" y="2011290"/>
                  <a:ext cx="226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0D0FAD-374D-4FD8-834D-EDBD7751B141}"/>
                    </a:ext>
                  </a:extLst>
                </p14:cNvPr>
                <p14:cNvContentPartPr/>
                <p14:nvPr/>
              </p14:nvContentPartPr>
              <p14:xfrm>
                <a:off x="2959803" y="1821210"/>
                <a:ext cx="125280" cy="29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0D0FAD-374D-4FD8-834D-EDBD7751B1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42163" y="1803570"/>
                  <a:ext cx="160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040651-6E11-4DF0-87B9-3C0A7158834A}"/>
                    </a:ext>
                  </a:extLst>
                </p14:cNvPr>
                <p14:cNvContentPartPr/>
                <p14:nvPr/>
              </p14:nvContentPartPr>
              <p14:xfrm>
                <a:off x="3143763" y="1840290"/>
                <a:ext cx="266400" cy="35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040651-6E11-4DF0-87B9-3C0A715883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25763" y="1822650"/>
                  <a:ext cx="30204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8B9C37-479A-447A-80A2-B55B475F036C}"/>
              </a:ext>
            </a:extLst>
          </p:cNvPr>
          <p:cNvGrpSpPr/>
          <p:nvPr/>
        </p:nvGrpSpPr>
        <p:grpSpPr>
          <a:xfrm>
            <a:off x="3973203" y="1991130"/>
            <a:ext cx="354240" cy="223560"/>
            <a:chOff x="3973203" y="1991130"/>
            <a:chExt cx="3542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81EFDC-F06A-44F2-8B0D-B4E7E1E61D44}"/>
                    </a:ext>
                  </a:extLst>
                </p14:cNvPr>
                <p14:cNvContentPartPr/>
                <p14:nvPr/>
              </p14:nvContentPartPr>
              <p14:xfrm>
                <a:off x="3973203" y="2078250"/>
                <a:ext cx="36000" cy="13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81EFDC-F06A-44F2-8B0D-B4E7E1E61D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55563" y="2060250"/>
                  <a:ext cx="71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F4B80E-91EC-48CC-AC5C-E9F7CA919CD6}"/>
                    </a:ext>
                  </a:extLst>
                </p14:cNvPr>
                <p14:cNvContentPartPr/>
                <p14:nvPr/>
              </p14:nvContentPartPr>
              <p14:xfrm>
                <a:off x="4039803" y="199113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F4B80E-91EC-48CC-AC5C-E9F7CA919C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2163" y="19731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144239-5FE6-43B5-ACDD-5F413D7ADE3D}"/>
                    </a:ext>
                  </a:extLst>
                </p14:cNvPr>
                <p14:cNvContentPartPr/>
                <p14:nvPr/>
              </p14:nvContentPartPr>
              <p14:xfrm>
                <a:off x="4124403" y="2074650"/>
                <a:ext cx="203040" cy="10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144239-5FE6-43B5-ACDD-5F413D7ADE3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6763" y="2056650"/>
                  <a:ext cx="2386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188B14-D706-471F-8B0F-D93C567C317E}"/>
              </a:ext>
            </a:extLst>
          </p:cNvPr>
          <p:cNvGrpSpPr/>
          <p:nvPr/>
        </p:nvGrpSpPr>
        <p:grpSpPr>
          <a:xfrm>
            <a:off x="5117643" y="2018850"/>
            <a:ext cx="1126080" cy="489240"/>
            <a:chOff x="5117643" y="2018850"/>
            <a:chExt cx="112608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A4E2D2-001C-47D9-AF16-20B954CEC40D}"/>
                    </a:ext>
                  </a:extLst>
                </p14:cNvPr>
                <p14:cNvContentPartPr/>
                <p14:nvPr/>
              </p14:nvContentPartPr>
              <p14:xfrm>
                <a:off x="5117643" y="2018850"/>
                <a:ext cx="148680" cy="13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A4E2D2-001C-47D9-AF16-20B954CEC4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99643" y="2001210"/>
                  <a:ext cx="184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859A95-AB54-43FF-B209-88A39737E966}"/>
                    </a:ext>
                  </a:extLst>
                </p14:cNvPr>
                <p14:cNvContentPartPr/>
                <p14:nvPr/>
              </p14:nvContentPartPr>
              <p14:xfrm>
                <a:off x="5320323" y="2073930"/>
                <a:ext cx="133920" cy="10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859A95-AB54-43FF-B209-88A39737E9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02323" y="2055930"/>
                  <a:ext cx="169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DFA09A-120B-44CF-AD7B-8B6D829650E7}"/>
                    </a:ext>
                  </a:extLst>
                </p14:cNvPr>
                <p14:cNvContentPartPr/>
                <p14:nvPr/>
              </p14:nvContentPartPr>
              <p14:xfrm>
                <a:off x="5508963" y="2086170"/>
                <a:ext cx="107640" cy="8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DFA09A-120B-44CF-AD7B-8B6D829650E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90963" y="2068530"/>
                  <a:ext cx="143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326389-8D3D-48BC-94CA-E6F03D4C1F03}"/>
                    </a:ext>
                  </a:extLst>
                </p14:cNvPr>
                <p14:cNvContentPartPr/>
                <p14:nvPr/>
              </p14:nvContentPartPr>
              <p14:xfrm>
                <a:off x="5706243" y="2074290"/>
                <a:ext cx="537480" cy="433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326389-8D3D-48BC-94CA-E6F03D4C1F0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88243" y="2056650"/>
                  <a:ext cx="573120" cy="46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3BCC05-C4A9-4562-AE3C-2E8BDB2AAE69}"/>
                  </a:ext>
                </a:extLst>
              </p14:cNvPr>
              <p14:cNvContentPartPr/>
              <p14:nvPr/>
            </p14:nvContentPartPr>
            <p14:xfrm>
              <a:off x="3910203" y="2283810"/>
              <a:ext cx="620280" cy="37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3BCC05-C4A9-4562-AE3C-2E8BDB2AAE6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92563" y="2266170"/>
                <a:ext cx="655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EEA9B8C-A15B-4BF0-B0FB-C75176924677}"/>
                  </a:ext>
                </a:extLst>
              </p14:cNvPr>
              <p14:cNvContentPartPr/>
              <p14:nvPr/>
            </p14:nvContentPartPr>
            <p14:xfrm>
              <a:off x="476523" y="2350410"/>
              <a:ext cx="665640" cy="17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EEA9B8C-A15B-4BF0-B0FB-C7517692467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8883" y="2332770"/>
                <a:ext cx="7012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ACD64D3-29AC-4120-99F7-1DB77527802A}"/>
              </a:ext>
            </a:extLst>
          </p:cNvPr>
          <p:cNvGrpSpPr/>
          <p:nvPr/>
        </p:nvGrpSpPr>
        <p:grpSpPr>
          <a:xfrm>
            <a:off x="6623163" y="2057730"/>
            <a:ext cx="10080" cy="87840"/>
            <a:chOff x="6623163" y="2057730"/>
            <a:chExt cx="1008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857046-12F2-410E-B5CD-05E38FA60888}"/>
                    </a:ext>
                  </a:extLst>
                </p14:cNvPr>
                <p14:cNvContentPartPr/>
                <p14:nvPr/>
              </p14:nvContentPartPr>
              <p14:xfrm>
                <a:off x="6623163" y="205773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857046-12F2-410E-B5CD-05E38FA608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05163" y="20397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6AB5D2-B089-4EAB-BDD5-130328A04861}"/>
                    </a:ext>
                  </a:extLst>
                </p14:cNvPr>
                <p14:cNvContentPartPr/>
                <p14:nvPr/>
              </p14:nvContentPartPr>
              <p14:xfrm>
                <a:off x="6632883" y="2113890"/>
                <a:ext cx="360" cy="3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6AB5D2-B089-4EAB-BDD5-130328A048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15243" y="2096250"/>
                  <a:ext cx="360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44C0A8-44DD-486E-BDFB-23484D550242}"/>
              </a:ext>
            </a:extLst>
          </p:cNvPr>
          <p:cNvGrpSpPr/>
          <p:nvPr/>
        </p:nvGrpSpPr>
        <p:grpSpPr>
          <a:xfrm>
            <a:off x="545643" y="2572890"/>
            <a:ext cx="1929600" cy="185400"/>
            <a:chOff x="545643" y="2572890"/>
            <a:chExt cx="192960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31AD60-204A-4220-8190-878FEFE27927}"/>
                    </a:ext>
                  </a:extLst>
                </p14:cNvPr>
                <p14:cNvContentPartPr/>
                <p14:nvPr/>
              </p14:nvContentPartPr>
              <p14:xfrm>
                <a:off x="545643" y="2572890"/>
                <a:ext cx="677160" cy="185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31AD60-204A-4220-8190-878FEFE279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7643" y="2555250"/>
                  <a:ext cx="712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C4E3A27-2850-4F7C-A138-7F2E7D0B09DD}"/>
                    </a:ext>
                  </a:extLst>
                </p14:cNvPr>
                <p14:cNvContentPartPr/>
                <p14:nvPr/>
              </p14:nvContentPartPr>
              <p14:xfrm>
                <a:off x="1357443" y="2693130"/>
                <a:ext cx="1117800" cy="2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C4E3A27-2850-4F7C-A138-7F2E7D0B09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39803" y="2675490"/>
                  <a:ext cx="11534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F88C7E-69FA-46D2-BA33-4626BC364CE3}"/>
              </a:ext>
            </a:extLst>
          </p:cNvPr>
          <p:cNvGrpSpPr/>
          <p:nvPr/>
        </p:nvGrpSpPr>
        <p:grpSpPr>
          <a:xfrm>
            <a:off x="572643" y="2883930"/>
            <a:ext cx="1748880" cy="195120"/>
            <a:chOff x="572643" y="2883930"/>
            <a:chExt cx="17488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04B63F-293C-4361-85AE-B31C5DD82806}"/>
                    </a:ext>
                  </a:extLst>
                </p14:cNvPr>
                <p14:cNvContentPartPr/>
                <p14:nvPr/>
              </p14:nvContentPartPr>
              <p14:xfrm>
                <a:off x="572643" y="2883930"/>
                <a:ext cx="691200" cy="19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04B63F-293C-4361-85AE-B31C5DD828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003" y="2866290"/>
                  <a:ext cx="726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395A0F-33E5-4F7E-A002-66318503BFB1}"/>
                    </a:ext>
                  </a:extLst>
                </p14:cNvPr>
                <p14:cNvContentPartPr/>
                <p14:nvPr/>
              </p14:nvContentPartPr>
              <p14:xfrm>
                <a:off x="1357443" y="3003450"/>
                <a:ext cx="96408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395A0F-33E5-4F7E-A002-66318503BF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39803" y="2985450"/>
                  <a:ext cx="9997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6A9D4FB-A355-4602-8224-27BFA925D17C}"/>
                  </a:ext>
                </a:extLst>
              </p14:cNvPr>
              <p14:cNvContentPartPr/>
              <p14:nvPr/>
            </p14:nvContentPartPr>
            <p14:xfrm>
              <a:off x="1668123" y="3293250"/>
              <a:ext cx="41760" cy="6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6A9D4FB-A355-4602-8224-27BFA925D17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50483" y="3275610"/>
                <a:ext cx="77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F6CEB82-39A1-48A0-9FD9-BC091ED6BDF2}"/>
                  </a:ext>
                </a:extLst>
              </p14:cNvPr>
              <p14:cNvContentPartPr/>
              <p14:nvPr/>
            </p14:nvContentPartPr>
            <p14:xfrm>
              <a:off x="2172483" y="3319530"/>
              <a:ext cx="68040" cy="14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F6CEB82-39A1-48A0-9FD9-BC091ED6BD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54843" y="3301890"/>
                <a:ext cx="103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C1E715-29E6-49FE-B11E-F8111B452CE5}"/>
                  </a:ext>
                </a:extLst>
              </p14:cNvPr>
              <p14:cNvContentPartPr/>
              <p14:nvPr/>
            </p14:nvContentPartPr>
            <p14:xfrm>
              <a:off x="5120883" y="2331330"/>
              <a:ext cx="803160" cy="90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C1E715-29E6-49FE-B11E-F8111B452CE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03243" y="2313690"/>
                <a:ext cx="838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A20589D-5613-43C1-88C5-6365694E106E}"/>
                  </a:ext>
                </a:extLst>
              </p14:cNvPr>
              <p14:cNvContentPartPr/>
              <p14:nvPr/>
            </p14:nvContentPartPr>
            <p14:xfrm>
              <a:off x="6664563" y="2773410"/>
              <a:ext cx="187200" cy="420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A20589D-5613-43C1-88C5-6365694E106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46923" y="2755770"/>
                <a:ext cx="2228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9705C1-8B1F-4A57-9B1B-AD802B8A60C8}"/>
                  </a:ext>
                </a:extLst>
              </p14:cNvPr>
              <p14:cNvContentPartPr/>
              <p14:nvPr/>
            </p14:nvContentPartPr>
            <p14:xfrm>
              <a:off x="7260723" y="3026130"/>
              <a:ext cx="16560" cy="3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9705C1-8B1F-4A57-9B1B-AD802B8A60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43083" y="3008130"/>
                <a:ext cx="52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E26B142-FCF1-43B9-94E9-E1967169EEEC}"/>
                  </a:ext>
                </a:extLst>
              </p14:cNvPr>
              <p14:cNvContentPartPr/>
              <p14:nvPr/>
            </p14:nvContentPartPr>
            <p14:xfrm>
              <a:off x="7249563" y="3153570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E26B142-FCF1-43B9-94E9-E1967169EE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1563" y="313557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D3CC7AEA-83BA-4FF5-B287-B7DA79CD85E1}"/>
              </a:ext>
            </a:extLst>
          </p:cNvPr>
          <p:cNvGrpSpPr/>
          <p:nvPr/>
        </p:nvGrpSpPr>
        <p:grpSpPr>
          <a:xfrm>
            <a:off x="7513443" y="2925690"/>
            <a:ext cx="1620000" cy="842400"/>
            <a:chOff x="7513443" y="2925690"/>
            <a:chExt cx="162000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0A853B2-4875-4FE8-8253-6294DD19A035}"/>
                    </a:ext>
                  </a:extLst>
                </p14:cNvPr>
                <p14:cNvContentPartPr/>
                <p14:nvPr/>
              </p14:nvContentPartPr>
              <p14:xfrm>
                <a:off x="7513443" y="3027930"/>
                <a:ext cx="112320" cy="228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0A853B2-4875-4FE8-8253-6294DD19A03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95443" y="3010290"/>
                  <a:ext cx="147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BE4C95-9757-4DC7-863F-01AA4FFFB093}"/>
                    </a:ext>
                  </a:extLst>
                </p14:cNvPr>
                <p14:cNvContentPartPr/>
                <p14:nvPr/>
              </p14:nvContentPartPr>
              <p14:xfrm>
                <a:off x="7712883" y="3030450"/>
                <a:ext cx="117360" cy="130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7BE4C95-9757-4DC7-863F-01AA4FFFB09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5243" y="3012810"/>
                  <a:ext cx="153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5EFDDE-2C5B-4243-82BB-45EDFD1E9D1F}"/>
                    </a:ext>
                  </a:extLst>
                </p14:cNvPr>
                <p14:cNvContentPartPr/>
                <p14:nvPr/>
              </p14:nvContentPartPr>
              <p14:xfrm>
                <a:off x="7717563" y="3086970"/>
                <a:ext cx="183960" cy="312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5EFDDE-2C5B-4243-82BB-45EDFD1E9D1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99563" y="3068970"/>
                  <a:ext cx="219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1181F7-26AA-4CDD-AC84-E1DD972841BD}"/>
                    </a:ext>
                  </a:extLst>
                </p14:cNvPr>
                <p14:cNvContentPartPr/>
                <p14:nvPr/>
              </p14:nvContentPartPr>
              <p14:xfrm>
                <a:off x="7940043" y="2925690"/>
                <a:ext cx="498240" cy="282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1181F7-26AA-4CDD-AC84-E1DD972841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22043" y="2908050"/>
                  <a:ext cx="533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5A921D-B457-4E20-BF94-CA0A85A96AA9}"/>
                    </a:ext>
                  </a:extLst>
                </p14:cNvPr>
                <p14:cNvContentPartPr/>
                <p14:nvPr/>
              </p14:nvContentPartPr>
              <p14:xfrm>
                <a:off x="8534403" y="3131610"/>
                <a:ext cx="171000" cy="163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5A921D-B457-4E20-BF94-CA0A85A96AA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16763" y="3113610"/>
                  <a:ext cx="206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D4D16E-7D53-49AC-B7F7-F85E2495826C}"/>
                    </a:ext>
                  </a:extLst>
                </p14:cNvPr>
                <p14:cNvContentPartPr/>
                <p14:nvPr/>
              </p14:nvContentPartPr>
              <p14:xfrm>
                <a:off x="8187363" y="3403770"/>
                <a:ext cx="317160" cy="29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D4D16E-7D53-49AC-B7F7-F85E249582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69363" y="3386130"/>
                  <a:ext cx="352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845D449-71F5-447A-8B40-BBD01B68632C}"/>
                    </a:ext>
                  </a:extLst>
                </p14:cNvPr>
                <p14:cNvContentPartPr/>
                <p14:nvPr/>
              </p14:nvContentPartPr>
              <p14:xfrm>
                <a:off x="8585883" y="3518610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845D449-71F5-447A-8B40-BBD01B6863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7883" y="3500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EE8CE7-9F35-4149-A5CA-633533B40B3A}"/>
                    </a:ext>
                  </a:extLst>
                </p14:cNvPr>
                <p14:cNvContentPartPr/>
                <p14:nvPr/>
              </p14:nvContentPartPr>
              <p14:xfrm>
                <a:off x="8632683" y="3639570"/>
                <a:ext cx="99720" cy="95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EE8CE7-9F35-4149-A5CA-633533B40B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14683" y="3621930"/>
                  <a:ext cx="13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81BA03C-4CE7-41F4-A8F9-85463AFDC0EF}"/>
                    </a:ext>
                  </a:extLst>
                </p14:cNvPr>
                <p14:cNvContentPartPr/>
                <p14:nvPr/>
              </p14:nvContentPartPr>
              <p14:xfrm>
                <a:off x="8881443" y="3547770"/>
                <a:ext cx="252000" cy="220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81BA03C-4CE7-41F4-A8F9-85463AFDC0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63803" y="3529770"/>
                  <a:ext cx="2876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926DFC-1FE6-4943-A772-DF9128934D56}"/>
              </a:ext>
            </a:extLst>
          </p:cNvPr>
          <p:cNvGrpSpPr/>
          <p:nvPr/>
        </p:nvGrpSpPr>
        <p:grpSpPr>
          <a:xfrm>
            <a:off x="5127363" y="3454170"/>
            <a:ext cx="2646720" cy="684720"/>
            <a:chOff x="5127363" y="3454170"/>
            <a:chExt cx="264672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C7CDE3A-D345-4865-9697-1377B0D27EB6}"/>
                    </a:ext>
                  </a:extLst>
                </p14:cNvPr>
                <p14:cNvContentPartPr/>
                <p14:nvPr/>
              </p14:nvContentPartPr>
              <p14:xfrm>
                <a:off x="5127363" y="3454170"/>
                <a:ext cx="145800" cy="177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C7CDE3A-D345-4865-9697-1377B0D27E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09723" y="3436530"/>
                  <a:ext cx="181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48359A7-51F4-4939-B3BA-00E8082BB15B}"/>
                    </a:ext>
                  </a:extLst>
                </p14:cNvPr>
                <p14:cNvContentPartPr/>
                <p14:nvPr/>
              </p14:nvContentPartPr>
              <p14:xfrm>
                <a:off x="5396643" y="3502770"/>
                <a:ext cx="416880" cy="148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48359A7-51F4-4939-B3BA-00E8082BB1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78643" y="3484770"/>
                  <a:ext cx="452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54E8CAE-A002-4516-B497-CCE0E1562AF4}"/>
                    </a:ext>
                  </a:extLst>
                </p14:cNvPr>
                <p14:cNvContentPartPr/>
                <p14:nvPr/>
              </p14:nvContentPartPr>
              <p14:xfrm>
                <a:off x="5880483" y="3538050"/>
                <a:ext cx="156600" cy="273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54E8CAE-A002-4516-B497-CCE0E1562AF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843" y="3520410"/>
                  <a:ext cx="192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A24D583-6D80-42CA-8B3F-08A5135F5AA7}"/>
                    </a:ext>
                  </a:extLst>
                </p14:cNvPr>
                <p14:cNvContentPartPr/>
                <p14:nvPr/>
              </p14:nvContentPartPr>
              <p14:xfrm>
                <a:off x="6113043" y="3544530"/>
                <a:ext cx="190800" cy="32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A24D583-6D80-42CA-8B3F-08A5135F5A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95403" y="3526890"/>
                  <a:ext cx="2264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B05082-CD4C-4F86-8240-09CCA180A917}"/>
                    </a:ext>
                  </a:extLst>
                </p14:cNvPr>
                <p14:cNvContentPartPr/>
                <p14:nvPr/>
              </p14:nvContentPartPr>
              <p14:xfrm>
                <a:off x="6500763" y="3610770"/>
                <a:ext cx="466200" cy="19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B05082-CD4C-4F86-8240-09CCA180A9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82763" y="3593130"/>
                  <a:ext cx="501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1E3279-DCD4-4D50-90ED-5C54205F81A9}"/>
                    </a:ext>
                  </a:extLst>
                </p14:cNvPr>
                <p14:cNvContentPartPr/>
                <p14:nvPr/>
              </p14:nvContentPartPr>
              <p14:xfrm>
                <a:off x="7065603" y="3673050"/>
                <a:ext cx="148320" cy="131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1E3279-DCD4-4D50-90ED-5C54205F81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47963" y="3655410"/>
                  <a:ext cx="183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AA86D5-2433-48ED-8EDA-1E9F7A9EAEF9}"/>
                    </a:ext>
                  </a:extLst>
                </p14:cNvPr>
                <p14:cNvContentPartPr/>
                <p14:nvPr/>
              </p14:nvContentPartPr>
              <p14:xfrm>
                <a:off x="7203483" y="3727410"/>
                <a:ext cx="570600" cy="411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AA86D5-2433-48ED-8EDA-1E9F7A9EAE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85843" y="3709410"/>
                  <a:ext cx="60624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996EE11-A94F-47C0-ADCA-27AB361F97E4}"/>
              </a:ext>
            </a:extLst>
          </p:cNvPr>
          <p:cNvGrpSpPr/>
          <p:nvPr/>
        </p:nvGrpSpPr>
        <p:grpSpPr>
          <a:xfrm>
            <a:off x="4505643" y="2657130"/>
            <a:ext cx="672120" cy="452160"/>
            <a:chOff x="4505643" y="2657130"/>
            <a:chExt cx="6721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FD7857A-171D-495A-908F-8C8F3F681C76}"/>
                    </a:ext>
                  </a:extLst>
                </p14:cNvPr>
                <p14:cNvContentPartPr/>
                <p14:nvPr/>
              </p14:nvContentPartPr>
              <p14:xfrm>
                <a:off x="5119443" y="2657130"/>
                <a:ext cx="58320" cy="23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D7857A-171D-495A-908F-8C8F3F681C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01443" y="2639490"/>
                  <a:ext cx="93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0DC36F8-EE08-4F70-A8C1-4BF272D865FC}"/>
                    </a:ext>
                  </a:extLst>
                </p14:cNvPr>
                <p14:cNvContentPartPr/>
                <p14:nvPr/>
              </p14:nvContentPartPr>
              <p14:xfrm>
                <a:off x="5119443" y="2657130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0DC36F8-EE08-4F70-A8C1-4BF272D865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01443" y="26394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F5CC587-3807-47D9-BEF7-8F3A6C4E42B5}"/>
                    </a:ext>
                  </a:extLst>
                </p14:cNvPr>
                <p14:cNvContentPartPr/>
                <p14:nvPr/>
              </p14:nvContentPartPr>
              <p14:xfrm>
                <a:off x="5075163" y="2657130"/>
                <a:ext cx="84600" cy="425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F5CC587-3807-47D9-BEF7-8F3A6C4E42B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57163" y="2639490"/>
                  <a:ext cx="1202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BFC588-AF62-4B5E-8A89-959DA4C56C8B}"/>
                    </a:ext>
                  </a:extLst>
                </p14:cNvPr>
                <p14:cNvContentPartPr/>
                <p14:nvPr/>
              </p14:nvContentPartPr>
              <p14:xfrm>
                <a:off x="4505643" y="2841090"/>
                <a:ext cx="325080" cy="268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BFC588-AF62-4B5E-8A89-959DA4C56C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88003" y="2823090"/>
                  <a:ext cx="360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92CE56E-620C-4764-BA39-F96ACFBE29BC}"/>
                    </a:ext>
                  </a:extLst>
                </p14:cNvPr>
                <p14:cNvContentPartPr/>
                <p14:nvPr/>
              </p14:nvContentPartPr>
              <p14:xfrm>
                <a:off x="4770243" y="2781690"/>
                <a:ext cx="135000" cy="205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92CE56E-620C-4764-BA39-F96ACFBE29B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52603" y="2763690"/>
                  <a:ext cx="1706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6C2025F-E866-4EE1-8DA1-D8755A78A431}"/>
              </a:ext>
            </a:extLst>
          </p:cNvPr>
          <p:cNvGrpSpPr/>
          <p:nvPr/>
        </p:nvGrpSpPr>
        <p:grpSpPr>
          <a:xfrm>
            <a:off x="2203443" y="3974010"/>
            <a:ext cx="1083600" cy="406080"/>
            <a:chOff x="2203443" y="3974010"/>
            <a:chExt cx="108360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4CFB24-096C-4C03-9F13-1267326DD0E8}"/>
                    </a:ext>
                  </a:extLst>
                </p14:cNvPr>
                <p14:cNvContentPartPr/>
                <p14:nvPr/>
              </p14:nvContentPartPr>
              <p14:xfrm>
                <a:off x="2203443" y="3974010"/>
                <a:ext cx="241920" cy="23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4CFB24-096C-4C03-9F13-1267326DD0E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85443" y="3956370"/>
                  <a:ext cx="277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BFBAB4D-1ED7-44DC-BB8F-FBE7772A7CFE}"/>
                    </a:ext>
                  </a:extLst>
                </p14:cNvPr>
                <p14:cNvContentPartPr/>
                <p14:nvPr/>
              </p14:nvContentPartPr>
              <p14:xfrm>
                <a:off x="2442483" y="4021890"/>
                <a:ext cx="367200" cy="148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BFBAB4D-1ED7-44DC-BB8F-FBE7772A7CF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424843" y="4004250"/>
                  <a:ext cx="40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254AA27-C6BD-48FD-9D8A-0B401C2578A0}"/>
                    </a:ext>
                  </a:extLst>
                </p14:cNvPr>
                <p14:cNvContentPartPr/>
                <p14:nvPr/>
              </p14:nvContentPartPr>
              <p14:xfrm>
                <a:off x="2893923" y="4006410"/>
                <a:ext cx="178560" cy="37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254AA27-C6BD-48FD-9D8A-0B401C2578A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875923" y="3988770"/>
                  <a:ext cx="2142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A4FD7-C2B2-4B68-BD2C-D5D205DC4E03}"/>
                    </a:ext>
                  </a:extLst>
                </p14:cNvPr>
                <p14:cNvContentPartPr/>
                <p14:nvPr/>
              </p14:nvContentPartPr>
              <p14:xfrm>
                <a:off x="3160323" y="3997050"/>
                <a:ext cx="126720" cy="165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A4FD7-C2B2-4B68-BD2C-D5D205DC4E0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42683" y="3979050"/>
                  <a:ext cx="1623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45F90EB-AC61-4D5D-927C-1A751B7BC5FD}"/>
              </a:ext>
            </a:extLst>
          </p:cNvPr>
          <p:cNvGrpSpPr/>
          <p:nvPr/>
        </p:nvGrpSpPr>
        <p:grpSpPr>
          <a:xfrm>
            <a:off x="3551283" y="3816690"/>
            <a:ext cx="383040" cy="479520"/>
            <a:chOff x="3551283" y="3816690"/>
            <a:chExt cx="38304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231012-7C53-4572-ACAC-D5D8851B675F}"/>
                    </a:ext>
                  </a:extLst>
                </p14:cNvPr>
                <p14:cNvContentPartPr/>
                <p14:nvPr/>
              </p14:nvContentPartPr>
              <p14:xfrm>
                <a:off x="3551283" y="3816690"/>
                <a:ext cx="93240" cy="42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231012-7C53-4572-ACAC-D5D8851B675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33283" y="3798690"/>
                  <a:ext cx="1288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6B244E-3FBE-460C-BE24-3D949B96CA32}"/>
                    </a:ext>
                  </a:extLst>
                </p14:cNvPr>
                <p14:cNvContentPartPr/>
                <p14:nvPr/>
              </p14:nvContentPartPr>
              <p14:xfrm>
                <a:off x="3815523" y="3845850"/>
                <a:ext cx="118800" cy="45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6B244E-3FBE-460C-BE24-3D949B96CA3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97523" y="3828210"/>
                  <a:ext cx="15444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9D2FBA8-0AA5-49B8-8732-4F57DBCAEE19}"/>
              </a:ext>
            </a:extLst>
          </p:cNvPr>
          <p:cNvGrpSpPr/>
          <p:nvPr/>
        </p:nvGrpSpPr>
        <p:grpSpPr>
          <a:xfrm>
            <a:off x="1547883" y="3926490"/>
            <a:ext cx="455040" cy="342360"/>
            <a:chOff x="1547883" y="3926490"/>
            <a:chExt cx="455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28A00C-EA16-44C8-BCC5-E96156093D2B}"/>
                    </a:ext>
                  </a:extLst>
                </p14:cNvPr>
                <p14:cNvContentPartPr/>
                <p14:nvPr/>
              </p14:nvContentPartPr>
              <p14:xfrm>
                <a:off x="1547883" y="4055370"/>
                <a:ext cx="367200" cy="1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28A00C-EA16-44C8-BCC5-E96156093D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529883" y="4037370"/>
                  <a:ext cx="402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A102E3-8147-4ABE-B319-93DC440DD324}"/>
                    </a:ext>
                  </a:extLst>
                </p14:cNvPr>
                <p14:cNvContentPartPr/>
                <p14:nvPr/>
              </p14:nvContentPartPr>
              <p14:xfrm>
                <a:off x="1899243" y="3926490"/>
                <a:ext cx="103680" cy="342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BA102E3-8147-4ABE-B319-93DC440DD32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881243" y="3908490"/>
                  <a:ext cx="139320" cy="37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1C64B07-B19F-4956-8DD0-32552FE189A7}"/>
                  </a:ext>
                </a:extLst>
              </p14:cNvPr>
              <p14:cNvContentPartPr/>
              <p14:nvPr/>
            </p14:nvContentPartPr>
            <p14:xfrm>
              <a:off x="270729" y="647438"/>
              <a:ext cx="850680" cy="161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1C64B07-B19F-4956-8DD0-32552FE189A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62089" y="638438"/>
                <a:ext cx="868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0A8F100-F4C9-48E8-BEFA-540CFC07C95E}"/>
                  </a:ext>
                </a:extLst>
              </p14:cNvPr>
              <p14:cNvContentPartPr/>
              <p14:nvPr/>
            </p14:nvContentPartPr>
            <p14:xfrm>
              <a:off x="277569" y="1387958"/>
              <a:ext cx="809280" cy="26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0A8F100-F4C9-48E8-BEFA-540CFC07C95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68929" y="1378958"/>
                <a:ext cx="8269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2C1B83F-350B-41B3-9F28-16CF81BF0611}"/>
                  </a:ext>
                </a:extLst>
              </p14:cNvPr>
              <p14:cNvContentPartPr/>
              <p14:nvPr/>
            </p14:nvContentPartPr>
            <p14:xfrm>
              <a:off x="7297569" y="2431598"/>
              <a:ext cx="50400" cy="84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2C1B83F-350B-41B3-9F28-16CF81BF0611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288929" y="2422958"/>
                <a:ext cx="680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0FF5572-1795-4F84-99DF-FFAAB275D06B}"/>
              </a:ext>
            </a:extLst>
          </p:cNvPr>
          <p:cNvGrpSpPr/>
          <p:nvPr/>
        </p:nvGrpSpPr>
        <p:grpSpPr>
          <a:xfrm>
            <a:off x="222849" y="30398"/>
            <a:ext cx="8901720" cy="2395080"/>
            <a:chOff x="222849" y="30398"/>
            <a:chExt cx="8901720" cy="23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7A0D69-4A14-409D-9F5D-E813EB49B800}"/>
                    </a:ext>
                  </a:extLst>
                </p14:cNvPr>
                <p14:cNvContentPartPr/>
                <p14:nvPr/>
              </p14:nvContentPartPr>
              <p14:xfrm>
                <a:off x="222849" y="30398"/>
                <a:ext cx="1357560" cy="571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7A0D69-4A14-409D-9F5D-E813EB49B80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4209" y="21758"/>
                  <a:ext cx="13752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B730E9-FEF0-4E9E-AA11-3DD101137999}"/>
                    </a:ext>
                  </a:extLst>
                </p14:cNvPr>
                <p14:cNvContentPartPr/>
                <p14:nvPr/>
              </p14:nvContentPartPr>
              <p14:xfrm>
                <a:off x="3800889" y="235958"/>
                <a:ext cx="318240" cy="345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B730E9-FEF0-4E9E-AA11-3DD10113799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91889" y="226958"/>
                  <a:ext cx="335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2BB806E-40A2-4266-A958-1081EF8839D2}"/>
                    </a:ext>
                  </a:extLst>
                </p14:cNvPr>
                <p14:cNvContentPartPr/>
                <p14:nvPr/>
              </p14:nvContentPartPr>
              <p14:xfrm>
                <a:off x="4675329" y="568958"/>
                <a:ext cx="208080" cy="522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2BB806E-40A2-4266-A958-1081EF8839D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666689" y="559958"/>
                  <a:ext cx="2257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93EA4AB-12F7-4E2D-9E41-62E205EB2564}"/>
                    </a:ext>
                  </a:extLst>
                </p14:cNvPr>
                <p14:cNvContentPartPr/>
                <p14:nvPr/>
              </p14:nvContentPartPr>
              <p14:xfrm>
                <a:off x="4909689" y="813398"/>
                <a:ext cx="255240" cy="17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93EA4AB-12F7-4E2D-9E41-62E205EB25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01049" y="804398"/>
                  <a:ext cx="272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C60F9F6-AD2A-40C7-BAE2-806A0FFC1E1F}"/>
                    </a:ext>
                  </a:extLst>
                </p14:cNvPr>
                <p14:cNvContentPartPr/>
                <p14:nvPr/>
              </p14:nvContentPartPr>
              <p14:xfrm>
                <a:off x="4928769" y="1109678"/>
                <a:ext cx="55080" cy="311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C60F9F6-AD2A-40C7-BAE2-806A0FFC1E1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20129" y="1101038"/>
                  <a:ext cx="72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4C5A60A-682C-4B54-94A3-5E636D456879}"/>
                    </a:ext>
                  </a:extLst>
                </p14:cNvPr>
                <p14:cNvContentPartPr/>
                <p14:nvPr/>
              </p14:nvContentPartPr>
              <p14:xfrm>
                <a:off x="4917249" y="1533758"/>
                <a:ext cx="15840" cy="236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4C5A60A-682C-4B54-94A3-5E636D4568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08609" y="1524758"/>
                  <a:ext cx="33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B6C6BAB-A281-4AE6-B469-F696A9A399F1}"/>
                    </a:ext>
                  </a:extLst>
                </p14:cNvPr>
                <p14:cNvContentPartPr/>
                <p14:nvPr/>
              </p14:nvContentPartPr>
              <p14:xfrm>
                <a:off x="5459409" y="606038"/>
                <a:ext cx="84960" cy="487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B6C6BAB-A281-4AE6-B469-F696A9A399F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50409" y="597398"/>
                  <a:ext cx="1026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2CDBC84-293F-46DA-93EF-963639CC21A7}"/>
                    </a:ext>
                  </a:extLst>
                </p14:cNvPr>
                <p14:cNvContentPartPr/>
                <p14:nvPr/>
              </p14:nvContentPartPr>
              <p14:xfrm>
                <a:off x="5716089" y="775958"/>
                <a:ext cx="102240" cy="187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2CDBC84-293F-46DA-93EF-963639CC21A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07449" y="767318"/>
                  <a:ext cx="119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162DE02-593C-4E98-B47E-EC671B4B7D48}"/>
                    </a:ext>
                  </a:extLst>
                </p14:cNvPr>
                <p14:cNvContentPartPr/>
                <p14:nvPr/>
              </p14:nvContentPartPr>
              <p14:xfrm>
                <a:off x="5606289" y="694958"/>
                <a:ext cx="340920" cy="37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162DE02-593C-4E98-B47E-EC671B4B7D4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97649" y="685958"/>
                  <a:ext cx="3585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E8C6C8-8DBC-486F-B8B9-F62A0F4BD9EA}"/>
                    </a:ext>
                  </a:extLst>
                </p14:cNvPr>
                <p14:cNvContentPartPr/>
                <p14:nvPr/>
              </p14:nvContentPartPr>
              <p14:xfrm>
                <a:off x="6183009" y="862718"/>
                <a:ext cx="5040" cy="6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E8C6C8-8DBC-486F-B8B9-F62A0F4BD9E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74009" y="853718"/>
                  <a:ext cx="22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180DD14-B743-4BA0-BC28-7E652C445E67}"/>
                    </a:ext>
                  </a:extLst>
                </p14:cNvPr>
                <p14:cNvContentPartPr/>
                <p14:nvPr/>
              </p14:nvContentPartPr>
              <p14:xfrm>
                <a:off x="6122169" y="1008878"/>
                <a:ext cx="36720" cy="78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180DD14-B743-4BA0-BC28-7E652C445E6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113169" y="1000238"/>
                  <a:ext cx="54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EB877F4-D68A-45EC-A988-5CF831135A30}"/>
                    </a:ext>
                  </a:extLst>
                </p14:cNvPr>
                <p14:cNvContentPartPr/>
                <p14:nvPr/>
              </p14:nvContentPartPr>
              <p14:xfrm>
                <a:off x="6525369" y="772718"/>
                <a:ext cx="119160" cy="18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EB877F4-D68A-45EC-A988-5CF831135A3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16729" y="763718"/>
                  <a:ext cx="136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590C7CC-5DC4-4768-89D5-1D45CB21FCD1}"/>
                    </a:ext>
                  </a:extLst>
                </p14:cNvPr>
                <p14:cNvContentPartPr/>
                <p14:nvPr/>
              </p14:nvContentPartPr>
              <p14:xfrm>
                <a:off x="6343209" y="625118"/>
                <a:ext cx="396000" cy="501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590C7CC-5DC4-4768-89D5-1D45CB21FCD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34569" y="616478"/>
                  <a:ext cx="4136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EC51042-8E0D-4E07-8CCF-2064244F82A3}"/>
                    </a:ext>
                  </a:extLst>
                </p14:cNvPr>
                <p14:cNvContentPartPr/>
                <p14:nvPr/>
              </p14:nvContentPartPr>
              <p14:xfrm>
                <a:off x="6936849" y="915638"/>
                <a:ext cx="18720" cy="43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EC51042-8E0D-4E07-8CCF-2064244F82A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27849" y="906638"/>
                  <a:ext cx="36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1D2D62F-841E-4EBA-8E62-1C1A636B071C}"/>
                    </a:ext>
                  </a:extLst>
                </p14:cNvPr>
                <p14:cNvContentPartPr/>
                <p14:nvPr/>
              </p14:nvContentPartPr>
              <p14:xfrm>
                <a:off x="6802209" y="1173758"/>
                <a:ext cx="62640" cy="7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1D2D62F-841E-4EBA-8E62-1C1A636B071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93209" y="1165118"/>
                  <a:ext cx="80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FCE7BF9-2CED-4EA8-8191-AF18B40C6AAE}"/>
                    </a:ext>
                  </a:extLst>
                </p14:cNvPr>
                <p14:cNvContentPartPr/>
                <p14:nvPr/>
              </p14:nvContentPartPr>
              <p14:xfrm>
                <a:off x="7586649" y="649958"/>
                <a:ext cx="124560" cy="50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FCE7BF9-2CED-4EA8-8191-AF18B40C6AA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78009" y="640958"/>
                  <a:ext cx="1422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34390F-54E8-466E-9BF2-94B32CF3E911}"/>
                    </a:ext>
                  </a:extLst>
                </p14:cNvPr>
                <p14:cNvContentPartPr/>
                <p14:nvPr/>
              </p14:nvContentPartPr>
              <p14:xfrm>
                <a:off x="5513409" y="1337558"/>
                <a:ext cx="80640" cy="194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34390F-54E8-466E-9BF2-94B32CF3E91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04769" y="1328558"/>
                  <a:ext cx="98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C422133-9807-41CA-B84C-5C26E2DA801C}"/>
                    </a:ext>
                  </a:extLst>
                </p14:cNvPr>
                <p14:cNvContentPartPr/>
                <p14:nvPr/>
              </p14:nvContentPartPr>
              <p14:xfrm>
                <a:off x="5384889" y="1258358"/>
                <a:ext cx="340560" cy="416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C422133-9807-41CA-B84C-5C26E2DA801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75889" y="1249358"/>
                  <a:ext cx="3582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B326BF-8F62-4DD5-8DD8-0FB6568AF1F6}"/>
                    </a:ext>
                  </a:extLst>
                </p14:cNvPr>
                <p14:cNvContentPartPr/>
                <p14:nvPr/>
              </p14:nvContentPartPr>
              <p14:xfrm>
                <a:off x="7240329" y="755078"/>
                <a:ext cx="191520" cy="14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B326BF-8F62-4DD5-8DD8-0FB6568AF1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31329" y="746078"/>
                  <a:ext cx="209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E217575-9ACE-4943-BD7D-CE63C790E740}"/>
                    </a:ext>
                  </a:extLst>
                </p14:cNvPr>
                <p14:cNvContentPartPr/>
                <p14:nvPr/>
              </p14:nvContentPartPr>
              <p14:xfrm>
                <a:off x="7326369" y="852278"/>
                <a:ext cx="74880" cy="194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E217575-9ACE-4943-BD7D-CE63C790E74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17369" y="843278"/>
                  <a:ext cx="92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52BD15-2267-4DDE-B7EF-5BB7F576E367}"/>
                    </a:ext>
                  </a:extLst>
                </p14:cNvPr>
                <p14:cNvContentPartPr/>
                <p14:nvPr/>
              </p14:nvContentPartPr>
              <p14:xfrm>
                <a:off x="7089489" y="622238"/>
                <a:ext cx="482760" cy="485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52BD15-2267-4DDE-B7EF-5BB7F576E3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80849" y="613238"/>
                  <a:ext cx="5004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3F7948-619C-401E-8843-250628EF69F8}"/>
                    </a:ext>
                  </a:extLst>
                </p14:cNvPr>
                <p14:cNvContentPartPr/>
                <p14:nvPr/>
              </p14:nvContentPartPr>
              <p14:xfrm>
                <a:off x="7739649" y="1271678"/>
                <a:ext cx="162360" cy="2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3F7948-619C-401E-8843-250628EF69F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31009" y="1262678"/>
                  <a:ext cx="180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729A42-79D9-49DF-9855-06AB141DE338}"/>
                    </a:ext>
                  </a:extLst>
                </p14:cNvPr>
                <p14:cNvContentPartPr/>
                <p14:nvPr/>
              </p14:nvContentPartPr>
              <p14:xfrm>
                <a:off x="7794369" y="1308758"/>
                <a:ext cx="134280" cy="16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729A42-79D9-49DF-9855-06AB141DE33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85729" y="1299758"/>
                  <a:ext cx="151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C311AC-5C64-4923-A5E0-A0CB4DD2E37C}"/>
                    </a:ext>
                  </a:extLst>
                </p14:cNvPr>
                <p14:cNvContentPartPr/>
                <p14:nvPr/>
              </p14:nvContentPartPr>
              <p14:xfrm>
                <a:off x="7880049" y="1176998"/>
                <a:ext cx="163800" cy="262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C311AC-5C64-4923-A5E0-A0CB4DD2E37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71049" y="1167998"/>
                  <a:ext cx="181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55274B1-B8A8-40A1-BD0E-B9FCC3051EDE}"/>
                    </a:ext>
                  </a:extLst>
                </p14:cNvPr>
                <p14:cNvContentPartPr/>
                <p14:nvPr/>
              </p14:nvContentPartPr>
              <p14:xfrm>
                <a:off x="7645329" y="1178798"/>
                <a:ext cx="76320" cy="244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55274B1-B8A8-40A1-BD0E-B9FCC3051ED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36689" y="1170158"/>
                  <a:ext cx="93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F717106-1B7B-40C3-B06F-04FC8E4765A6}"/>
                    </a:ext>
                  </a:extLst>
                </p14:cNvPr>
                <p14:cNvContentPartPr/>
                <p14:nvPr/>
              </p14:nvContentPartPr>
              <p14:xfrm>
                <a:off x="8469009" y="602078"/>
                <a:ext cx="106920" cy="153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F717106-1B7B-40C3-B06F-04FC8E4765A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60009" y="593438"/>
                  <a:ext cx="12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E82514-D1C2-4DF4-BF20-A9D3FB5EE283}"/>
                    </a:ext>
                  </a:extLst>
                </p14:cNvPr>
                <p14:cNvContentPartPr/>
                <p14:nvPr/>
              </p14:nvContentPartPr>
              <p14:xfrm>
                <a:off x="8371089" y="480398"/>
                <a:ext cx="335520" cy="358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E82514-D1C2-4DF4-BF20-A9D3FB5EE28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62449" y="471758"/>
                  <a:ext cx="353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C4A4F5F-8467-4537-AE08-7420AD100C81}"/>
                    </a:ext>
                  </a:extLst>
                </p14:cNvPr>
                <p14:cNvContentPartPr/>
                <p14:nvPr/>
              </p14:nvContentPartPr>
              <p14:xfrm>
                <a:off x="8242929" y="1075478"/>
                <a:ext cx="186840" cy="128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C4A4F5F-8467-4537-AE08-7420AD100C8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233929" y="1066838"/>
                  <a:ext cx="204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FEBCBF-5A5B-4948-855E-00117A1B0F25}"/>
                    </a:ext>
                  </a:extLst>
                </p14:cNvPr>
                <p14:cNvContentPartPr/>
                <p14:nvPr/>
              </p14:nvContentPartPr>
              <p14:xfrm>
                <a:off x="8426169" y="956678"/>
                <a:ext cx="171360" cy="306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FEBCBF-5A5B-4948-855E-00117A1B0F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17529" y="948038"/>
                  <a:ext cx="189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2B3B30-8488-415A-AE9A-3D3C116F9DF7}"/>
                    </a:ext>
                  </a:extLst>
                </p14:cNvPr>
                <p14:cNvContentPartPr/>
                <p14:nvPr/>
              </p14:nvContentPartPr>
              <p14:xfrm>
                <a:off x="8623449" y="1140638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2B3B30-8488-415A-AE9A-3D3C116F9DF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614449" y="1131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90951FD-7EA5-4FCF-BE53-72AFB4FF16ED}"/>
                    </a:ext>
                  </a:extLst>
                </p14:cNvPr>
                <p14:cNvContentPartPr/>
                <p14:nvPr/>
              </p14:nvContentPartPr>
              <p14:xfrm>
                <a:off x="8676009" y="944438"/>
                <a:ext cx="113400" cy="285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90951FD-7EA5-4FCF-BE53-72AFB4FF16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67009" y="935438"/>
                  <a:ext cx="1310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60C13EB-A60B-4F3D-AFAC-AACD25E6276B}"/>
                    </a:ext>
                  </a:extLst>
                </p14:cNvPr>
                <p14:cNvContentPartPr/>
                <p14:nvPr/>
              </p14:nvContentPartPr>
              <p14:xfrm>
                <a:off x="8791929" y="1138118"/>
                <a:ext cx="53280" cy="91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60C13EB-A60B-4F3D-AFAC-AACD25E627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783289" y="1129118"/>
                  <a:ext cx="70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9CB51CE-2E0F-436D-8E40-BD64CB96F67A}"/>
                    </a:ext>
                  </a:extLst>
                </p14:cNvPr>
                <p14:cNvContentPartPr/>
                <p14:nvPr/>
              </p14:nvContentPartPr>
              <p14:xfrm>
                <a:off x="8953209" y="1043798"/>
                <a:ext cx="67680" cy="166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9CB51CE-2E0F-436D-8E40-BD64CB96F67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44569" y="1034798"/>
                  <a:ext cx="85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DBF775-CFFC-4CFE-9EA3-61CF358A7AE3}"/>
                    </a:ext>
                  </a:extLst>
                </p14:cNvPr>
                <p14:cNvContentPartPr/>
                <p14:nvPr/>
              </p14:nvContentPartPr>
              <p14:xfrm>
                <a:off x="8865369" y="951998"/>
                <a:ext cx="259200" cy="357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6DBF775-CFFC-4CFE-9EA3-61CF358A7AE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56369" y="943358"/>
                  <a:ext cx="276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7A82D0D-37AC-4E4E-ABF1-F34F78C7A7CE}"/>
                    </a:ext>
                  </a:extLst>
                </p14:cNvPr>
                <p14:cNvContentPartPr/>
                <p14:nvPr/>
              </p14:nvContentPartPr>
              <p14:xfrm>
                <a:off x="8468289" y="1421078"/>
                <a:ext cx="93600" cy="182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7A82D0D-37AC-4E4E-ABF1-F34F78C7A7C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59649" y="1412438"/>
                  <a:ext cx="111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49F669-1A42-4C56-BD34-F6B6310CD1EB}"/>
                    </a:ext>
                  </a:extLst>
                </p14:cNvPr>
                <p14:cNvContentPartPr/>
                <p14:nvPr/>
              </p14:nvContentPartPr>
              <p14:xfrm>
                <a:off x="8331849" y="1320278"/>
                <a:ext cx="343440" cy="391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49F669-1A42-4C56-BD34-F6B6310CD1E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22849" y="1311278"/>
                  <a:ext cx="361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7E20EA0-E24B-463F-9FD8-80B07CE6313E}"/>
                    </a:ext>
                  </a:extLst>
                </p14:cNvPr>
                <p14:cNvContentPartPr/>
                <p14:nvPr/>
              </p14:nvContentPartPr>
              <p14:xfrm>
                <a:off x="8367129" y="1871798"/>
                <a:ext cx="119880" cy="63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7E20EA0-E24B-463F-9FD8-80B07CE6313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58489" y="1863158"/>
                  <a:ext cx="13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6D349F5-CFC4-498B-8E45-E0F80018F02B}"/>
                    </a:ext>
                  </a:extLst>
                </p14:cNvPr>
                <p14:cNvContentPartPr/>
                <p14:nvPr/>
              </p14:nvContentPartPr>
              <p14:xfrm>
                <a:off x="8421849" y="1881158"/>
                <a:ext cx="44640" cy="138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6D349F5-CFC4-498B-8E45-E0F80018F02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12849" y="1872518"/>
                  <a:ext cx="62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0287467-9216-4AD9-A5E1-AFBC15230729}"/>
                    </a:ext>
                  </a:extLst>
                </p14:cNvPr>
                <p14:cNvContentPartPr/>
                <p14:nvPr/>
              </p14:nvContentPartPr>
              <p14:xfrm>
                <a:off x="8300889" y="1764878"/>
                <a:ext cx="284040" cy="324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0287467-9216-4AD9-A5E1-AFBC1523072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91889" y="1756238"/>
                  <a:ext cx="301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5C60535-D3F3-4BDC-92A1-7E0CAD879FDF}"/>
                    </a:ext>
                  </a:extLst>
                </p14:cNvPr>
                <p14:cNvContentPartPr/>
                <p14:nvPr/>
              </p14:nvContentPartPr>
              <p14:xfrm>
                <a:off x="8177049" y="1291478"/>
                <a:ext cx="138960" cy="369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5C60535-D3F3-4BDC-92A1-7E0CAD879FD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68409" y="1282478"/>
                  <a:ext cx="156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FAC2A2-0F20-442E-9A0D-CA7BD19434A5}"/>
                    </a:ext>
                  </a:extLst>
                </p14:cNvPr>
                <p14:cNvContentPartPr/>
                <p14:nvPr/>
              </p14:nvContentPartPr>
              <p14:xfrm>
                <a:off x="8019369" y="2036678"/>
                <a:ext cx="119880" cy="28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FAC2A2-0F20-442E-9A0D-CA7BD19434A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010369" y="2027678"/>
                  <a:ext cx="137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C563BB-C118-445B-9209-97E6ED2DA9B5}"/>
                    </a:ext>
                  </a:extLst>
                </p14:cNvPr>
                <p14:cNvContentPartPr/>
                <p14:nvPr/>
              </p14:nvContentPartPr>
              <p14:xfrm>
                <a:off x="375129" y="1701158"/>
                <a:ext cx="828720" cy="724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C563BB-C118-445B-9209-97E6ED2DA9B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6129" y="1692518"/>
                  <a:ext cx="8463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751A76D-6B50-411F-B09D-C326F89CCA2B}"/>
                    </a:ext>
                  </a:extLst>
                </p14:cNvPr>
                <p14:cNvContentPartPr/>
                <p14:nvPr/>
              </p14:nvContentPartPr>
              <p14:xfrm>
                <a:off x="2035089" y="2272478"/>
                <a:ext cx="1281600" cy="88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751A76D-6B50-411F-B09D-C326F89CCA2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26089" y="2263478"/>
                  <a:ext cx="1299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230569-E80E-42EB-BBDD-FB64822A14A5}"/>
                    </a:ext>
                  </a:extLst>
                </p14:cNvPr>
                <p14:cNvContentPartPr/>
                <p14:nvPr/>
              </p14:nvContentPartPr>
              <p14:xfrm>
                <a:off x="3912129" y="1719158"/>
                <a:ext cx="614880" cy="624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230569-E80E-42EB-BBDD-FB64822A14A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03489" y="1710158"/>
                  <a:ext cx="632520" cy="64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32BAD9E-651F-4890-BE98-663E0F11793A}"/>
              </a:ext>
            </a:extLst>
          </p:cNvPr>
          <p:cNvGrpSpPr/>
          <p:nvPr/>
        </p:nvGrpSpPr>
        <p:grpSpPr>
          <a:xfrm>
            <a:off x="5170329" y="1778918"/>
            <a:ext cx="1490760" cy="405720"/>
            <a:chOff x="5170329" y="1778918"/>
            <a:chExt cx="14907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5433C5-8AA2-490D-8496-C26401A50422}"/>
                    </a:ext>
                  </a:extLst>
                </p14:cNvPr>
                <p14:cNvContentPartPr/>
                <p14:nvPr/>
              </p14:nvContentPartPr>
              <p14:xfrm>
                <a:off x="5205609" y="1778918"/>
                <a:ext cx="78840" cy="1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5433C5-8AA2-490D-8496-C26401A504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96969" y="1770278"/>
                  <a:ext cx="96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E219E7-34DD-431E-997B-10BA17F60E7B}"/>
                    </a:ext>
                  </a:extLst>
                </p14:cNvPr>
                <p14:cNvContentPartPr/>
                <p14:nvPr/>
              </p14:nvContentPartPr>
              <p14:xfrm>
                <a:off x="5170329" y="1794398"/>
                <a:ext cx="75240" cy="163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E219E7-34DD-431E-997B-10BA17F60E7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61689" y="1785758"/>
                  <a:ext cx="92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21FE1B5-04B5-4214-AF1A-56908B9ED672}"/>
                    </a:ext>
                  </a:extLst>
                </p14:cNvPr>
                <p14:cNvContentPartPr/>
                <p14:nvPr/>
              </p14:nvContentPartPr>
              <p14:xfrm>
                <a:off x="5369769" y="1807358"/>
                <a:ext cx="101880" cy="86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21FE1B5-04B5-4214-AF1A-56908B9ED67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360769" y="1798358"/>
                  <a:ext cx="119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B6284F6-76EC-475E-9106-F86F37BE8D72}"/>
                    </a:ext>
                  </a:extLst>
                </p14:cNvPr>
                <p14:cNvContentPartPr/>
                <p14:nvPr/>
              </p14:nvContentPartPr>
              <p14:xfrm>
                <a:off x="5469489" y="1796918"/>
                <a:ext cx="97920" cy="143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B6284F6-76EC-475E-9106-F86F37BE8D7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460849" y="1788278"/>
                  <a:ext cx="115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E3423C-DC2D-40D7-A809-B456929436FB}"/>
                    </a:ext>
                  </a:extLst>
                </p14:cNvPr>
                <p14:cNvContentPartPr/>
                <p14:nvPr/>
              </p14:nvContentPartPr>
              <p14:xfrm>
                <a:off x="5572089" y="1935158"/>
                <a:ext cx="37800" cy="58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E3423C-DC2D-40D7-A809-B456929436F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63089" y="1926518"/>
                  <a:ext cx="55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BB93403-E952-46C9-899D-AFF0BE734CE9}"/>
                    </a:ext>
                  </a:extLst>
                </p14:cNvPr>
                <p14:cNvContentPartPr/>
                <p14:nvPr/>
              </p14:nvContentPartPr>
              <p14:xfrm>
                <a:off x="5706009" y="1821398"/>
                <a:ext cx="154800" cy="20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BB93403-E952-46C9-899D-AFF0BE734CE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697369" y="1812398"/>
                  <a:ext cx="172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2A89281-9662-4B5D-B3A6-051A71CD947F}"/>
                    </a:ext>
                  </a:extLst>
                </p14:cNvPr>
                <p14:cNvContentPartPr/>
                <p14:nvPr/>
              </p14:nvContentPartPr>
              <p14:xfrm>
                <a:off x="5925249" y="1949918"/>
                <a:ext cx="27000" cy="84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2A89281-9662-4B5D-B3A6-051A71CD947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916609" y="1941278"/>
                  <a:ext cx="44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26DD82C-BCF2-467C-886E-587468FC8022}"/>
                    </a:ext>
                  </a:extLst>
                </p14:cNvPr>
                <p14:cNvContentPartPr/>
                <p14:nvPr/>
              </p14:nvContentPartPr>
              <p14:xfrm>
                <a:off x="6123609" y="1857758"/>
                <a:ext cx="77760" cy="113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26DD82C-BCF2-467C-886E-587468FC802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14609" y="1849118"/>
                  <a:ext cx="95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7C90D27-39D9-4E73-819B-743CFF6500A2}"/>
                    </a:ext>
                  </a:extLst>
                </p14:cNvPr>
                <p14:cNvContentPartPr/>
                <p14:nvPr/>
              </p14:nvContentPartPr>
              <p14:xfrm>
                <a:off x="6179049" y="1922558"/>
                <a:ext cx="24840" cy="116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7C90D27-39D9-4E73-819B-743CFF6500A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70049" y="1913558"/>
                  <a:ext cx="42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E061259-2344-49CF-8123-1F3AE6E821E2}"/>
                    </a:ext>
                  </a:extLst>
                </p14:cNvPr>
                <p14:cNvContentPartPr/>
                <p14:nvPr/>
              </p14:nvContentPartPr>
              <p14:xfrm>
                <a:off x="6333489" y="1941998"/>
                <a:ext cx="90720" cy="8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E061259-2344-49CF-8123-1F3AE6E821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24489" y="1933358"/>
                  <a:ext cx="108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99312CE-74BD-4ED2-AFD5-F5C4B9A76CD3}"/>
                    </a:ext>
                  </a:extLst>
                </p14:cNvPr>
                <p14:cNvContentPartPr/>
                <p14:nvPr/>
              </p14:nvContentPartPr>
              <p14:xfrm>
                <a:off x="6476049" y="1866758"/>
                <a:ext cx="79200" cy="19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99312CE-74BD-4ED2-AFD5-F5C4B9A76CD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67409" y="1858118"/>
                  <a:ext cx="96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20B77CA-C8F0-4E88-B286-6866324DB2BF}"/>
                    </a:ext>
                  </a:extLst>
                </p14:cNvPr>
                <p14:cNvContentPartPr/>
                <p14:nvPr/>
              </p14:nvContentPartPr>
              <p14:xfrm>
                <a:off x="6253929" y="1985198"/>
                <a:ext cx="48240" cy="74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20B77CA-C8F0-4E88-B286-6866324DB2B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45289" y="1976198"/>
                  <a:ext cx="65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157BF15-E93A-4DD8-B105-7EF66A0B2D77}"/>
                    </a:ext>
                  </a:extLst>
                </p14:cNvPr>
                <p14:cNvContentPartPr/>
                <p14:nvPr/>
              </p14:nvContentPartPr>
              <p14:xfrm>
                <a:off x="6504849" y="1800518"/>
                <a:ext cx="156240" cy="384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157BF15-E93A-4DD8-B105-7EF66A0B2D7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96209" y="1791878"/>
                  <a:ext cx="173880" cy="40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23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64E51A-5795-4539-A630-74A2E9182387}"/>
              </a:ext>
            </a:extLst>
          </p:cNvPr>
          <p:cNvGrpSpPr/>
          <p:nvPr/>
        </p:nvGrpSpPr>
        <p:grpSpPr>
          <a:xfrm>
            <a:off x="348363" y="209850"/>
            <a:ext cx="651600" cy="526320"/>
            <a:chOff x="348363" y="209850"/>
            <a:chExt cx="65160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EED421E-FF79-4506-BDE8-70C96A643978}"/>
                    </a:ext>
                  </a:extLst>
                </p14:cNvPr>
                <p14:cNvContentPartPr/>
                <p14:nvPr/>
              </p14:nvContentPartPr>
              <p14:xfrm>
                <a:off x="348363" y="209850"/>
                <a:ext cx="168840" cy="347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EED421E-FF79-4506-BDE8-70C96A6439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0723" y="192210"/>
                  <a:ext cx="2044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8A3B0E-0D54-40FA-BC3F-6C05FFB21327}"/>
                    </a:ext>
                  </a:extLst>
                </p14:cNvPr>
                <p14:cNvContentPartPr/>
                <p14:nvPr/>
              </p14:nvContentPartPr>
              <p14:xfrm>
                <a:off x="539163" y="428730"/>
                <a:ext cx="9828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8A3B0E-0D54-40FA-BC3F-6C05FFB213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523" y="411090"/>
                  <a:ext cx="133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A9C177-F2AC-44A4-A165-0650A93A2521}"/>
                    </a:ext>
                  </a:extLst>
                </p14:cNvPr>
                <p14:cNvContentPartPr/>
                <p14:nvPr/>
              </p14:nvContentPartPr>
              <p14:xfrm>
                <a:off x="738603" y="243690"/>
                <a:ext cx="261360" cy="492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A9C177-F2AC-44A4-A165-0650A93A25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603" y="226050"/>
                  <a:ext cx="297000" cy="5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9306BB-4D72-436B-A0CD-27348D8DA386}"/>
              </a:ext>
            </a:extLst>
          </p:cNvPr>
          <p:cNvGrpSpPr/>
          <p:nvPr/>
        </p:nvGrpSpPr>
        <p:grpSpPr>
          <a:xfrm>
            <a:off x="1732563" y="215970"/>
            <a:ext cx="2574000" cy="353160"/>
            <a:chOff x="1732563" y="215970"/>
            <a:chExt cx="25740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9368F0-B607-4038-B905-7CC2F09F9D6F}"/>
                    </a:ext>
                  </a:extLst>
                </p14:cNvPr>
                <p14:cNvContentPartPr/>
                <p14:nvPr/>
              </p14:nvContentPartPr>
              <p14:xfrm>
                <a:off x="1748043" y="322170"/>
                <a:ext cx="15840" cy="11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9368F0-B607-4038-B905-7CC2F09F9D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0043" y="304170"/>
                  <a:ext cx="51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D4E56D-D9F7-44CA-BC0D-80CDF316FD82}"/>
                    </a:ext>
                  </a:extLst>
                </p14:cNvPr>
                <p14:cNvContentPartPr/>
                <p14:nvPr/>
              </p14:nvContentPartPr>
              <p14:xfrm>
                <a:off x="1732563" y="215970"/>
                <a:ext cx="191160" cy="13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D4E56D-D9F7-44CA-BC0D-80CDF316FD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4563" y="198330"/>
                  <a:ext cx="226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C3158B-7907-4F98-848D-53845AC09E14}"/>
                    </a:ext>
                  </a:extLst>
                </p14:cNvPr>
                <p14:cNvContentPartPr/>
                <p14:nvPr/>
              </p14:nvContentPartPr>
              <p14:xfrm>
                <a:off x="1745523" y="352770"/>
                <a:ext cx="16380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C3158B-7907-4F98-848D-53845AC09E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7523" y="335130"/>
                  <a:ext cx="199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047A9E-5FBA-4F7C-9772-9FDCA14921CD}"/>
                    </a:ext>
                  </a:extLst>
                </p14:cNvPr>
                <p14:cNvContentPartPr/>
                <p14:nvPr/>
              </p14:nvContentPartPr>
              <p14:xfrm>
                <a:off x="1945683" y="383730"/>
                <a:ext cx="136080" cy="13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047A9E-5FBA-4F7C-9772-9FDCA14921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7683" y="365730"/>
                  <a:ext cx="171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C9E2FB-3633-4880-BD00-A9646FEF78FA}"/>
                    </a:ext>
                  </a:extLst>
                </p14:cNvPr>
                <p14:cNvContentPartPr/>
                <p14:nvPr/>
              </p14:nvContentPartPr>
              <p14:xfrm>
                <a:off x="2105163" y="440610"/>
                <a:ext cx="110880" cy="6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C9E2FB-3633-4880-BD00-A9646FEF78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7163" y="422970"/>
                  <a:ext cx="146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07AFC1-1A81-410B-8A23-2797F8D37BF5}"/>
                    </a:ext>
                  </a:extLst>
                </p14:cNvPr>
                <p14:cNvContentPartPr/>
                <p14:nvPr/>
              </p14:nvContentPartPr>
              <p14:xfrm>
                <a:off x="2333043" y="426210"/>
                <a:ext cx="83880" cy="11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07AFC1-1A81-410B-8A23-2797F8D37B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5043" y="408210"/>
                  <a:ext cx="119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A88FB3-0AF3-4ED5-AC00-34E44FADF154}"/>
                    </a:ext>
                  </a:extLst>
                </p14:cNvPr>
                <p14:cNvContentPartPr/>
                <p14:nvPr/>
              </p14:nvContentPartPr>
              <p14:xfrm>
                <a:off x="2526363" y="240090"/>
                <a:ext cx="41760" cy="25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A88FB3-0AF3-4ED5-AC00-34E44FADF1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08363" y="222450"/>
                  <a:ext cx="77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5BAFD6-F361-48B4-B87A-580A1D992665}"/>
                    </a:ext>
                  </a:extLst>
                </p14:cNvPr>
                <p14:cNvContentPartPr/>
                <p14:nvPr/>
              </p14:nvContentPartPr>
              <p14:xfrm>
                <a:off x="2506923" y="376170"/>
                <a:ext cx="110160" cy="2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5BAFD6-F361-48B4-B87A-580A1D9926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8923" y="358530"/>
                  <a:ext cx="145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9FDBD5-A94E-453B-95D4-CAACD0AAEE65}"/>
                    </a:ext>
                  </a:extLst>
                </p14:cNvPr>
                <p14:cNvContentPartPr/>
                <p14:nvPr/>
              </p14:nvContentPartPr>
              <p14:xfrm>
                <a:off x="2690523" y="388050"/>
                <a:ext cx="41760" cy="13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9FDBD5-A94E-453B-95D4-CAACD0AAEE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2883" y="370050"/>
                  <a:ext cx="77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A4A50D-3CF4-41D9-A8E7-B5458F99C10A}"/>
                    </a:ext>
                  </a:extLst>
                </p14:cNvPr>
                <p14:cNvContentPartPr/>
                <p14:nvPr/>
              </p14:nvContentPartPr>
              <p14:xfrm>
                <a:off x="2728683" y="292290"/>
                <a:ext cx="4320" cy="2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A4A50D-3CF4-41D9-A8E7-B5458F99C1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1043" y="274290"/>
                  <a:ext cx="39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322C78-C661-4F73-8208-3A9FAE2D8DFD}"/>
                    </a:ext>
                  </a:extLst>
                </p14:cNvPr>
                <p14:cNvContentPartPr/>
                <p14:nvPr/>
              </p14:nvContentPartPr>
              <p14:xfrm>
                <a:off x="2830563" y="386970"/>
                <a:ext cx="231120" cy="164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322C78-C661-4F73-8208-3A9FAE2D8D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2923" y="368970"/>
                  <a:ext cx="266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A20F07-9576-4284-9C3F-E8099F1E6DBD}"/>
                    </a:ext>
                  </a:extLst>
                </p14:cNvPr>
                <p14:cNvContentPartPr/>
                <p14:nvPr/>
              </p14:nvContentPartPr>
              <p14:xfrm>
                <a:off x="3103803" y="423330"/>
                <a:ext cx="82440" cy="10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A20F07-9576-4284-9C3F-E8099F1E6D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85803" y="405330"/>
                  <a:ext cx="118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11470D-4300-43A8-9E4A-6BCFD4C86CB8}"/>
                    </a:ext>
                  </a:extLst>
                </p14:cNvPr>
                <p14:cNvContentPartPr/>
                <p14:nvPr/>
              </p14:nvContentPartPr>
              <p14:xfrm>
                <a:off x="3333483" y="273930"/>
                <a:ext cx="36360" cy="18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11470D-4300-43A8-9E4A-6BCFD4C86C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15843" y="255930"/>
                  <a:ext cx="72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3ABFC6-ACA9-4114-A582-C1A168EF003C}"/>
                    </a:ext>
                  </a:extLst>
                </p14:cNvPr>
                <p14:cNvContentPartPr/>
                <p14:nvPr/>
              </p14:nvContentPartPr>
              <p14:xfrm>
                <a:off x="3365523" y="293010"/>
                <a:ext cx="166320" cy="16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3ABFC6-ACA9-4114-A582-C1A168EF00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7883" y="275010"/>
                  <a:ext cx="20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D68BDB-3AC0-44C3-83CE-F2B87B67FF33}"/>
                    </a:ext>
                  </a:extLst>
                </p14:cNvPr>
                <p14:cNvContentPartPr/>
                <p14:nvPr/>
              </p14:nvContentPartPr>
              <p14:xfrm>
                <a:off x="3568203" y="241530"/>
                <a:ext cx="19800" cy="234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D68BDB-3AC0-44C3-83CE-F2B87B67FF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50563" y="223890"/>
                  <a:ext cx="55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5CB8A7-A1D8-433B-AC75-FBDEAAE84EDE}"/>
                    </a:ext>
                  </a:extLst>
                </p14:cNvPr>
                <p14:cNvContentPartPr/>
                <p14:nvPr/>
              </p14:nvContentPartPr>
              <p14:xfrm>
                <a:off x="3674403" y="380850"/>
                <a:ext cx="339120" cy="14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5CB8A7-A1D8-433B-AC75-FBDEAAE84E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6403" y="363210"/>
                  <a:ext cx="374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96ABD6-9C3C-4DC7-B6B5-48DD4D04EAFF}"/>
                    </a:ext>
                  </a:extLst>
                </p14:cNvPr>
                <p14:cNvContentPartPr/>
                <p14:nvPr/>
              </p14:nvContentPartPr>
              <p14:xfrm>
                <a:off x="4100283" y="411450"/>
                <a:ext cx="206280" cy="15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96ABD6-9C3C-4DC7-B6B5-48DD4D04EA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82283" y="393810"/>
                  <a:ext cx="2419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3AC519-C863-4BA8-A6D0-92872856CCD4}"/>
              </a:ext>
            </a:extLst>
          </p:cNvPr>
          <p:cNvGrpSpPr/>
          <p:nvPr/>
        </p:nvGrpSpPr>
        <p:grpSpPr>
          <a:xfrm>
            <a:off x="4565403" y="164850"/>
            <a:ext cx="1387080" cy="499680"/>
            <a:chOff x="4565403" y="164850"/>
            <a:chExt cx="138708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2B784A-A381-44B4-B433-5D9E2A3F7B23}"/>
                    </a:ext>
                  </a:extLst>
                </p14:cNvPr>
                <p14:cNvContentPartPr/>
                <p14:nvPr/>
              </p14:nvContentPartPr>
              <p14:xfrm>
                <a:off x="4565403" y="164850"/>
                <a:ext cx="125640" cy="45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2B784A-A381-44B4-B433-5D9E2A3F7B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47403" y="146850"/>
                  <a:ext cx="161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72164C-5024-4F98-8BAD-664D586284C2}"/>
                    </a:ext>
                  </a:extLst>
                </p14:cNvPr>
                <p14:cNvContentPartPr/>
                <p14:nvPr/>
              </p14:nvContentPartPr>
              <p14:xfrm>
                <a:off x="4754763" y="493530"/>
                <a:ext cx="468000" cy="1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72164C-5024-4F98-8BAD-664D586284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37123" y="475530"/>
                  <a:ext cx="503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15CF5D-D82A-46A2-96CE-F6FFD91341A3}"/>
                    </a:ext>
                  </a:extLst>
                </p14:cNvPr>
                <p14:cNvContentPartPr/>
                <p14:nvPr/>
              </p14:nvContentPartPr>
              <p14:xfrm>
                <a:off x="5380443" y="518370"/>
                <a:ext cx="48240" cy="14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15CF5D-D82A-46A2-96CE-F6FFD91341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62443" y="500370"/>
                  <a:ext cx="83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746800-A3CA-40B6-BF22-B7834B1C053A}"/>
                    </a:ext>
                  </a:extLst>
                </p14:cNvPr>
                <p14:cNvContentPartPr/>
                <p14:nvPr/>
              </p14:nvContentPartPr>
              <p14:xfrm>
                <a:off x="5517963" y="506130"/>
                <a:ext cx="434520" cy="1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746800-A3CA-40B6-BF22-B7834B1C05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99963" y="488130"/>
                  <a:ext cx="4701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DDC9CA-0476-445A-8A05-ADBDBEA9A109}"/>
              </a:ext>
            </a:extLst>
          </p:cNvPr>
          <p:cNvGrpSpPr/>
          <p:nvPr/>
        </p:nvGrpSpPr>
        <p:grpSpPr>
          <a:xfrm>
            <a:off x="6233643" y="479490"/>
            <a:ext cx="1338480" cy="180360"/>
            <a:chOff x="6233643" y="479490"/>
            <a:chExt cx="13384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3257D1-34D8-48DD-B986-30DC7BBB10EE}"/>
                    </a:ext>
                  </a:extLst>
                </p14:cNvPr>
                <p14:cNvContentPartPr/>
                <p14:nvPr/>
              </p14:nvContentPartPr>
              <p14:xfrm>
                <a:off x="6233643" y="549690"/>
                <a:ext cx="39240" cy="110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3257D1-34D8-48DD-B986-30DC7BBB10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5643" y="532050"/>
                  <a:ext cx="74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327AE6-5CAB-4006-BE64-7B949B0686B6}"/>
                    </a:ext>
                  </a:extLst>
                </p14:cNvPr>
                <p14:cNvContentPartPr/>
                <p14:nvPr/>
              </p14:nvContentPartPr>
              <p14:xfrm>
                <a:off x="6446763" y="505050"/>
                <a:ext cx="485280" cy="12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327AE6-5CAB-4006-BE64-7B949B0686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8763" y="487410"/>
                  <a:ext cx="520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D69444-BAFD-4BED-B7AC-A52E2AE7793C}"/>
                    </a:ext>
                  </a:extLst>
                </p14:cNvPr>
                <p14:cNvContentPartPr/>
                <p14:nvPr/>
              </p14:nvContentPartPr>
              <p14:xfrm>
                <a:off x="7150923" y="479490"/>
                <a:ext cx="46800" cy="4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D69444-BAFD-4BED-B7AC-A52E2AE779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3283" y="461850"/>
                  <a:ext cx="82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931C5D-B5CF-48B2-AEF3-7B7291D91291}"/>
                    </a:ext>
                  </a:extLst>
                </p14:cNvPr>
                <p14:cNvContentPartPr/>
                <p14:nvPr/>
              </p14:nvContentPartPr>
              <p14:xfrm>
                <a:off x="7318683" y="495690"/>
                <a:ext cx="253440" cy="1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931C5D-B5CF-48B2-AEF3-7B7291D912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0683" y="477690"/>
                  <a:ext cx="2890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56AED3-B694-49F5-B5F4-594E2C6BD58B}"/>
              </a:ext>
            </a:extLst>
          </p:cNvPr>
          <p:cNvGrpSpPr/>
          <p:nvPr/>
        </p:nvGrpSpPr>
        <p:grpSpPr>
          <a:xfrm>
            <a:off x="7951203" y="204450"/>
            <a:ext cx="348480" cy="577800"/>
            <a:chOff x="7951203" y="204450"/>
            <a:chExt cx="34848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A09F02-C7BB-444B-933D-EB0C896972AB}"/>
                    </a:ext>
                  </a:extLst>
                </p14:cNvPr>
                <p14:cNvContentPartPr/>
                <p14:nvPr/>
              </p14:nvContentPartPr>
              <p14:xfrm>
                <a:off x="7951203" y="204450"/>
                <a:ext cx="127440" cy="577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A09F02-C7BB-444B-933D-EB0C896972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3563" y="186450"/>
                  <a:ext cx="16308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FAF976-7A44-4DE2-921C-798A2D10B82D}"/>
                    </a:ext>
                  </a:extLst>
                </p14:cNvPr>
                <p14:cNvContentPartPr/>
                <p14:nvPr/>
              </p14:nvContentPartPr>
              <p14:xfrm>
                <a:off x="8299323" y="41433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FAF976-7A44-4DE2-921C-798A2D10B8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1683" y="3966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053512-B7E6-443A-92D0-65B2DB0F46C0}"/>
                    </a:ext>
                  </a:extLst>
                </p14:cNvPr>
                <p14:cNvContentPartPr/>
                <p14:nvPr/>
              </p14:nvContentPartPr>
              <p14:xfrm>
                <a:off x="8290683" y="50145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053512-B7E6-443A-92D0-65B2DB0F46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72683" y="4838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99292C-942D-47D4-A07D-BC0688538387}"/>
                  </a:ext>
                </a:extLst>
              </p14:cNvPr>
              <p14:cNvContentPartPr/>
              <p14:nvPr/>
            </p14:nvContentPartPr>
            <p14:xfrm>
              <a:off x="1205883" y="947490"/>
              <a:ext cx="937800" cy="53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99292C-942D-47D4-A07D-BC068853838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87883" y="929490"/>
                <a:ext cx="9734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5AE607E-DCB3-42C9-A785-92835D1F76B6}"/>
                  </a:ext>
                </a:extLst>
              </p14:cNvPr>
              <p14:cNvContentPartPr/>
              <p14:nvPr/>
            </p14:nvContentPartPr>
            <p14:xfrm>
              <a:off x="1197963" y="1194090"/>
              <a:ext cx="894240" cy="95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5AE607E-DCB3-42C9-A785-92835D1F76B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80323" y="1176090"/>
                <a:ext cx="929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C0FF8A-53A9-4546-A79D-222E15DB7CEA}"/>
                  </a:ext>
                </a:extLst>
              </p14:cNvPr>
              <p14:cNvContentPartPr/>
              <p14:nvPr/>
            </p14:nvContentPartPr>
            <p14:xfrm>
              <a:off x="1188243" y="1448610"/>
              <a:ext cx="992520" cy="97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C0FF8A-53A9-4546-A79D-222E15DB7CE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70603" y="1430970"/>
                <a:ext cx="102816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30EF909-5D42-4238-9442-9C566D366B3D}"/>
              </a:ext>
            </a:extLst>
          </p:cNvPr>
          <p:cNvGrpSpPr/>
          <p:nvPr/>
        </p:nvGrpSpPr>
        <p:grpSpPr>
          <a:xfrm>
            <a:off x="1222443" y="1745250"/>
            <a:ext cx="1135800" cy="315000"/>
            <a:chOff x="1222443" y="1745250"/>
            <a:chExt cx="113580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531977-9846-4B62-AD10-79098852C4E3}"/>
                    </a:ext>
                  </a:extLst>
                </p14:cNvPr>
                <p14:cNvContentPartPr/>
                <p14:nvPr/>
              </p14:nvContentPartPr>
              <p14:xfrm>
                <a:off x="1222443" y="1768650"/>
                <a:ext cx="143640" cy="172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531977-9846-4B62-AD10-79098852C4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04803" y="1750650"/>
                  <a:ext cx="179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DF081E-32C1-4E89-8C65-615D52FAD5DD}"/>
                    </a:ext>
                  </a:extLst>
                </p14:cNvPr>
                <p14:cNvContentPartPr/>
                <p14:nvPr/>
              </p14:nvContentPartPr>
              <p14:xfrm>
                <a:off x="1363923" y="1851090"/>
                <a:ext cx="151560" cy="16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DF081E-32C1-4E89-8C65-615D52FAD5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46283" y="1833090"/>
                  <a:ext cx="187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DB07F4-160D-47B6-8423-F3B834ACB2EE}"/>
                    </a:ext>
                  </a:extLst>
                </p14:cNvPr>
                <p14:cNvContentPartPr/>
                <p14:nvPr/>
              </p14:nvContentPartPr>
              <p14:xfrm>
                <a:off x="1573083" y="1745250"/>
                <a:ext cx="572760" cy="29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DB07F4-160D-47B6-8423-F3B834ACB2E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55443" y="1727610"/>
                  <a:ext cx="608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6A0B58-C3F2-4E88-A34B-79639D00D849}"/>
                    </a:ext>
                  </a:extLst>
                </p14:cNvPr>
                <p14:cNvContentPartPr/>
                <p14:nvPr/>
              </p14:nvContentPartPr>
              <p14:xfrm>
                <a:off x="2166003" y="1956570"/>
                <a:ext cx="192240" cy="103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6A0B58-C3F2-4E88-A34B-79639D00D8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48363" y="1938930"/>
                  <a:ext cx="2278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6224F9-FFEE-4383-B396-FE6957D4C2AC}"/>
              </a:ext>
            </a:extLst>
          </p:cNvPr>
          <p:cNvGrpSpPr/>
          <p:nvPr/>
        </p:nvGrpSpPr>
        <p:grpSpPr>
          <a:xfrm>
            <a:off x="2901123" y="1760730"/>
            <a:ext cx="1083960" cy="418680"/>
            <a:chOff x="2901123" y="1760730"/>
            <a:chExt cx="10839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B0E612-98E2-4470-8F8D-6C2FC77C9081}"/>
                    </a:ext>
                  </a:extLst>
                </p14:cNvPr>
                <p14:cNvContentPartPr/>
                <p14:nvPr/>
              </p14:nvContentPartPr>
              <p14:xfrm>
                <a:off x="2901123" y="1889250"/>
                <a:ext cx="207000" cy="19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B0E612-98E2-4470-8F8D-6C2FC77C908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83483" y="1871610"/>
                  <a:ext cx="242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9BF54C-2EC8-4327-B1AB-1E43C451116A}"/>
                    </a:ext>
                  </a:extLst>
                </p14:cNvPr>
                <p14:cNvContentPartPr/>
                <p14:nvPr/>
              </p14:nvContentPartPr>
              <p14:xfrm>
                <a:off x="3143043" y="1938930"/>
                <a:ext cx="43992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9BF54C-2EC8-4327-B1AB-1E43C451116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25403" y="1921290"/>
                  <a:ext cx="475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642FF11-2C62-406A-AC01-703FAABF9B69}"/>
                    </a:ext>
                  </a:extLst>
                </p14:cNvPr>
                <p14:cNvContentPartPr/>
                <p14:nvPr/>
              </p14:nvContentPartPr>
              <p14:xfrm>
                <a:off x="3689523" y="1760730"/>
                <a:ext cx="163440" cy="243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642FF11-2C62-406A-AC01-703FAABF9B6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71523" y="1742730"/>
                  <a:ext cx="199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06B981-70E5-4979-94C7-16F3BF364EDF}"/>
                    </a:ext>
                  </a:extLst>
                </p14:cNvPr>
                <p14:cNvContentPartPr/>
                <p14:nvPr/>
              </p14:nvContentPartPr>
              <p14:xfrm>
                <a:off x="3934323" y="2016690"/>
                <a:ext cx="50760" cy="162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06B981-70E5-4979-94C7-16F3BF364E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16323" y="1999050"/>
                  <a:ext cx="86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5F48D1-E1E1-4C28-9308-51255D32944E}"/>
              </a:ext>
            </a:extLst>
          </p:cNvPr>
          <p:cNvGrpSpPr/>
          <p:nvPr/>
        </p:nvGrpSpPr>
        <p:grpSpPr>
          <a:xfrm>
            <a:off x="4455603" y="1853610"/>
            <a:ext cx="1032480" cy="340560"/>
            <a:chOff x="4455603" y="1853610"/>
            <a:chExt cx="1032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166646-111F-4AE1-B794-699BD68C0069}"/>
                    </a:ext>
                  </a:extLst>
                </p14:cNvPr>
                <p14:cNvContentPartPr/>
                <p14:nvPr/>
              </p14:nvContentPartPr>
              <p14:xfrm>
                <a:off x="4455603" y="1853610"/>
                <a:ext cx="1458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166646-111F-4AE1-B794-699BD68C006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37603" y="1835610"/>
                  <a:ext cx="181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A634A7-9505-4640-9D9A-962728A9B69A}"/>
                    </a:ext>
                  </a:extLst>
                </p14:cNvPr>
                <p14:cNvContentPartPr/>
                <p14:nvPr/>
              </p14:nvContentPartPr>
              <p14:xfrm>
                <a:off x="4607163" y="1948650"/>
                <a:ext cx="147240" cy="127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A634A7-9505-4640-9D9A-962728A9B6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89523" y="1930650"/>
                  <a:ext cx="182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BFE9D9-458E-49FB-AD8E-AF4DDEDA026B}"/>
                    </a:ext>
                  </a:extLst>
                </p14:cNvPr>
                <p14:cNvContentPartPr/>
                <p14:nvPr/>
              </p14:nvContentPartPr>
              <p14:xfrm>
                <a:off x="4850163" y="1983930"/>
                <a:ext cx="175320" cy="113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BFE9D9-458E-49FB-AD8E-AF4DDEDA02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32163" y="1965930"/>
                  <a:ext cx="210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90E56C7-C957-49C4-A55C-58D61E7F5A07}"/>
                    </a:ext>
                  </a:extLst>
                </p14:cNvPr>
                <p14:cNvContentPartPr/>
                <p14:nvPr/>
              </p14:nvContentPartPr>
              <p14:xfrm>
                <a:off x="5213043" y="1875930"/>
                <a:ext cx="157680" cy="237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90E56C7-C957-49C4-A55C-58D61E7F5A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95403" y="1857930"/>
                  <a:ext cx="193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4B215A-631B-4E82-9263-60D884F27888}"/>
                    </a:ext>
                  </a:extLst>
                </p14:cNvPr>
                <p14:cNvContentPartPr/>
                <p14:nvPr/>
              </p14:nvContentPartPr>
              <p14:xfrm>
                <a:off x="5458563" y="2075370"/>
                <a:ext cx="29520" cy="11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4B215A-631B-4E82-9263-60D884F2788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40563" y="2057370"/>
                  <a:ext cx="651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3C5127-322E-474C-AA42-FEE05C6515FB}"/>
              </a:ext>
            </a:extLst>
          </p:cNvPr>
          <p:cNvGrpSpPr/>
          <p:nvPr/>
        </p:nvGrpSpPr>
        <p:grpSpPr>
          <a:xfrm>
            <a:off x="5758443" y="2072490"/>
            <a:ext cx="649440" cy="21600"/>
            <a:chOff x="5758443" y="2072490"/>
            <a:chExt cx="64944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A8DF8C-AC9E-46BB-9A04-E3F73E150B38}"/>
                    </a:ext>
                  </a:extLst>
                </p14:cNvPr>
                <p14:cNvContentPartPr/>
                <p14:nvPr/>
              </p14:nvContentPartPr>
              <p14:xfrm>
                <a:off x="5758443" y="2076090"/>
                <a:ext cx="90000" cy="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A8DF8C-AC9E-46BB-9A04-E3F73E150B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40803" y="2058090"/>
                  <a:ext cx="125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DDF117-0499-4B5A-ABB3-25EEDBDFA254}"/>
                    </a:ext>
                  </a:extLst>
                </p14:cNvPr>
                <p14:cNvContentPartPr/>
                <p14:nvPr/>
              </p14:nvContentPartPr>
              <p14:xfrm>
                <a:off x="6009003" y="2072490"/>
                <a:ext cx="398880" cy="2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DDF117-0499-4B5A-ABB3-25EEDBDFA25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91363" y="2054490"/>
                  <a:ext cx="4345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86203C-F87D-4B48-A58B-62B8D39350AC}"/>
              </a:ext>
            </a:extLst>
          </p:cNvPr>
          <p:cNvGrpSpPr/>
          <p:nvPr/>
        </p:nvGrpSpPr>
        <p:grpSpPr>
          <a:xfrm>
            <a:off x="6570963" y="1035690"/>
            <a:ext cx="2483640" cy="777960"/>
            <a:chOff x="6570963" y="1035690"/>
            <a:chExt cx="248364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BDC30A-2701-4FC7-829A-D5514BB79B29}"/>
                    </a:ext>
                  </a:extLst>
                </p14:cNvPr>
                <p14:cNvContentPartPr/>
                <p14:nvPr/>
              </p14:nvContentPartPr>
              <p14:xfrm>
                <a:off x="6570963" y="1035690"/>
                <a:ext cx="133920" cy="250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BDC30A-2701-4FC7-829A-D5514BB79B2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53323" y="1018050"/>
                  <a:ext cx="169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3306B0-C9A5-4531-AFEA-CDE7C8AF2ED0}"/>
                    </a:ext>
                  </a:extLst>
                </p14:cNvPr>
                <p14:cNvContentPartPr/>
                <p14:nvPr/>
              </p14:nvContentPartPr>
              <p14:xfrm>
                <a:off x="6679323" y="1193370"/>
                <a:ext cx="8748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3306B0-C9A5-4531-AFEA-CDE7C8AF2ED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61323" y="1175730"/>
                  <a:ext cx="123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572EE9-21C9-40E1-BE7D-A5EF13E9E8E3}"/>
                    </a:ext>
                  </a:extLst>
                </p14:cNvPr>
                <p14:cNvContentPartPr/>
                <p14:nvPr/>
              </p14:nvContentPartPr>
              <p14:xfrm>
                <a:off x="6810363" y="1064850"/>
                <a:ext cx="77400" cy="221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572EE9-21C9-40E1-BE7D-A5EF13E9E8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92363" y="1046850"/>
                  <a:ext cx="113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634BD2-FDBB-4260-AA1D-2BE5DB915B44}"/>
                    </a:ext>
                  </a:extLst>
                </p14:cNvPr>
                <p14:cNvContentPartPr/>
                <p14:nvPr/>
              </p14:nvContentPartPr>
              <p14:xfrm>
                <a:off x="6833763" y="1222890"/>
                <a:ext cx="16632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634BD2-FDBB-4260-AA1D-2BE5DB915B4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16123" y="1205250"/>
                  <a:ext cx="201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2FA0B87-A06E-42B4-90DB-8E67EB8EB5FD}"/>
                    </a:ext>
                  </a:extLst>
                </p14:cNvPr>
                <p14:cNvContentPartPr/>
                <p14:nvPr/>
              </p14:nvContentPartPr>
              <p14:xfrm>
                <a:off x="7024203" y="1140450"/>
                <a:ext cx="194040" cy="32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2FA0B87-A06E-42B4-90DB-8E67EB8EB5F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6203" y="1122450"/>
                  <a:ext cx="229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C380AE-37EA-4470-B12F-2B3B41276839}"/>
                    </a:ext>
                  </a:extLst>
                </p14:cNvPr>
                <p14:cNvContentPartPr/>
                <p14:nvPr/>
              </p14:nvContentPartPr>
              <p14:xfrm>
                <a:off x="7208523" y="1291650"/>
                <a:ext cx="244800" cy="11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C380AE-37EA-4470-B12F-2B3B4127683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0523" y="1274010"/>
                  <a:ext cx="280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08206F-2BCD-4144-B579-7FC721732C25}"/>
                    </a:ext>
                  </a:extLst>
                </p14:cNvPr>
                <p14:cNvContentPartPr/>
                <p14:nvPr/>
              </p14:nvContentPartPr>
              <p14:xfrm>
                <a:off x="7387803" y="1369050"/>
                <a:ext cx="143640" cy="10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08206F-2BCD-4144-B579-7FC721732C2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70163" y="1351050"/>
                  <a:ext cx="179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A28F91-CD7D-477B-B40F-68876F6EB806}"/>
                    </a:ext>
                  </a:extLst>
                </p14:cNvPr>
                <p14:cNvContentPartPr/>
                <p14:nvPr/>
              </p14:nvContentPartPr>
              <p14:xfrm>
                <a:off x="7607403" y="1265010"/>
                <a:ext cx="163080" cy="19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A28F91-CD7D-477B-B40F-68876F6EB8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89403" y="1247010"/>
                  <a:ext cx="198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ED5457-EB83-48F1-9211-4192F315A206}"/>
                    </a:ext>
                  </a:extLst>
                </p14:cNvPr>
                <p14:cNvContentPartPr/>
                <p14:nvPr/>
              </p14:nvContentPartPr>
              <p14:xfrm>
                <a:off x="7792443" y="1256730"/>
                <a:ext cx="78480" cy="201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ED5457-EB83-48F1-9211-4192F315A20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74803" y="1239090"/>
                  <a:ext cx="114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6A84833-04B6-4EB7-9C8B-8B3353840E62}"/>
                    </a:ext>
                  </a:extLst>
                </p14:cNvPr>
                <p14:cNvContentPartPr/>
                <p14:nvPr/>
              </p14:nvContentPartPr>
              <p14:xfrm>
                <a:off x="7772283" y="1325850"/>
                <a:ext cx="119880" cy="3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6A84833-04B6-4EB7-9C8B-8B3353840E6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54643" y="1307850"/>
                  <a:ext cx="155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61B182-69BA-47F6-B4C7-2E08C11683D4}"/>
                    </a:ext>
                  </a:extLst>
                </p14:cNvPr>
                <p14:cNvContentPartPr/>
                <p14:nvPr/>
              </p14:nvContentPartPr>
              <p14:xfrm>
                <a:off x="8073963" y="1429170"/>
                <a:ext cx="1724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61B182-69BA-47F6-B4C7-2E08C11683D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55963" y="1411530"/>
                  <a:ext cx="208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AC5430-46AE-4885-AC77-52E55F6B1748}"/>
                    </a:ext>
                  </a:extLst>
                </p14:cNvPr>
                <p14:cNvContentPartPr/>
                <p14:nvPr/>
              </p14:nvContentPartPr>
              <p14:xfrm>
                <a:off x="8256843" y="1450770"/>
                <a:ext cx="113400" cy="70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AC5430-46AE-4885-AC77-52E55F6B174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239203" y="1433130"/>
                  <a:ext cx="149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5C87E2-6CAA-4D59-B6EA-323D88C55EF9}"/>
                    </a:ext>
                  </a:extLst>
                </p14:cNvPr>
                <p14:cNvContentPartPr/>
                <p14:nvPr/>
              </p14:nvContentPartPr>
              <p14:xfrm>
                <a:off x="8421363" y="1342410"/>
                <a:ext cx="112680" cy="21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5C87E2-6CAA-4D59-B6EA-323D88C55EF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03723" y="1324770"/>
                  <a:ext cx="148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E63F0F-C6E3-4D81-9010-B38DC1756858}"/>
                    </a:ext>
                  </a:extLst>
                </p14:cNvPr>
                <p14:cNvContentPartPr/>
                <p14:nvPr/>
              </p14:nvContentPartPr>
              <p14:xfrm>
                <a:off x="8514243" y="1486770"/>
                <a:ext cx="120600" cy="113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E63F0F-C6E3-4D81-9010-B38DC175685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96243" y="1468770"/>
                  <a:ext cx="156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74D375D-4915-48D4-A05C-A0934B37CCBF}"/>
                    </a:ext>
                  </a:extLst>
                </p14:cNvPr>
                <p14:cNvContentPartPr/>
                <p14:nvPr/>
              </p14:nvContentPartPr>
              <p14:xfrm>
                <a:off x="8668683" y="1532850"/>
                <a:ext cx="248400" cy="143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74D375D-4915-48D4-A05C-A0934B37CC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51043" y="1515210"/>
                  <a:ext cx="284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9B6AA9-FF64-4A8B-813A-D3837243EAF6}"/>
                    </a:ext>
                  </a:extLst>
                </p14:cNvPr>
                <p14:cNvContentPartPr/>
                <p14:nvPr/>
              </p14:nvContentPartPr>
              <p14:xfrm>
                <a:off x="8903763" y="1439250"/>
                <a:ext cx="150840" cy="37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9B6AA9-FF64-4A8B-813A-D3837243EA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86123" y="1421250"/>
                  <a:ext cx="1864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9C6679-2F4A-43C2-B76B-3F4B8A6DE85E}"/>
              </a:ext>
            </a:extLst>
          </p:cNvPr>
          <p:cNvGrpSpPr/>
          <p:nvPr/>
        </p:nvGrpSpPr>
        <p:grpSpPr>
          <a:xfrm>
            <a:off x="320643" y="3117930"/>
            <a:ext cx="778680" cy="235080"/>
            <a:chOff x="320643" y="3117930"/>
            <a:chExt cx="7786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C89266-536E-4CA5-BF3B-F00270D0650E}"/>
                    </a:ext>
                  </a:extLst>
                </p14:cNvPr>
                <p14:cNvContentPartPr/>
                <p14:nvPr/>
              </p14:nvContentPartPr>
              <p14:xfrm>
                <a:off x="320643" y="3121170"/>
                <a:ext cx="196200" cy="183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C89266-536E-4CA5-BF3B-F00270D0650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2643" y="3103530"/>
                  <a:ext cx="231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26FC8A9-2282-4169-893E-A47A7FD28C45}"/>
                    </a:ext>
                  </a:extLst>
                </p14:cNvPr>
                <p14:cNvContentPartPr/>
                <p14:nvPr/>
              </p14:nvContentPartPr>
              <p14:xfrm>
                <a:off x="568683" y="3202890"/>
                <a:ext cx="329040" cy="150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26FC8A9-2282-4169-893E-A47A7FD28C4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0683" y="3185250"/>
                  <a:ext cx="364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DC36CE9-3175-4203-8416-F9BA12BEAC26}"/>
                    </a:ext>
                  </a:extLst>
                </p14:cNvPr>
                <p14:cNvContentPartPr/>
                <p14:nvPr/>
              </p14:nvContentPartPr>
              <p14:xfrm>
                <a:off x="948483" y="3117930"/>
                <a:ext cx="150840" cy="226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DC36CE9-3175-4203-8416-F9BA12BEAC2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0483" y="3100290"/>
                  <a:ext cx="1864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EBB9457-1FB1-4EA9-B276-B8F20F540C5F}"/>
                  </a:ext>
                </a:extLst>
              </p14:cNvPr>
              <p14:cNvContentPartPr/>
              <p14:nvPr/>
            </p14:nvContentPartPr>
            <p14:xfrm>
              <a:off x="1288323" y="3354810"/>
              <a:ext cx="40320" cy="137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EBB9457-1FB1-4EA9-B276-B8F20F540C5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270683" y="3336810"/>
                <a:ext cx="7596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ECFFA80A-CED2-46AE-A6B4-0C3CEA39F10D}"/>
              </a:ext>
            </a:extLst>
          </p:cNvPr>
          <p:cNvGrpSpPr/>
          <p:nvPr/>
        </p:nvGrpSpPr>
        <p:grpSpPr>
          <a:xfrm>
            <a:off x="1634643" y="3251490"/>
            <a:ext cx="743400" cy="235080"/>
            <a:chOff x="1634643" y="3251490"/>
            <a:chExt cx="7434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7F3CDA-B476-4AC8-87AE-E9E738ADC45C}"/>
                    </a:ext>
                  </a:extLst>
                </p14:cNvPr>
                <p14:cNvContentPartPr/>
                <p14:nvPr/>
              </p14:nvContentPartPr>
              <p14:xfrm>
                <a:off x="1634643" y="3251490"/>
                <a:ext cx="156600" cy="13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7F3CDA-B476-4AC8-87AE-E9E738ADC45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17003" y="3233850"/>
                  <a:ext cx="192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D8F500D-5452-4F88-81B3-4631F85B6AC9}"/>
                    </a:ext>
                  </a:extLst>
                </p14:cNvPr>
                <p14:cNvContentPartPr/>
                <p14:nvPr/>
              </p14:nvContentPartPr>
              <p14:xfrm>
                <a:off x="1812483" y="3313050"/>
                <a:ext cx="95040" cy="10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D8F500D-5452-4F88-81B3-4631F85B6AC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94843" y="3295410"/>
                  <a:ext cx="130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BCA6854-1878-4C72-A809-CEAAC3CE256A}"/>
                    </a:ext>
                  </a:extLst>
                </p14:cNvPr>
                <p14:cNvContentPartPr/>
                <p14:nvPr/>
              </p14:nvContentPartPr>
              <p14:xfrm>
                <a:off x="1976643" y="3368850"/>
                <a:ext cx="141840" cy="116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BCA6854-1878-4C72-A809-CEAAC3CE256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58643" y="3350850"/>
                  <a:ext cx="177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9477B7-4EC9-49B0-A8D8-0DD7F2081684}"/>
                    </a:ext>
                  </a:extLst>
                </p14:cNvPr>
                <p14:cNvContentPartPr/>
                <p14:nvPr/>
              </p14:nvContentPartPr>
              <p14:xfrm>
                <a:off x="2250603" y="3283890"/>
                <a:ext cx="127440" cy="20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9477B7-4EC9-49B0-A8D8-0DD7F208168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32603" y="3265890"/>
                  <a:ext cx="16308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8B492FD-DD77-4407-A933-F2297F230EA2}"/>
                  </a:ext>
                </a:extLst>
              </p14:cNvPr>
              <p14:cNvContentPartPr/>
              <p14:nvPr/>
            </p14:nvContentPartPr>
            <p14:xfrm>
              <a:off x="3001203" y="3326370"/>
              <a:ext cx="171720" cy="30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8B492FD-DD77-4407-A933-F2297F230EA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983563" y="3308370"/>
                <a:ext cx="207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062CC5D-BBC1-4288-9EE7-4776604DCE0A}"/>
                  </a:ext>
                </a:extLst>
              </p14:cNvPr>
              <p14:cNvContentPartPr/>
              <p14:nvPr/>
            </p14:nvContentPartPr>
            <p14:xfrm>
              <a:off x="3024243" y="3448410"/>
              <a:ext cx="128880" cy="5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062CC5D-BBC1-4288-9EE7-4776604DCE0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006243" y="3430770"/>
                <a:ext cx="1645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37504B-3209-47FF-A33E-9F69A657DE9D}"/>
              </a:ext>
            </a:extLst>
          </p:cNvPr>
          <p:cNvGrpSpPr/>
          <p:nvPr/>
        </p:nvGrpSpPr>
        <p:grpSpPr>
          <a:xfrm>
            <a:off x="3791043" y="3185610"/>
            <a:ext cx="2801520" cy="569880"/>
            <a:chOff x="3791043" y="3185610"/>
            <a:chExt cx="280152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A7F58C-0008-4C7D-BAEE-C5BA9AE3ABA7}"/>
                    </a:ext>
                  </a:extLst>
                </p14:cNvPr>
                <p14:cNvContentPartPr/>
                <p14:nvPr/>
              </p14:nvContentPartPr>
              <p14:xfrm>
                <a:off x="3908043" y="3302250"/>
                <a:ext cx="94680" cy="1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A7F58C-0008-4C7D-BAEE-C5BA9AE3ABA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90403" y="3284250"/>
                  <a:ext cx="130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78B370-BA29-43DD-88AC-A2D9EBDDB2A7}"/>
                    </a:ext>
                  </a:extLst>
                </p14:cNvPr>
                <p14:cNvContentPartPr/>
                <p14:nvPr/>
              </p14:nvContentPartPr>
              <p14:xfrm>
                <a:off x="3791043" y="3185610"/>
                <a:ext cx="151560" cy="223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78B370-BA29-43DD-88AC-A2D9EBDDB2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73403" y="3167970"/>
                  <a:ext cx="187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E1ADC1-2E1B-4080-AC6F-595CCF30EFCE}"/>
                    </a:ext>
                  </a:extLst>
                </p14:cNvPr>
                <p14:cNvContentPartPr/>
                <p14:nvPr/>
              </p14:nvContentPartPr>
              <p14:xfrm>
                <a:off x="3841443" y="3287490"/>
                <a:ext cx="176760" cy="18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E1ADC1-2E1B-4080-AC6F-595CCF30EF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23803" y="3269490"/>
                  <a:ext cx="212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9ACCCF-25EE-4782-9649-BAC1C28A3C07}"/>
                    </a:ext>
                  </a:extLst>
                </p14:cNvPr>
                <p14:cNvContentPartPr/>
                <p14:nvPr/>
              </p14:nvContentPartPr>
              <p14:xfrm>
                <a:off x="4102083" y="3284610"/>
                <a:ext cx="177480" cy="132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9ACCCF-25EE-4782-9649-BAC1C28A3C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84083" y="3266610"/>
                  <a:ext cx="213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633C25F-61FD-47AD-B83B-0C8FB3D9C08E}"/>
                    </a:ext>
                  </a:extLst>
                </p14:cNvPr>
                <p14:cNvContentPartPr/>
                <p14:nvPr/>
              </p14:nvContentPartPr>
              <p14:xfrm>
                <a:off x="4371003" y="3370650"/>
                <a:ext cx="140400" cy="7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633C25F-61FD-47AD-B83B-0C8FB3D9C08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353003" y="3353010"/>
                  <a:ext cx="176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7CB518B-66B6-4A01-B214-95B9D175EF65}"/>
                    </a:ext>
                  </a:extLst>
                </p14:cNvPr>
                <p14:cNvContentPartPr/>
                <p14:nvPr/>
              </p14:nvContentPartPr>
              <p14:xfrm>
                <a:off x="4571523" y="3377490"/>
                <a:ext cx="117720" cy="12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7CB518B-66B6-4A01-B214-95B9D175EF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53523" y="3359490"/>
                  <a:ext cx="153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97CC55-6F7F-407E-A87D-365C7B80F79D}"/>
                    </a:ext>
                  </a:extLst>
                </p14:cNvPr>
                <p14:cNvContentPartPr/>
                <p14:nvPr/>
              </p14:nvContentPartPr>
              <p14:xfrm>
                <a:off x="4714803" y="3260130"/>
                <a:ext cx="236520" cy="232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97CC55-6F7F-407E-A87D-365C7B80F79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96803" y="3242130"/>
                  <a:ext cx="272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3FCA53-C76B-48BC-B49B-4780F18581C6}"/>
                    </a:ext>
                  </a:extLst>
                </p14:cNvPr>
                <p14:cNvContentPartPr/>
                <p14:nvPr/>
              </p14:nvContentPartPr>
              <p14:xfrm>
                <a:off x="5007123" y="3342930"/>
                <a:ext cx="15840" cy="2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3FCA53-C76B-48BC-B49B-4780F18581C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89123" y="3325290"/>
                  <a:ext cx="51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A69CF0-4D5A-486A-8715-C5484F6BDAA5}"/>
                    </a:ext>
                  </a:extLst>
                </p14:cNvPr>
                <p14:cNvContentPartPr/>
                <p14:nvPr/>
              </p14:nvContentPartPr>
              <p14:xfrm>
                <a:off x="5084163" y="3422490"/>
                <a:ext cx="285840" cy="160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A69CF0-4D5A-486A-8715-C5484F6BDAA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66523" y="3404850"/>
                  <a:ext cx="321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B7E471-1E68-46D8-9D7D-E1D8ACD1F270}"/>
                    </a:ext>
                  </a:extLst>
                </p14:cNvPr>
                <p14:cNvContentPartPr/>
                <p14:nvPr/>
              </p14:nvContentPartPr>
              <p14:xfrm>
                <a:off x="5526603" y="3353370"/>
                <a:ext cx="183600" cy="217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B7E471-1E68-46D8-9D7D-E1D8ACD1F2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08603" y="3335370"/>
                  <a:ext cx="219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F0F016-6F84-4ABC-8069-535F963D31ED}"/>
                    </a:ext>
                  </a:extLst>
                </p14:cNvPr>
                <p14:cNvContentPartPr/>
                <p14:nvPr/>
              </p14:nvContentPartPr>
              <p14:xfrm>
                <a:off x="5861043" y="3323130"/>
                <a:ext cx="141840" cy="432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F0F016-6F84-4ABC-8069-535F963D31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43403" y="3305490"/>
                  <a:ext cx="1774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88A688C-86C7-4493-A484-CFEE26C20F0E}"/>
                    </a:ext>
                  </a:extLst>
                </p14:cNvPr>
                <p14:cNvContentPartPr/>
                <p14:nvPr/>
              </p14:nvContentPartPr>
              <p14:xfrm>
                <a:off x="6031683" y="3615450"/>
                <a:ext cx="145800" cy="1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88A688C-86C7-4493-A484-CFEE26C20F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014043" y="3597450"/>
                  <a:ext cx="181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E34B66C-CE65-4658-B82B-747C14E719D2}"/>
                    </a:ext>
                  </a:extLst>
                </p14:cNvPr>
                <p14:cNvContentPartPr/>
                <p14:nvPr/>
              </p14:nvContentPartPr>
              <p14:xfrm>
                <a:off x="6297723" y="3614730"/>
                <a:ext cx="294840" cy="20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E34B66C-CE65-4658-B82B-747C14E719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80083" y="3596730"/>
                  <a:ext cx="33048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F897EBE-7F50-4125-98CB-A14A425DE915}"/>
                  </a:ext>
                </a:extLst>
              </p14:cNvPr>
              <p14:cNvContentPartPr/>
              <p14:nvPr/>
            </p14:nvContentPartPr>
            <p14:xfrm>
              <a:off x="6880923" y="3278490"/>
              <a:ext cx="129600" cy="574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F897EBE-7F50-4125-98CB-A14A425DE915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863283" y="3260850"/>
                <a:ext cx="16524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B4AC6E5-5B29-4CE9-ACDE-C095B8E7AD04}"/>
                  </a:ext>
                </a:extLst>
              </p14:cNvPr>
              <p14:cNvContentPartPr/>
              <p14:nvPr/>
            </p14:nvContentPartPr>
            <p14:xfrm>
              <a:off x="324603" y="693330"/>
              <a:ext cx="623520" cy="38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B4AC6E5-5B29-4CE9-ACDE-C095B8E7AD0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06603" y="675330"/>
                <a:ext cx="6591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08C167-F140-4883-98C3-A01272E16618}"/>
              </a:ext>
            </a:extLst>
          </p:cNvPr>
          <p:cNvGrpSpPr/>
          <p:nvPr/>
        </p:nvGrpSpPr>
        <p:grpSpPr>
          <a:xfrm>
            <a:off x="7002963" y="461130"/>
            <a:ext cx="954360" cy="161280"/>
            <a:chOff x="7002963" y="461130"/>
            <a:chExt cx="95436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65F9242-4CAA-45E4-BE38-B1204D3A873D}"/>
                    </a:ext>
                  </a:extLst>
                </p14:cNvPr>
                <p14:cNvContentPartPr/>
                <p14:nvPr/>
              </p14:nvContentPartPr>
              <p14:xfrm>
                <a:off x="7002963" y="461130"/>
                <a:ext cx="40320" cy="15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65F9242-4CAA-45E4-BE38-B1204D3A873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5323" y="443490"/>
                  <a:ext cx="7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CABBA5-47C1-41EA-94D0-A70228CC66AD}"/>
                    </a:ext>
                  </a:extLst>
                </p14:cNvPr>
                <p14:cNvContentPartPr/>
                <p14:nvPr/>
              </p14:nvContentPartPr>
              <p14:xfrm>
                <a:off x="7186923" y="467250"/>
                <a:ext cx="278280" cy="48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CABBA5-47C1-41EA-94D0-A70228CC66A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69283" y="449250"/>
                  <a:ext cx="313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7BDFF5F-5522-44AD-B5CA-B51755FB1771}"/>
                    </a:ext>
                  </a:extLst>
                </p14:cNvPr>
                <p14:cNvContentPartPr/>
                <p14:nvPr/>
              </p14:nvContentPartPr>
              <p14:xfrm>
                <a:off x="7743123" y="527730"/>
                <a:ext cx="214200" cy="94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7BDFF5F-5522-44AD-B5CA-B51755FB177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25483" y="510090"/>
                  <a:ext cx="2498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2B5960A-D17C-451A-94FB-E55B8678837D}"/>
              </a:ext>
            </a:extLst>
          </p:cNvPr>
          <p:cNvGrpSpPr/>
          <p:nvPr/>
        </p:nvGrpSpPr>
        <p:grpSpPr>
          <a:xfrm>
            <a:off x="7679043" y="746970"/>
            <a:ext cx="135360" cy="298800"/>
            <a:chOff x="7679043" y="746970"/>
            <a:chExt cx="1353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FE532FA-40E1-473D-967B-2B6BFD150750}"/>
                    </a:ext>
                  </a:extLst>
                </p14:cNvPr>
                <p14:cNvContentPartPr/>
                <p14:nvPr/>
              </p14:nvContentPartPr>
              <p14:xfrm>
                <a:off x="7686243" y="773970"/>
                <a:ext cx="77760" cy="271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FE532FA-40E1-473D-967B-2B6BFD1507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68243" y="755970"/>
                  <a:ext cx="113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7664CB-4DAE-4BD4-BA9C-8CFD0EE824E6}"/>
                    </a:ext>
                  </a:extLst>
                </p14:cNvPr>
                <p14:cNvContentPartPr/>
                <p14:nvPr/>
              </p14:nvContentPartPr>
              <p14:xfrm>
                <a:off x="7679043" y="746970"/>
                <a:ext cx="135360" cy="81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7664CB-4DAE-4BD4-BA9C-8CFD0EE824E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661043" y="728970"/>
                  <a:ext cx="1710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F93AEF4-004C-453C-A2CF-EB3A2FD7AC3F}"/>
              </a:ext>
            </a:extLst>
          </p:cNvPr>
          <p:cNvGrpSpPr/>
          <p:nvPr/>
        </p:nvGrpSpPr>
        <p:grpSpPr>
          <a:xfrm>
            <a:off x="1233963" y="2139090"/>
            <a:ext cx="2580120" cy="146880"/>
            <a:chOff x="1233963" y="2139090"/>
            <a:chExt cx="25801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54873E-8A01-438A-A625-BD0261A85834}"/>
                    </a:ext>
                  </a:extLst>
                </p14:cNvPr>
                <p14:cNvContentPartPr/>
                <p14:nvPr/>
              </p14:nvContentPartPr>
              <p14:xfrm>
                <a:off x="1233963" y="2139090"/>
                <a:ext cx="1114560" cy="43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54873E-8A01-438A-A625-BD0261A858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15963" y="2121090"/>
                  <a:ext cx="1150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9F628B-2C53-4CFD-BBA4-E5631B4CB4C2}"/>
                    </a:ext>
                  </a:extLst>
                </p14:cNvPr>
                <p14:cNvContentPartPr/>
                <p14:nvPr/>
              </p14:nvContentPartPr>
              <p14:xfrm>
                <a:off x="2960523" y="2229090"/>
                <a:ext cx="853560" cy="56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9F628B-2C53-4CFD-BBA4-E5631B4CB4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42883" y="2211090"/>
                  <a:ext cx="8892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A87B30-2F1B-48F0-9455-A884806F8896}"/>
                  </a:ext>
                </a:extLst>
              </p14:cNvPr>
              <p14:cNvContentPartPr/>
              <p14:nvPr/>
            </p14:nvContentPartPr>
            <p14:xfrm>
              <a:off x="4362003" y="2320890"/>
              <a:ext cx="1132920" cy="44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A87B30-2F1B-48F0-9455-A884806F889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344363" y="2303250"/>
                <a:ext cx="1168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5213FC0-5E1D-4801-BB63-4F4C635670E2}"/>
                  </a:ext>
                </a:extLst>
              </p14:cNvPr>
              <p14:cNvContentPartPr/>
              <p14:nvPr/>
            </p14:nvContentPartPr>
            <p14:xfrm>
              <a:off x="409923" y="3586290"/>
              <a:ext cx="1840680" cy="69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5213FC0-5E1D-4801-BB63-4F4C635670E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91923" y="3568290"/>
                <a:ext cx="18763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9257ABA-4C3F-4C6F-9BE5-DBC808616C5C}"/>
                  </a:ext>
                </a:extLst>
              </p14:cNvPr>
              <p14:cNvContentPartPr/>
              <p14:nvPr/>
            </p14:nvContentPartPr>
            <p14:xfrm>
              <a:off x="3498363" y="3667290"/>
              <a:ext cx="2674800" cy="308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9257ABA-4C3F-4C6F-9BE5-DBC808616C5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480363" y="3649650"/>
                <a:ext cx="2710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E481555-A1BC-4441-A17B-2A2E87139956}"/>
                  </a:ext>
                </a:extLst>
              </p14:cNvPr>
              <p14:cNvContentPartPr/>
              <p14:nvPr/>
            </p14:nvContentPartPr>
            <p14:xfrm>
              <a:off x="228249" y="63518"/>
              <a:ext cx="923040" cy="711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E481555-A1BC-4441-A17B-2A2E8713995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19609" y="54878"/>
                <a:ext cx="9406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5FADE88-73BF-481F-A889-DAF72E576D9A}"/>
                  </a:ext>
                </a:extLst>
              </p14:cNvPr>
              <p14:cNvContentPartPr/>
              <p14:nvPr/>
            </p14:nvContentPartPr>
            <p14:xfrm>
              <a:off x="1868769" y="590198"/>
              <a:ext cx="1958040" cy="23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5FADE88-73BF-481F-A889-DAF72E576D9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860129" y="581558"/>
                <a:ext cx="1975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7C5E045-723A-4980-9928-D527D34CB985}"/>
                  </a:ext>
                </a:extLst>
              </p14:cNvPr>
              <p14:cNvContentPartPr/>
              <p14:nvPr/>
            </p14:nvContentPartPr>
            <p14:xfrm>
              <a:off x="8111889" y="262958"/>
              <a:ext cx="304920" cy="405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7C5E045-723A-4980-9928-D527D34CB98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102889" y="254318"/>
                <a:ext cx="322560" cy="42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3530216-F5D7-4942-8F0D-A71B6EAECA65}"/>
              </a:ext>
            </a:extLst>
          </p:cNvPr>
          <p:cNvGrpSpPr/>
          <p:nvPr/>
        </p:nvGrpSpPr>
        <p:grpSpPr>
          <a:xfrm>
            <a:off x="370449" y="893318"/>
            <a:ext cx="751680" cy="626040"/>
            <a:chOff x="370449" y="893318"/>
            <a:chExt cx="75168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331E619-85C9-486A-880D-0717DE57712D}"/>
                    </a:ext>
                  </a:extLst>
                </p14:cNvPr>
                <p14:cNvContentPartPr/>
                <p14:nvPr/>
              </p14:nvContentPartPr>
              <p14:xfrm>
                <a:off x="370449" y="893318"/>
                <a:ext cx="649080" cy="144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331E619-85C9-486A-880D-0717DE57712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1809" y="884678"/>
                  <a:ext cx="666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9434A96-3AE0-4EED-A179-E49857384809}"/>
                    </a:ext>
                  </a:extLst>
                </p14:cNvPr>
                <p14:cNvContentPartPr/>
                <p14:nvPr/>
              </p14:nvContentPartPr>
              <p14:xfrm>
                <a:off x="406809" y="1146758"/>
                <a:ext cx="632520" cy="12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9434A96-3AE0-4EED-A179-E4985738480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97809" y="1138118"/>
                  <a:ext cx="650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0204DA1-C0C1-44B6-8BC6-7D298E0418E3}"/>
                    </a:ext>
                  </a:extLst>
                </p14:cNvPr>
                <p14:cNvContentPartPr/>
                <p14:nvPr/>
              </p14:nvContentPartPr>
              <p14:xfrm>
                <a:off x="477729" y="1369598"/>
                <a:ext cx="644400" cy="149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0204DA1-C0C1-44B6-8BC6-7D298E0418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8729" y="1360598"/>
                  <a:ext cx="66204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9355767-012B-44F4-B498-198B25DC7EF2}"/>
                  </a:ext>
                </a:extLst>
              </p14:cNvPr>
              <p14:cNvContentPartPr/>
              <p14:nvPr/>
            </p14:nvContentPartPr>
            <p14:xfrm>
              <a:off x="354609" y="2472998"/>
              <a:ext cx="1091520" cy="60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9355767-012B-44F4-B498-198B25DC7EF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45969" y="2463998"/>
                <a:ext cx="1109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E298303-5845-4D4A-9641-C6718FB6F533}"/>
                  </a:ext>
                </a:extLst>
              </p14:cNvPr>
              <p14:cNvContentPartPr/>
              <p14:nvPr/>
            </p14:nvContentPartPr>
            <p14:xfrm>
              <a:off x="342009" y="3558398"/>
              <a:ext cx="1970280" cy="78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E298303-5845-4D4A-9641-C6718FB6F533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33369" y="3549398"/>
                <a:ext cx="198792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159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2EB40E-5034-49E6-AA85-D2B8C2664BC1}"/>
              </a:ext>
            </a:extLst>
          </p:cNvPr>
          <p:cNvGrpSpPr/>
          <p:nvPr/>
        </p:nvGrpSpPr>
        <p:grpSpPr>
          <a:xfrm>
            <a:off x="294363" y="190050"/>
            <a:ext cx="1968120" cy="644040"/>
            <a:chOff x="294363" y="190050"/>
            <a:chExt cx="196812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8C6B08-7069-4C9C-A63E-FABA96B59D7B}"/>
                    </a:ext>
                  </a:extLst>
                </p14:cNvPr>
                <p14:cNvContentPartPr/>
                <p14:nvPr/>
              </p14:nvContentPartPr>
              <p14:xfrm>
                <a:off x="407043" y="190050"/>
                <a:ext cx="245520" cy="346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8C6B08-7069-4C9C-A63E-FABA96B59D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043" y="172410"/>
                  <a:ext cx="281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C12DC1-D423-467B-AC44-7E4FCDA9A9A2}"/>
                    </a:ext>
                  </a:extLst>
                </p14:cNvPr>
                <p14:cNvContentPartPr/>
                <p14:nvPr/>
              </p14:nvContentPartPr>
              <p14:xfrm>
                <a:off x="630243" y="412890"/>
                <a:ext cx="168120" cy="145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C12DC1-D423-467B-AC44-7E4FCDA9A9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2603" y="395250"/>
                  <a:ext cx="203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F1613A-8790-4607-A9A4-07B0E9FF1D57}"/>
                    </a:ext>
                  </a:extLst>
                </p14:cNvPr>
                <p14:cNvContentPartPr/>
                <p14:nvPr/>
              </p14:nvContentPartPr>
              <p14:xfrm>
                <a:off x="909243" y="416490"/>
                <a:ext cx="76680" cy="147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F1613A-8790-4607-A9A4-07B0E9FF1D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1603" y="398850"/>
                  <a:ext cx="112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1ED884-1F4C-467B-993E-BF5E885F2534}"/>
                    </a:ext>
                  </a:extLst>
                </p14:cNvPr>
                <p14:cNvContentPartPr/>
                <p14:nvPr/>
              </p14:nvContentPartPr>
              <p14:xfrm>
                <a:off x="1093923" y="202650"/>
                <a:ext cx="160200" cy="341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1ED884-1F4C-467B-993E-BF5E885F25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283" y="185010"/>
                  <a:ext cx="195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654DE7-F4CF-4337-B98D-7BBE5A4657D6}"/>
                    </a:ext>
                  </a:extLst>
                </p14:cNvPr>
                <p14:cNvContentPartPr/>
                <p14:nvPr/>
              </p14:nvContentPartPr>
              <p14:xfrm>
                <a:off x="1274643" y="439890"/>
                <a:ext cx="94680" cy="7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654DE7-F4CF-4337-B98D-7BBE5A4657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7003" y="422250"/>
                  <a:ext cx="130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FE235F-F4B2-4267-AFEF-FB43B13B8C3B}"/>
                    </a:ext>
                  </a:extLst>
                </p14:cNvPr>
                <p14:cNvContentPartPr/>
                <p14:nvPr/>
              </p14:nvContentPartPr>
              <p14:xfrm>
                <a:off x="1475163" y="378690"/>
                <a:ext cx="136440" cy="170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FE235F-F4B2-4267-AFEF-FB43B13B8C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7523" y="360690"/>
                  <a:ext cx="172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7E505D-306F-4A24-9AD9-860D654CA785}"/>
                    </a:ext>
                  </a:extLst>
                </p14:cNvPr>
                <p14:cNvContentPartPr/>
                <p14:nvPr/>
              </p14:nvContentPartPr>
              <p14:xfrm>
                <a:off x="1712403" y="415050"/>
                <a:ext cx="100080" cy="35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7E505D-306F-4A24-9AD9-860D654CA7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4403" y="397410"/>
                  <a:ext cx="1357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D0B5FC-1049-4A94-9BE4-99FF9E40DE3D}"/>
                    </a:ext>
                  </a:extLst>
                </p14:cNvPr>
                <p14:cNvContentPartPr/>
                <p14:nvPr/>
              </p14:nvContentPartPr>
              <p14:xfrm>
                <a:off x="1901763" y="371130"/>
                <a:ext cx="103680" cy="16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D0B5FC-1049-4A94-9BE4-99FF9E40DE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3763" y="353490"/>
                  <a:ext cx="139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7DA3DC-B18A-4100-8C00-B135FBD9E40E}"/>
                    </a:ext>
                  </a:extLst>
                </p14:cNvPr>
                <p14:cNvContentPartPr/>
                <p14:nvPr/>
              </p14:nvContentPartPr>
              <p14:xfrm>
                <a:off x="2123523" y="376170"/>
                <a:ext cx="138960" cy="177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7DA3DC-B18A-4100-8C00-B135FBD9E4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5523" y="358530"/>
                  <a:ext cx="174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1A04E7-0516-4729-A00F-62DBA1A4B421}"/>
                    </a:ext>
                  </a:extLst>
                </p14:cNvPr>
                <p14:cNvContentPartPr/>
                <p14:nvPr/>
              </p14:nvContentPartPr>
              <p14:xfrm>
                <a:off x="294363" y="747690"/>
                <a:ext cx="1880280" cy="8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1A04E7-0516-4729-A00F-62DBA1A4B4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723" y="730050"/>
                  <a:ext cx="191592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FD44B41-4B77-44D0-B976-6DB29B0F7865}"/>
                  </a:ext>
                </a:extLst>
              </p14:cNvPr>
              <p14:cNvContentPartPr/>
              <p14:nvPr/>
            </p14:nvContentPartPr>
            <p14:xfrm>
              <a:off x="2602683" y="503970"/>
              <a:ext cx="679320" cy="45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FD44B41-4B77-44D0-B976-6DB29B0F78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84683" y="485970"/>
                <a:ext cx="714960" cy="4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920B35E-93CB-4B87-B48B-2E545D29512C}"/>
              </a:ext>
            </a:extLst>
          </p:cNvPr>
          <p:cNvGrpSpPr/>
          <p:nvPr/>
        </p:nvGrpSpPr>
        <p:grpSpPr>
          <a:xfrm>
            <a:off x="2607723" y="300930"/>
            <a:ext cx="5485320" cy="2392560"/>
            <a:chOff x="2607723" y="300930"/>
            <a:chExt cx="5485320" cy="23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3F2D07-03A3-4FBA-8849-72FDC4EF5888}"/>
                    </a:ext>
                  </a:extLst>
                </p14:cNvPr>
                <p14:cNvContentPartPr/>
                <p14:nvPr/>
              </p14:nvContentPartPr>
              <p14:xfrm>
                <a:off x="6613083" y="431970"/>
                <a:ext cx="1250280" cy="101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3F2D07-03A3-4FBA-8849-72FDC4EF58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95443" y="413970"/>
                  <a:ext cx="128592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DF4EF8-A370-4728-B018-8D7EA5FECAC2}"/>
                    </a:ext>
                  </a:extLst>
                </p14:cNvPr>
                <p14:cNvContentPartPr/>
                <p14:nvPr/>
              </p14:nvContentPartPr>
              <p14:xfrm>
                <a:off x="7679043" y="1199850"/>
                <a:ext cx="236160" cy="36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DF4EF8-A370-4728-B018-8D7EA5FECA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61043" y="1181850"/>
                  <a:ext cx="271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42FA32-D25A-48CD-9911-E428D12C6551}"/>
                    </a:ext>
                  </a:extLst>
                </p14:cNvPr>
                <p14:cNvContentPartPr/>
                <p14:nvPr/>
              </p14:nvContentPartPr>
              <p14:xfrm>
                <a:off x="6581763" y="344850"/>
                <a:ext cx="309600" cy="13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42FA32-D25A-48CD-9911-E428D12C65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63763" y="326850"/>
                  <a:ext cx="345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B09F48-E774-4888-A038-3757BC497FF9}"/>
                    </a:ext>
                  </a:extLst>
                </p14:cNvPr>
                <p14:cNvContentPartPr/>
                <p14:nvPr/>
              </p14:nvContentPartPr>
              <p14:xfrm>
                <a:off x="7122483" y="491370"/>
                <a:ext cx="930240" cy="61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B09F48-E774-4888-A038-3757BC497F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04843" y="473370"/>
                  <a:ext cx="96588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18F6B6-22CA-470C-B8C5-08FE31BBD6E7}"/>
                    </a:ext>
                  </a:extLst>
                </p14:cNvPr>
                <p14:cNvContentPartPr/>
                <p14:nvPr/>
              </p14:nvContentPartPr>
              <p14:xfrm>
                <a:off x="2624283" y="465090"/>
                <a:ext cx="644040" cy="2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18F6B6-22CA-470C-B8C5-08FE31BBD6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06643" y="447450"/>
                  <a:ext cx="679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78C27A-C5BD-425F-A547-E0E9C7DBCD7D}"/>
                    </a:ext>
                  </a:extLst>
                </p14:cNvPr>
                <p14:cNvContentPartPr/>
                <p14:nvPr/>
              </p14:nvContentPartPr>
              <p14:xfrm>
                <a:off x="3710403" y="303810"/>
                <a:ext cx="109440" cy="10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78C27A-C5BD-425F-A547-E0E9C7DBCD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2763" y="286170"/>
                  <a:ext cx="14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E173CF-5619-4905-8504-85CE1AF5FCC0}"/>
                    </a:ext>
                  </a:extLst>
                </p14:cNvPr>
                <p14:cNvContentPartPr/>
                <p14:nvPr/>
              </p14:nvContentPartPr>
              <p14:xfrm>
                <a:off x="3878523" y="334050"/>
                <a:ext cx="369000" cy="12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E173CF-5619-4905-8504-85CE1AF5FC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60883" y="316050"/>
                  <a:ext cx="404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A3AE23-7D45-4D2C-A5C1-ACBFB8B9975B}"/>
                    </a:ext>
                  </a:extLst>
                </p14:cNvPr>
                <p14:cNvContentPartPr/>
                <p14:nvPr/>
              </p14:nvContentPartPr>
              <p14:xfrm>
                <a:off x="4373523" y="300930"/>
                <a:ext cx="110160" cy="269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A3AE23-7D45-4D2C-A5C1-ACBFB8B997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55523" y="282930"/>
                  <a:ext cx="145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21FDA7-BEAC-4A38-8A53-A84E059F7874}"/>
                    </a:ext>
                  </a:extLst>
                </p14:cNvPr>
                <p14:cNvContentPartPr/>
                <p14:nvPr/>
              </p14:nvContentPartPr>
              <p14:xfrm>
                <a:off x="4540923" y="335490"/>
                <a:ext cx="288360" cy="341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21FDA7-BEAC-4A38-8A53-A84E059F78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22923" y="317490"/>
                  <a:ext cx="324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7F2D95-7232-49E2-9C7F-29DF90509188}"/>
                    </a:ext>
                  </a:extLst>
                </p14:cNvPr>
                <p14:cNvContentPartPr/>
                <p14:nvPr/>
              </p14:nvContentPartPr>
              <p14:xfrm>
                <a:off x="3746403" y="872610"/>
                <a:ext cx="223920" cy="12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7F2D95-7232-49E2-9C7F-29DF905091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8403" y="854970"/>
                  <a:ext cx="259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418234-E1BE-475C-B21B-3F01D50BE367}"/>
                    </a:ext>
                  </a:extLst>
                </p14:cNvPr>
                <p14:cNvContentPartPr/>
                <p14:nvPr/>
              </p14:nvContentPartPr>
              <p14:xfrm>
                <a:off x="4017843" y="935610"/>
                <a:ext cx="133920" cy="7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418234-E1BE-475C-B21B-3F01D50BE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0203" y="917970"/>
                  <a:ext cx="169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B78EB6-A73D-416B-A4A2-3ACEBEA68E9E}"/>
                    </a:ext>
                  </a:extLst>
                </p14:cNvPr>
                <p14:cNvContentPartPr/>
                <p14:nvPr/>
              </p14:nvContentPartPr>
              <p14:xfrm>
                <a:off x="4297923" y="798090"/>
                <a:ext cx="44280" cy="229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B78EB6-A73D-416B-A4A2-3ACEBEA68E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79923" y="780090"/>
                  <a:ext cx="79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EE8B85-AFC5-403E-9E19-A08333771E85}"/>
                    </a:ext>
                  </a:extLst>
                </p14:cNvPr>
                <p14:cNvContentPartPr/>
                <p14:nvPr/>
              </p14:nvContentPartPr>
              <p14:xfrm>
                <a:off x="4258683" y="886650"/>
                <a:ext cx="144360" cy="26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EE8B85-AFC5-403E-9E19-A08333771E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41043" y="868650"/>
                  <a:ext cx="180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544518-96EE-45DE-9969-5FF437B6E3AB}"/>
                    </a:ext>
                  </a:extLst>
                </p14:cNvPr>
                <p14:cNvContentPartPr/>
                <p14:nvPr/>
              </p14:nvContentPartPr>
              <p14:xfrm>
                <a:off x="4453803" y="940650"/>
                <a:ext cx="131040" cy="17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544518-96EE-45DE-9969-5FF437B6E3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6163" y="922650"/>
                  <a:ext cx="166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CAB3A84-0DDA-42AC-B98F-2D5888283C37}"/>
                    </a:ext>
                  </a:extLst>
                </p14:cNvPr>
                <p14:cNvContentPartPr/>
                <p14:nvPr/>
              </p14:nvContentPartPr>
              <p14:xfrm>
                <a:off x="4544163" y="792330"/>
                <a:ext cx="360720" cy="237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CAB3A84-0DDA-42AC-B98F-2D5888283C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6523" y="774330"/>
                  <a:ext cx="396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2F2662-B0E0-43AC-A5A8-AD0AFD5C8021}"/>
                    </a:ext>
                  </a:extLst>
                </p14:cNvPr>
                <p14:cNvContentPartPr/>
                <p14:nvPr/>
              </p14:nvContentPartPr>
              <p14:xfrm>
                <a:off x="5085603" y="815730"/>
                <a:ext cx="114480" cy="236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2F2662-B0E0-43AC-A5A8-AD0AFD5C80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67603" y="797730"/>
                  <a:ext cx="150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F29F0A-DA0F-4CF6-A03B-19DA04173311}"/>
                    </a:ext>
                  </a:extLst>
                </p14:cNvPr>
                <p14:cNvContentPartPr/>
                <p14:nvPr/>
              </p14:nvContentPartPr>
              <p14:xfrm>
                <a:off x="5319243" y="744450"/>
                <a:ext cx="316080" cy="28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F29F0A-DA0F-4CF6-A03B-19DA041733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1603" y="726810"/>
                  <a:ext cx="3517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48C89A-5803-4197-8B1D-92BC0BD5D7B9}"/>
                    </a:ext>
                  </a:extLst>
                </p14:cNvPr>
                <p14:cNvContentPartPr/>
                <p14:nvPr/>
              </p14:nvContentPartPr>
              <p14:xfrm>
                <a:off x="5723523" y="825810"/>
                <a:ext cx="5400" cy="1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48C89A-5803-4197-8B1D-92BC0BD5D7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05883" y="807810"/>
                  <a:ext cx="41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5E87F8-3A4E-45DF-9D5B-2759A7B77732}"/>
                    </a:ext>
                  </a:extLst>
                </p14:cNvPr>
                <p14:cNvContentPartPr/>
                <p14:nvPr/>
              </p14:nvContentPartPr>
              <p14:xfrm>
                <a:off x="5769963" y="743010"/>
                <a:ext cx="137160" cy="30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5E87F8-3A4E-45DF-9D5B-2759A7B777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51963" y="725370"/>
                  <a:ext cx="1728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258762-2A9D-429D-9841-1FB682C5E6C5}"/>
                    </a:ext>
                  </a:extLst>
                </p14:cNvPr>
                <p14:cNvContentPartPr/>
                <p14:nvPr/>
              </p14:nvContentPartPr>
              <p14:xfrm>
                <a:off x="2607723" y="478050"/>
                <a:ext cx="924840" cy="100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258762-2A9D-429D-9841-1FB682C5E6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89723" y="460410"/>
                  <a:ext cx="960480" cy="10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3A018A7-4628-45D2-8FF2-8065170AC247}"/>
                    </a:ext>
                  </a:extLst>
                </p14:cNvPr>
                <p14:cNvContentPartPr/>
                <p14:nvPr/>
              </p14:nvContentPartPr>
              <p14:xfrm>
                <a:off x="3767643" y="1430610"/>
                <a:ext cx="196920" cy="23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3A018A7-4628-45D2-8FF2-8065170AC2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50003" y="1412970"/>
                  <a:ext cx="232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D9D97F-339C-448E-944A-BD29C8549112}"/>
                    </a:ext>
                  </a:extLst>
                </p14:cNvPr>
                <p14:cNvContentPartPr/>
                <p14:nvPr/>
              </p14:nvContentPartPr>
              <p14:xfrm>
                <a:off x="4017123" y="1465890"/>
                <a:ext cx="425880" cy="118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D9D97F-339C-448E-944A-BD29C85491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99483" y="1447890"/>
                  <a:ext cx="461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11379A-C28F-4FB3-9197-D7E2E3AE4A93}"/>
                    </a:ext>
                  </a:extLst>
                </p14:cNvPr>
                <p14:cNvContentPartPr/>
                <p14:nvPr/>
              </p14:nvContentPartPr>
              <p14:xfrm>
                <a:off x="4478283" y="1405050"/>
                <a:ext cx="15588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11379A-C28F-4FB3-9197-D7E2E3AE4A9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60283" y="1387050"/>
                  <a:ext cx="191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D00437-0E06-4FE4-8689-8BD017C080F8}"/>
                    </a:ext>
                  </a:extLst>
                </p14:cNvPr>
                <p14:cNvContentPartPr/>
                <p14:nvPr/>
              </p14:nvContentPartPr>
              <p14:xfrm>
                <a:off x="4713003" y="1533930"/>
                <a:ext cx="105120" cy="131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D00437-0E06-4FE4-8689-8BD017C080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95363" y="1515930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F30D39-1296-4555-ADAB-1839C21CEC7E}"/>
                    </a:ext>
                  </a:extLst>
                </p14:cNvPr>
                <p14:cNvContentPartPr/>
                <p14:nvPr/>
              </p14:nvContentPartPr>
              <p14:xfrm>
                <a:off x="4923243" y="1522770"/>
                <a:ext cx="148320" cy="14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F30D39-1296-4555-ADAB-1839C21CEC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5603" y="1505130"/>
                  <a:ext cx="183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C50DA6-9DB4-41A9-9730-EF58B4A6CFFC}"/>
                    </a:ext>
                  </a:extLst>
                </p14:cNvPr>
                <p14:cNvContentPartPr/>
                <p14:nvPr/>
              </p14:nvContentPartPr>
              <p14:xfrm>
                <a:off x="5692563" y="1734810"/>
                <a:ext cx="137160" cy="861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C50DA6-9DB4-41A9-9730-EF58B4A6CF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74923" y="1717170"/>
                  <a:ext cx="17280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AF027F-2086-4242-8EBE-75A78999C80A}"/>
                    </a:ext>
                  </a:extLst>
                </p14:cNvPr>
                <p14:cNvContentPartPr/>
                <p14:nvPr/>
              </p14:nvContentPartPr>
              <p14:xfrm>
                <a:off x="5830083" y="1610970"/>
                <a:ext cx="1353240" cy="108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AF027F-2086-4242-8EBE-75A78999C8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12443" y="1592970"/>
                  <a:ext cx="138888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7A6FA1-B2CB-4050-9E17-8D54BAFCD2F8}"/>
                    </a:ext>
                  </a:extLst>
                </p14:cNvPr>
                <p14:cNvContentPartPr/>
                <p14:nvPr/>
              </p14:nvContentPartPr>
              <p14:xfrm>
                <a:off x="7548723" y="2382450"/>
                <a:ext cx="120960" cy="150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7A6FA1-B2CB-4050-9E17-8D54BAFCD2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0723" y="2364450"/>
                  <a:ext cx="156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0A00B7-9E7F-4B45-96FC-F68FCEFE4C1D}"/>
                    </a:ext>
                  </a:extLst>
                </p14:cNvPr>
                <p14:cNvContentPartPr/>
                <p14:nvPr/>
              </p14:nvContentPartPr>
              <p14:xfrm>
                <a:off x="7715403" y="2395770"/>
                <a:ext cx="141840" cy="14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0A00B7-9E7F-4B45-96FC-F68FCEFE4C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97763" y="2377770"/>
                  <a:ext cx="177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64F869-CB1D-41D9-AD26-D7CE92E9AE43}"/>
                    </a:ext>
                  </a:extLst>
                </p14:cNvPr>
                <p14:cNvContentPartPr/>
                <p14:nvPr/>
              </p14:nvContentPartPr>
              <p14:xfrm>
                <a:off x="7949403" y="2433210"/>
                <a:ext cx="143640" cy="104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64F869-CB1D-41D9-AD26-D7CE92E9AE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31763" y="2415210"/>
                  <a:ext cx="179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74D8D-1A71-4D75-8D27-F120347AC35B}"/>
                    </a:ext>
                  </a:extLst>
                </p14:cNvPr>
                <p14:cNvContentPartPr/>
                <p14:nvPr/>
              </p14:nvContentPartPr>
              <p14:xfrm>
                <a:off x="7428483" y="252609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74D8D-1A71-4D75-8D27-F120347AC3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0483" y="25084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DB03E1-E299-4C23-8CD8-8D0FDE919BE9}"/>
                    </a:ext>
                  </a:extLst>
                </p14:cNvPr>
                <p14:cNvContentPartPr/>
                <p14:nvPr/>
              </p14:nvContentPartPr>
              <p14:xfrm>
                <a:off x="6035283" y="1748130"/>
                <a:ext cx="112680" cy="471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DB03E1-E299-4C23-8CD8-8D0FDE919B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17283" y="1730130"/>
                  <a:ext cx="148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72FC3F-DC13-4B18-A681-1929BC343921}"/>
                    </a:ext>
                  </a:extLst>
                </p14:cNvPr>
                <p14:cNvContentPartPr/>
                <p14:nvPr/>
              </p14:nvContentPartPr>
              <p14:xfrm>
                <a:off x="6384123" y="1756770"/>
                <a:ext cx="123840" cy="58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72FC3F-DC13-4B18-A681-1929BC3439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66123" y="1739130"/>
                  <a:ext cx="1594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395A53-4765-4047-ACC0-396ACE39011B}"/>
                    </a:ext>
                  </a:extLst>
                </p14:cNvPr>
                <p14:cNvContentPartPr/>
                <p14:nvPr/>
              </p14:nvContentPartPr>
              <p14:xfrm>
                <a:off x="6825843" y="1805010"/>
                <a:ext cx="207000" cy="729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395A53-4765-4047-ACC0-396ACE3901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07843" y="1787370"/>
                  <a:ext cx="2426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2203D7-9D0A-4653-A9F6-FDC171CEC223}"/>
                    </a:ext>
                  </a:extLst>
                </p14:cNvPr>
                <p14:cNvContentPartPr/>
                <p14:nvPr/>
              </p14:nvContentPartPr>
              <p14:xfrm>
                <a:off x="6027723" y="1928850"/>
                <a:ext cx="1046160" cy="21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2203D7-9D0A-4653-A9F6-FDC171CEC2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10083" y="1911210"/>
                  <a:ext cx="1081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C95752-B57E-4AFF-80A3-0C996E6FB5F9}"/>
                    </a:ext>
                  </a:extLst>
                </p14:cNvPr>
                <p14:cNvContentPartPr/>
                <p14:nvPr/>
              </p14:nvContentPartPr>
              <p14:xfrm>
                <a:off x="5820363" y="2122170"/>
                <a:ext cx="1099080" cy="250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C95752-B57E-4AFF-80A3-0C996E6FB5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02723" y="2104170"/>
                  <a:ext cx="11347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D647F4-3E61-4100-AFE3-B00F7084726E}"/>
              </a:ext>
            </a:extLst>
          </p:cNvPr>
          <p:cNvGrpSpPr/>
          <p:nvPr/>
        </p:nvGrpSpPr>
        <p:grpSpPr>
          <a:xfrm>
            <a:off x="3609603" y="2154930"/>
            <a:ext cx="613800" cy="69120"/>
            <a:chOff x="3609603" y="2154930"/>
            <a:chExt cx="61380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0F3A9C-0EF4-4864-AF93-B2F611D9BDCF}"/>
                    </a:ext>
                  </a:extLst>
                </p14:cNvPr>
                <p14:cNvContentPartPr/>
                <p14:nvPr/>
              </p14:nvContentPartPr>
              <p14:xfrm>
                <a:off x="3609603" y="2154930"/>
                <a:ext cx="43560" cy="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0F3A9C-0EF4-4864-AF93-B2F611D9BD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91963" y="2137290"/>
                  <a:ext cx="79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0842C1-2A19-4DCB-88D3-82E83E6F603C}"/>
                    </a:ext>
                  </a:extLst>
                </p14:cNvPr>
                <p14:cNvContentPartPr/>
                <p14:nvPr/>
              </p14:nvContentPartPr>
              <p14:xfrm>
                <a:off x="3859443" y="2191650"/>
                <a:ext cx="363960" cy="3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0842C1-2A19-4DCB-88D3-82E83E6F60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41443" y="2173650"/>
                  <a:ext cx="39960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5F3DDAE-4D93-4638-B675-1A4F88BFDCC0}"/>
                  </a:ext>
                </a:extLst>
              </p14:cNvPr>
              <p14:cNvContentPartPr/>
              <p14:nvPr/>
            </p14:nvContentPartPr>
            <p14:xfrm>
              <a:off x="3581163" y="2373090"/>
              <a:ext cx="921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5F3DDAE-4D93-4638-B675-1A4F88BFDCC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63163" y="2355090"/>
                <a:ext cx="127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5DEBF6C-BCCE-4D83-AD04-1929F5167824}"/>
                  </a:ext>
                </a:extLst>
              </p14:cNvPr>
              <p14:cNvContentPartPr/>
              <p14:nvPr/>
            </p14:nvContentPartPr>
            <p14:xfrm>
              <a:off x="4191363" y="2458050"/>
              <a:ext cx="88200" cy="6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5DEBF6C-BCCE-4D83-AD04-1929F51678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73363" y="2440050"/>
                <a:ext cx="12384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2BE72457-6334-480D-AEB3-AA81DD4CE647}"/>
              </a:ext>
            </a:extLst>
          </p:cNvPr>
          <p:cNvGrpSpPr/>
          <p:nvPr/>
        </p:nvGrpSpPr>
        <p:grpSpPr>
          <a:xfrm>
            <a:off x="5233923" y="147930"/>
            <a:ext cx="988920" cy="367200"/>
            <a:chOff x="5233923" y="147930"/>
            <a:chExt cx="9889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FF10C89-98A3-45BC-B240-C3794C06B268}"/>
                    </a:ext>
                  </a:extLst>
                </p14:cNvPr>
                <p14:cNvContentPartPr/>
                <p14:nvPr/>
              </p14:nvContentPartPr>
              <p14:xfrm>
                <a:off x="5310243" y="161970"/>
                <a:ext cx="77760" cy="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FF10C89-98A3-45BC-B240-C3794C06B2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92603" y="143970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A8ACD6-F127-440E-9F3A-9C7D6D181785}"/>
                    </a:ext>
                  </a:extLst>
                </p14:cNvPr>
                <p14:cNvContentPartPr/>
                <p14:nvPr/>
              </p14:nvContentPartPr>
              <p14:xfrm>
                <a:off x="5233923" y="147930"/>
                <a:ext cx="115920" cy="35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A8ACD6-F127-440E-9F3A-9C7D6D1817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16283" y="130290"/>
                  <a:ext cx="151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0541F3-409F-45CA-8D7B-7275D29AEE24}"/>
                    </a:ext>
                  </a:extLst>
                </p14:cNvPr>
                <p14:cNvContentPartPr/>
                <p14:nvPr/>
              </p14:nvContentPartPr>
              <p14:xfrm>
                <a:off x="5402403" y="410010"/>
                <a:ext cx="24120" cy="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0541F3-409F-45CA-8D7B-7275D29AEE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4403" y="392010"/>
                  <a:ext cx="59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5663FA-B07B-4653-82A6-0E19C3764E71}"/>
                    </a:ext>
                  </a:extLst>
                </p14:cNvPr>
                <p14:cNvContentPartPr/>
                <p14:nvPr/>
              </p14:nvContentPartPr>
              <p14:xfrm>
                <a:off x="5507163" y="393090"/>
                <a:ext cx="260640" cy="3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5663FA-B07B-4653-82A6-0E19C3764E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89523" y="375450"/>
                  <a:ext cx="296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16F4CC-0B71-4206-AEEB-A02BC9F7A71E}"/>
                    </a:ext>
                  </a:extLst>
                </p14:cNvPr>
                <p14:cNvContentPartPr/>
                <p14:nvPr/>
              </p14:nvContentPartPr>
              <p14:xfrm>
                <a:off x="5852763" y="45321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16F4CC-0B71-4206-AEEB-A02BC9F7A7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35123" y="435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E5B0CA-8990-4548-8E5E-947D16D246B7}"/>
                    </a:ext>
                  </a:extLst>
                </p14:cNvPr>
                <p14:cNvContentPartPr/>
                <p14:nvPr/>
              </p14:nvContentPartPr>
              <p14:xfrm>
                <a:off x="6058683" y="178170"/>
                <a:ext cx="164160" cy="336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E5B0CA-8990-4548-8E5E-947D16D246B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41043" y="160170"/>
                  <a:ext cx="199800" cy="37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5B1606-0A14-4D16-8537-8B93F97B7CE2}"/>
              </a:ext>
            </a:extLst>
          </p:cNvPr>
          <p:cNvSpPr txBox="1"/>
          <p:nvPr/>
        </p:nvSpPr>
        <p:spPr>
          <a:xfrm>
            <a:off x="632042" y="2047110"/>
            <a:ext cx="188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import math;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math.sqrt();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7C8CBE3-61EB-464E-BB43-FFEA015DB8E8}"/>
                  </a:ext>
                </a:extLst>
              </p14:cNvPr>
              <p14:cNvContentPartPr/>
              <p14:nvPr/>
            </p14:nvContentPartPr>
            <p14:xfrm>
              <a:off x="3875891" y="1424703"/>
              <a:ext cx="1080" cy="63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7C8CBE3-61EB-464E-BB43-FFEA015DB8E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866891" y="1415703"/>
                <a:ext cx="187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E7897C9-718D-42A5-AD58-354BC00D2B9D}"/>
              </a:ext>
            </a:extLst>
          </p:cNvPr>
          <p:cNvGrpSpPr/>
          <p:nvPr/>
        </p:nvGrpSpPr>
        <p:grpSpPr>
          <a:xfrm>
            <a:off x="3304571" y="2842743"/>
            <a:ext cx="446400" cy="425520"/>
            <a:chOff x="3304571" y="2842743"/>
            <a:chExt cx="44640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38D3D2-0C7C-4238-BC85-0EC4F0846C3E}"/>
                    </a:ext>
                  </a:extLst>
                </p14:cNvPr>
                <p14:cNvContentPartPr/>
                <p14:nvPr/>
              </p14:nvContentPartPr>
              <p14:xfrm>
                <a:off x="3304571" y="2922303"/>
                <a:ext cx="136800" cy="25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38D3D2-0C7C-4238-BC85-0EC4F0846C3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95571" y="2913303"/>
                  <a:ext cx="154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1DDCAB-229C-4C4A-84D2-06A5979665A8}"/>
                    </a:ext>
                  </a:extLst>
                </p14:cNvPr>
                <p14:cNvContentPartPr/>
                <p14:nvPr/>
              </p14:nvContentPartPr>
              <p14:xfrm>
                <a:off x="3555851" y="2842743"/>
                <a:ext cx="36000" cy="24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1DDCAB-229C-4C4A-84D2-06A5979665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46851" y="2833743"/>
                  <a:ext cx="53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5E61B8-8B93-4FC1-978D-51907FFFCAD4}"/>
                    </a:ext>
                  </a:extLst>
                </p14:cNvPr>
                <p14:cNvContentPartPr/>
                <p14:nvPr/>
              </p14:nvContentPartPr>
              <p14:xfrm>
                <a:off x="3613451" y="2931303"/>
                <a:ext cx="137520" cy="33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5E61B8-8B93-4FC1-978D-51907FFFCAD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04451" y="2922663"/>
                  <a:ext cx="15516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1A317AE-C37A-4B30-8254-A242236BA763}"/>
              </a:ext>
            </a:extLst>
          </p:cNvPr>
          <p:cNvGrpSpPr/>
          <p:nvPr/>
        </p:nvGrpSpPr>
        <p:grpSpPr>
          <a:xfrm>
            <a:off x="4018451" y="2816463"/>
            <a:ext cx="987840" cy="273600"/>
            <a:chOff x="4018451" y="2816463"/>
            <a:chExt cx="98784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4A9E43-FDD0-4C40-85E1-6171A64DD2B8}"/>
                    </a:ext>
                  </a:extLst>
                </p14:cNvPr>
                <p14:cNvContentPartPr/>
                <p14:nvPr/>
              </p14:nvContentPartPr>
              <p14:xfrm>
                <a:off x="4018451" y="2975943"/>
                <a:ext cx="18000" cy="86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4A9E43-FDD0-4C40-85E1-6171A64DD2B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09451" y="2966943"/>
                  <a:ext cx="35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BA7FA5-A4F9-4DBB-812D-2CEFFA6A3DDB}"/>
                    </a:ext>
                  </a:extLst>
                </p14:cNvPr>
                <p14:cNvContentPartPr/>
                <p14:nvPr/>
              </p14:nvContentPartPr>
              <p14:xfrm>
                <a:off x="4042571" y="2836623"/>
                <a:ext cx="7200" cy="3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8BA7FA5-A4F9-4DBB-812D-2CEFFA6A3D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33931" y="2827623"/>
                  <a:ext cx="24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5AFD4E-CDE6-41E6-817A-FAAA9E96A1B6}"/>
                    </a:ext>
                  </a:extLst>
                </p14:cNvPr>
                <p14:cNvContentPartPr/>
                <p14:nvPr/>
              </p14:nvContentPartPr>
              <p14:xfrm>
                <a:off x="4108811" y="2960103"/>
                <a:ext cx="87480" cy="10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5AFD4E-CDE6-41E6-817A-FAAA9E96A1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00171" y="2951103"/>
                  <a:ext cx="105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A81362-EC4B-496C-97B8-EEF24FE42E64}"/>
                    </a:ext>
                  </a:extLst>
                </p14:cNvPr>
                <p14:cNvContentPartPr/>
                <p14:nvPr/>
              </p14:nvContentPartPr>
              <p14:xfrm>
                <a:off x="4289171" y="2959383"/>
                <a:ext cx="50400" cy="101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A81362-EC4B-496C-97B8-EEF24FE42E6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80171" y="2950743"/>
                  <a:ext cx="68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706CC4-8810-4CAB-898A-EC26EAE90E00}"/>
                    </a:ext>
                  </a:extLst>
                </p14:cNvPr>
                <p14:cNvContentPartPr/>
                <p14:nvPr/>
              </p14:nvContentPartPr>
              <p14:xfrm>
                <a:off x="4371611" y="2816463"/>
                <a:ext cx="634680" cy="27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706CC4-8810-4CAB-898A-EC26EAE90E0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62611" y="2807823"/>
                  <a:ext cx="65232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CAC2F41-C674-4354-A6D0-979213955347}"/>
                  </a:ext>
                </a:extLst>
              </p14:cNvPr>
              <p14:cNvContentPartPr/>
              <p14:nvPr/>
            </p14:nvContentPartPr>
            <p14:xfrm>
              <a:off x="3648731" y="1190703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CAC2F41-C674-4354-A6D0-97921395534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640091" y="11817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492E706-3824-4500-8BE9-F86BEE0E398A}"/>
                  </a:ext>
                </a:extLst>
              </p14:cNvPr>
              <p14:cNvContentPartPr/>
              <p14:nvPr/>
            </p14:nvContentPartPr>
            <p14:xfrm>
              <a:off x="3754931" y="553863"/>
              <a:ext cx="1062000" cy="67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492E706-3824-4500-8BE9-F86BEE0E398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746291" y="544863"/>
                <a:ext cx="1079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93D09F0-834B-40CE-AA7A-16DBB1D8CECC}"/>
                  </a:ext>
                </a:extLst>
              </p14:cNvPr>
              <p14:cNvContentPartPr/>
              <p14:nvPr/>
            </p14:nvContentPartPr>
            <p14:xfrm>
              <a:off x="3921971" y="1119783"/>
              <a:ext cx="1775160" cy="3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93D09F0-834B-40CE-AA7A-16DBB1D8CEC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913331" y="1110783"/>
                <a:ext cx="17928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864963C-9800-47A7-881C-D6EB04624F1B}"/>
                  </a:ext>
                </a:extLst>
              </p14:cNvPr>
              <p14:cNvContentPartPr/>
              <p14:nvPr/>
            </p14:nvContentPartPr>
            <p14:xfrm>
              <a:off x="3834491" y="1735023"/>
              <a:ext cx="1107360" cy="56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864963C-9800-47A7-881C-D6EB04624F1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825851" y="1726383"/>
                <a:ext cx="1125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3A2B623-EA5C-4F6C-BEC5-9813081FCA60}"/>
                  </a:ext>
                </a:extLst>
              </p14:cNvPr>
              <p14:cNvContentPartPr/>
              <p14:nvPr/>
            </p14:nvContentPartPr>
            <p14:xfrm>
              <a:off x="7268891" y="2204103"/>
              <a:ext cx="1065960" cy="656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3A2B623-EA5C-4F6C-BEC5-9813081FCA6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259891" y="2195463"/>
                <a:ext cx="1083600" cy="6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25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765</Words>
  <Application>Microsoft Office PowerPoint</Application>
  <PresentationFormat>On-screen Show (16:9)</PresentationFormat>
  <Paragraphs>100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Open Sans</vt:lpstr>
      <vt:lpstr>Roboto</vt:lpstr>
      <vt:lpstr>Wingdings</vt:lpstr>
      <vt:lpstr>Office Theme</vt:lpstr>
      <vt:lpstr>1_Office Theme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161</cp:revision>
  <dcterms:created xsi:type="dcterms:W3CDTF">2019-01-03T08:10:46Z</dcterms:created>
  <dcterms:modified xsi:type="dcterms:W3CDTF">2020-10-05T04:01:20Z</dcterms:modified>
</cp:coreProperties>
</file>